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6"/>
  </p:notesMasterIdLst>
  <p:sldIdLst>
    <p:sldId id="282" r:id="rId2"/>
    <p:sldId id="260" r:id="rId3"/>
    <p:sldId id="270" r:id="rId4"/>
    <p:sldId id="269" r:id="rId5"/>
    <p:sldId id="280" r:id="rId6"/>
    <p:sldId id="267" r:id="rId7"/>
    <p:sldId id="281" r:id="rId8"/>
    <p:sldId id="271" r:id="rId9"/>
    <p:sldId id="278" r:id="rId10"/>
    <p:sldId id="272" r:id="rId11"/>
    <p:sldId id="274" r:id="rId12"/>
    <p:sldId id="279" r:id="rId13"/>
    <p:sldId id="283" r:id="rId14"/>
    <p:sldId id="285" r:id="rId15"/>
  </p:sldIdLst>
  <p:sldSz cx="15240000" cy="8001000"/>
  <p:notesSz cx="6858000" cy="9144000"/>
  <p:embeddedFontLst>
    <p:embeddedFont>
      <p:font typeface="Bebas Neue Bold" panose="020B0606020202050201" charset="0"/>
      <p:bold r:id="rId17"/>
    </p:embeddedFont>
    <p:embeddedFont>
      <p:font typeface="Bebas Neue Regular" panose="00000500000000000000" pitchFamily="50" charset="0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Open Sans Light" panose="020B0306030504020204" pitchFamily="34" charset="0"/>
      <p:regular r:id="rId25"/>
      <p:italic r:id="rId2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008080"/>
    <a:srgbClr val="F8A83E"/>
    <a:srgbClr val="34AEA2"/>
    <a:srgbClr val="4AD2A8"/>
    <a:srgbClr val="92D050"/>
    <a:srgbClr val="A9DA74"/>
    <a:srgbClr val="FF9900"/>
    <a:srgbClr val="EA0000"/>
    <a:srgbClr val="FFCB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357" autoAdjust="0"/>
  </p:normalViewPr>
  <p:slideViewPr>
    <p:cSldViewPr snapToGrid="0">
      <p:cViewPr varScale="1">
        <p:scale>
          <a:sx n="44" d="100"/>
          <a:sy n="44" d="100"/>
        </p:scale>
        <p:origin x="90" y="10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9B75E0-D790-412E-85E4-EA78BE82F53D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90538" y="1143000"/>
            <a:ext cx="58769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8240EA-8F0F-48D3-A549-42E19DA30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329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1309424"/>
            <a:ext cx="11430000" cy="2785533"/>
          </a:xfrm>
        </p:spPr>
        <p:txBody>
          <a:bodyPr anchor="b"/>
          <a:lstStyle>
            <a:lvl1pPr algn="ctr">
              <a:defRPr sz="7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4202378"/>
            <a:ext cx="11430000" cy="1931722"/>
          </a:xfrm>
        </p:spPr>
        <p:txBody>
          <a:bodyPr/>
          <a:lstStyle>
            <a:lvl1pPr marL="0" indent="0" algn="ctr">
              <a:buNone/>
              <a:defRPr sz="2800"/>
            </a:lvl1pPr>
            <a:lvl2pPr marL="533415" indent="0" algn="ctr">
              <a:buNone/>
              <a:defRPr sz="2333"/>
            </a:lvl2pPr>
            <a:lvl3pPr marL="1066830" indent="0" algn="ctr">
              <a:buNone/>
              <a:defRPr sz="2100"/>
            </a:lvl3pPr>
            <a:lvl4pPr marL="1600246" indent="0" algn="ctr">
              <a:buNone/>
              <a:defRPr sz="1867"/>
            </a:lvl4pPr>
            <a:lvl5pPr marL="2133661" indent="0" algn="ctr">
              <a:buNone/>
              <a:defRPr sz="1867"/>
            </a:lvl5pPr>
            <a:lvl6pPr marL="2667076" indent="0" algn="ctr">
              <a:buNone/>
              <a:defRPr sz="1867"/>
            </a:lvl6pPr>
            <a:lvl7pPr marL="3200491" indent="0" algn="ctr">
              <a:buNone/>
              <a:defRPr sz="1867"/>
            </a:lvl7pPr>
            <a:lvl8pPr marL="3733907" indent="0" algn="ctr">
              <a:buNone/>
              <a:defRPr sz="1867"/>
            </a:lvl8pPr>
            <a:lvl9pPr marL="4267322" indent="0" algn="ctr"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14E09-2D0F-435F-8CA1-85EB4A7333BB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F2117-2624-4D7E-9E7D-EDCE63FA6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687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14E09-2D0F-435F-8CA1-85EB4A7333BB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F2117-2624-4D7E-9E7D-EDCE63FA6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321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906125" y="425979"/>
            <a:ext cx="3286125" cy="678047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7750" y="425979"/>
            <a:ext cx="9667875" cy="678047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14E09-2D0F-435F-8CA1-85EB4A7333BB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F2117-2624-4D7E-9E7D-EDCE63FA6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686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14E09-2D0F-435F-8CA1-85EB4A7333BB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F2117-2624-4D7E-9E7D-EDCE63FA6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334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813" y="1994695"/>
            <a:ext cx="13144500" cy="3328193"/>
          </a:xfrm>
        </p:spPr>
        <p:txBody>
          <a:bodyPr anchor="b"/>
          <a:lstStyle>
            <a:lvl1pPr>
              <a:defRPr sz="7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813" y="5354374"/>
            <a:ext cx="13144500" cy="1750218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533415" indent="0">
              <a:buNone/>
              <a:defRPr sz="2333">
                <a:solidFill>
                  <a:schemeClr val="tx1">
                    <a:tint val="75000"/>
                  </a:schemeClr>
                </a:solidFill>
              </a:defRPr>
            </a:lvl2pPr>
            <a:lvl3pPr marL="106683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600246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133661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2667076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200491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373390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26732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14E09-2D0F-435F-8CA1-85EB4A7333BB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F2117-2624-4D7E-9E7D-EDCE63FA6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017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7750" y="2129896"/>
            <a:ext cx="6477000" cy="50765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15250" y="2129896"/>
            <a:ext cx="6477000" cy="50765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14E09-2D0F-435F-8CA1-85EB4A7333BB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F2117-2624-4D7E-9E7D-EDCE63FA6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020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735" y="425980"/>
            <a:ext cx="13144500" cy="15464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9736" y="1961357"/>
            <a:ext cx="6447234" cy="961231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3415" indent="0">
              <a:buNone/>
              <a:defRPr sz="2333" b="1"/>
            </a:lvl2pPr>
            <a:lvl3pPr marL="1066830" indent="0">
              <a:buNone/>
              <a:defRPr sz="2100" b="1"/>
            </a:lvl3pPr>
            <a:lvl4pPr marL="1600246" indent="0">
              <a:buNone/>
              <a:defRPr sz="1867" b="1"/>
            </a:lvl4pPr>
            <a:lvl5pPr marL="2133661" indent="0">
              <a:buNone/>
              <a:defRPr sz="1867" b="1"/>
            </a:lvl5pPr>
            <a:lvl6pPr marL="2667076" indent="0">
              <a:buNone/>
              <a:defRPr sz="1867" b="1"/>
            </a:lvl6pPr>
            <a:lvl7pPr marL="3200491" indent="0">
              <a:buNone/>
              <a:defRPr sz="1867" b="1"/>
            </a:lvl7pPr>
            <a:lvl8pPr marL="3733907" indent="0">
              <a:buNone/>
              <a:defRPr sz="1867" b="1"/>
            </a:lvl8pPr>
            <a:lvl9pPr marL="4267322" indent="0">
              <a:buNone/>
              <a:defRPr sz="18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9736" y="2922588"/>
            <a:ext cx="6447234" cy="42986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715250" y="1961357"/>
            <a:ext cx="6478985" cy="961231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3415" indent="0">
              <a:buNone/>
              <a:defRPr sz="2333" b="1"/>
            </a:lvl2pPr>
            <a:lvl3pPr marL="1066830" indent="0">
              <a:buNone/>
              <a:defRPr sz="2100" b="1"/>
            </a:lvl3pPr>
            <a:lvl4pPr marL="1600246" indent="0">
              <a:buNone/>
              <a:defRPr sz="1867" b="1"/>
            </a:lvl4pPr>
            <a:lvl5pPr marL="2133661" indent="0">
              <a:buNone/>
              <a:defRPr sz="1867" b="1"/>
            </a:lvl5pPr>
            <a:lvl6pPr marL="2667076" indent="0">
              <a:buNone/>
              <a:defRPr sz="1867" b="1"/>
            </a:lvl6pPr>
            <a:lvl7pPr marL="3200491" indent="0">
              <a:buNone/>
              <a:defRPr sz="1867" b="1"/>
            </a:lvl7pPr>
            <a:lvl8pPr marL="3733907" indent="0">
              <a:buNone/>
              <a:defRPr sz="1867" b="1"/>
            </a:lvl8pPr>
            <a:lvl9pPr marL="4267322" indent="0">
              <a:buNone/>
              <a:defRPr sz="18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15250" y="2922588"/>
            <a:ext cx="6478985" cy="42986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14E09-2D0F-435F-8CA1-85EB4A7333BB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F2117-2624-4D7E-9E7D-EDCE63FA6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800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14E09-2D0F-435F-8CA1-85EB4A7333BB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F2117-2624-4D7E-9E7D-EDCE63FA6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431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14E09-2D0F-435F-8CA1-85EB4A7333BB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F2117-2624-4D7E-9E7D-EDCE63FA6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579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736" y="533400"/>
            <a:ext cx="4915296" cy="1866900"/>
          </a:xfrm>
        </p:spPr>
        <p:txBody>
          <a:bodyPr anchor="b"/>
          <a:lstStyle>
            <a:lvl1pPr>
              <a:defRPr sz="37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8985" y="1151996"/>
            <a:ext cx="7715250" cy="5685896"/>
          </a:xfrm>
        </p:spPr>
        <p:txBody>
          <a:bodyPr/>
          <a:lstStyle>
            <a:lvl1pPr>
              <a:defRPr sz="3733"/>
            </a:lvl1pPr>
            <a:lvl2pPr>
              <a:defRPr sz="3267"/>
            </a:lvl2pPr>
            <a:lvl3pPr>
              <a:defRPr sz="2800"/>
            </a:lvl3pPr>
            <a:lvl4pPr>
              <a:defRPr sz="2333"/>
            </a:lvl4pPr>
            <a:lvl5pPr>
              <a:defRPr sz="2333"/>
            </a:lvl5pPr>
            <a:lvl6pPr>
              <a:defRPr sz="2333"/>
            </a:lvl6pPr>
            <a:lvl7pPr>
              <a:defRPr sz="2333"/>
            </a:lvl7pPr>
            <a:lvl8pPr>
              <a:defRPr sz="2333"/>
            </a:lvl8pPr>
            <a:lvl9pPr>
              <a:defRPr sz="2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9736" y="2400300"/>
            <a:ext cx="4915296" cy="4446853"/>
          </a:xfrm>
        </p:spPr>
        <p:txBody>
          <a:bodyPr/>
          <a:lstStyle>
            <a:lvl1pPr marL="0" indent="0">
              <a:buNone/>
              <a:defRPr sz="1867"/>
            </a:lvl1pPr>
            <a:lvl2pPr marL="533415" indent="0">
              <a:buNone/>
              <a:defRPr sz="1633"/>
            </a:lvl2pPr>
            <a:lvl3pPr marL="1066830" indent="0">
              <a:buNone/>
              <a:defRPr sz="1400"/>
            </a:lvl3pPr>
            <a:lvl4pPr marL="1600246" indent="0">
              <a:buNone/>
              <a:defRPr sz="1167"/>
            </a:lvl4pPr>
            <a:lvl5pPr marL="2133661" indent="0">
              <a:buNone/>
              <a:defRPr sz="1167"/>
            </a:lvl5pPr>
            <a:lvl6pPr marL="2667076" indent="0">
              <a:buNone/>
              <a:defRPr sz="1167"/>
            </a:lvl6pPr>
            <a:lvl7pPr marL="3200491" indent="0">
              <a:buNone/>
              <a:defRPr sz="1167"/>
            </a:lvl7pPr>
            <a:lvl8pPr marL="3733907" indent="0">
              <a:buNone/>
              <a:defRPr sz="1167"/>
            </a:lvl8pPr>
            <a:lvl9pPr marL="4267322" indent="0">
              <a:buNone/>
              <a:defRPr sz="11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14E09-2D0F-435F-8CA1-85EB4A7333BB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F2117-2624-4D7E-9E7D-EDCE63FA6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31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736" y="533400"/>
            <a:ext cx="4915296" cy="1866900"/>
          </a:xfrm>
        </p:spPr>
        <p:txBody>
          <a:bodyPr anchor="b"/>
          <a:lstStyle>
            <a:lvl1pPr>
              <a:defRPr sz="37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78985" y="1151996"/>
            <a:ext cx="7715250" cy="5685896"/>
          </a:xfrm>
        </p:spPr>
        <p:txBody>
          <a:bodyPr anchor="t"/>
          <a:lstStyle>
            <a:lvl1pPr marL="0" indent="0">
              <a:buNone/>
              <a:defRPr sz="3733"/>
            </a:lvl1pPr>
            <a:lvl2pPr marL="533415" indent="0">
              <a:buNone/>
              <a:defRPr sz="3267"/>
            </a:lvl2pPr>
            <a:lvl3pPr marL="1066830" indent="0">
              <a:buNone/>
              <a:defRPr sz="2800"/>
            </a:lvl3pPr>
            <a:lvl4pPr marL="1600246" indent="0">
              <a:buNone/>
              <a:defRPr sz="2333"/>
            </a:lvl4pPr>
            <a:lvl5pPr marL="2133661" indent="0">
              <a:buNone/>
              <a:defRPr sz="2333"/>
            </a:lvl5pPr>
            <a:lvl6pPr marL="2667076" indent="0">
              <a:buNone/>
              <a:defRPr sz="2333"/>
            </a:lvl6pPr>
            <a:lvl7pPr marL="3200491" indent="0">
              <a:buNone/>
              <a:defRPr sz="2333"/>
            </a:lvl7pPr>
            <a:lvl8pPr marL="3733907" indent="0">
              <a:buNone/>
              <a:defRPr sz="2333"/>
            </a:lvl8pPr>
            <a:lvl9pPr marL="4267322" indent="0">
              <a:buNone/>
              <a:defRPr sz="23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9736" y="2400300"/>
            <a:ext cx="4915296" cy="4446853"/>
          </a:xfrm>
        </p:spPr>
        <p:txBody>
          <a:bodyPr/>
          <a:lstStyle>
            <a:lvl1pPr marL="0" indent="0">
              <a:buNone/>
              <a:defRPr sz="1867"/>
            </a:lvl1pPr>
            <a:lvl2pPr marL="533415" indent="0">
              <a:buNone/>
              <a:defRPr sz="1633"/>
            </a:lvl2pPr>
            <a:lvl3pPr marL="1066830" indent="0">
              <a:buNone/>
              <a:defRPr sz="1400"/>
            </a:lvl3pPr>
            <a:lvl4pPr marL="1600246" indent="0">
              <a:buNone/>
              <a:defRPr sz="1167"/>
            </a:lvl4pPr>
            <a:lvl5pPr marL="2133661" indent="0">
              <a:buNone/>
              <a:defRPr sz="1167"/>
            </a:lvl5pPr>
            <a:lvl6pPr marL="2667076" indent="0">
              <a:buNone/>
              <a:defRPr sz="1167"/>
            </a:lvl6pPr>
            <a:lvl7pPr marL="3200491" indent="0">
              <a:buNone/>
              <a:defRPr sz="1167"/>
            </a:lvl7pPr>
            <a:lvl8pPr marL="3733907" indent="0">
              <a:buNone/>
              <a:defRPr sz="1167"/>
            </a:lvl8pPr>
            <a:lvl9pPr marL="4267322" indent="0">
              <a:buNone/>
              <a:defRPr sz="11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14E09-2D0F-435F-8CA1-85EB4A7333BB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F2117-2624-4D7E-9E7D-EDCE63FA6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074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6FFCC"/>
            </a:gs>
            <a:gs pos="68000">
              <a:srgbClr val="9933FF">
                <a:lumMod val="96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7750" y="425980"/>
            <a:ext cx="13144500" cy="15464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7750" y="2129896"/>
            <a:ext cx="13144500" cy="5076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7750" y="7415742"/>
            <a:ext cx="3429000" cy="4259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14E09-2D0F-435F-8CA1-85EB4A7333BB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48250" y="7415742"/>
            <a:ext cx="5143500" cy="4259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63250" y="7415742"/>
            <a:ext cx="3429000" cy="4259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F2117-2624-4D7E-9E7D-EDCE63FA6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73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66830" rtl="0" eaLnBrk="1" latinLnBrk="0" hangingPunct="1">
        <a:lnSpc>
          <a:spcPct val="90000"/>
        </a:lnSpc>
        <a:spcBef>
          <a:spcPct val="0"/>
        </a:spcBef>
        <a:buNone/>
        <a:defRPr sz="51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8" indent="-266708" algn="l" defTabSz="1066830" rtl="0" eaLnBrk="1" latinLnBrk="0" hangingPunct="1">
        <a:lnSpc>
          <a:spcPct val="90000"/>
        </a:lnSpc>
        <a:spcBef>
          <a:spcPts val="1167"/>
        </a:spcBef>
        <a:buFont typeface="Arial" panose="020B0604020202020204" pitchFamily="34" charset="0"/>
        <a:buChar char="•"/>
        <a:defRPr sz="3267" kern="1200">
          <a:solidFill>
            <a:schemeClr val="tx1"/>
          </a:solidFill>
          <a:latin typeface="+mn-lt"/>
          <a:ea typeface="+mn-ea"/>
          <a:cs typeface="+mn-cs"/>
        </a:defRPr>
      </a:lvl1pPr>
      <a:lvl2pPr marL="800123" indent="-266708" algn="l" defTabSz="1066830" rtl="0" eaLnBrk="1" latinLnBrk="0" hangingPunct="1">
        <a:lnSpc>
          <a:spcPct val="90000"/>
        </a:lnSpc>
        <a:spcBef>
          <a:spcPts val="583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333538" indent="-266708" algn="l" defTabSz="1066830" rtl="0" eaLnBrk="1" latinLnBrk="0" hangingPunct="1">
        <a:lnSpc>
          <a:spcPct val="90000"/>
        </a:lnSpc>
        <a:spcBef>
          <a:spcPts val="58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866953" indent="-266708" algn="l" defTabSz="1066830" rtl="0" eaLnBrk="1" latinLnBrk="0" hangingPunct="1">
        <a:lnSpc>
          <a:spcPct val="90000"/>
        </a:lnSpc>
        <a:spcBef>
          <a:spcPts val="583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400369" indent="-266708" algn="l" defTabSz="1066830" rtl="0" eaLnBrk="1" latinLnBrk="0" hangingPunct="1">
        <a:lnSpc>
          <a:spcPct val="90000"/>
        </a:lnSpc>
        <a:spcBef>
          <a:spcPts val="583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933784" indent="-266708" algn="l" defTabSz="1066830" rtl="0" eaLnBrk="1" latinLnBrk="0" hangingPunct="1">
        <a:lnSpc>
          <a:spcPct val="90000"/>
        </a:lnSpc>
        <a:spcBef>
          <a:spcPts val="583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467199" indent="-266708" algn="l" defTabSz="1066830" rtl="0" eaLnBrk="1" latinLnBrk="0" hangingPunct="1">
        <a:lnSpc>
          <a:spcPct val="90000"/>
        </a:lnSpc>
        <a:spcBef>
          <a:spcPts val="583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614" indent="-266708" algn="l" defTabSz="1066830" rtl="0" eaLnBrk="1" latinLnBrk="0" hangingPunct="1">
        <a:lnSpc>
          <a:spcPct val="90000"/>
        </a:lnSpc>
        <a:spcBef>
          <a:spcPts val="583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534030" indent="-266708" algn="l" defTabSz="1066830" rtl="0" eaLnBrk="1" latinLnBrk="0" hangingPunct="1">
        <a:lnSpc>
          <a:spcPct val="90000"/>
        </a:lnSpc>
        <a:spcBef>
          <a:spcPts val="583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683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3415" algn="l" defTabSz="106683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66830" algn="l" defTabSz="106683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6" algn="l" defTabSz="106683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33661" algn="l" defTabSz="106683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67076" algn="l" defTabSz="106683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00491" algn="l" defTabSz="106683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907" algn="l" defTabSz="106683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67322" algn="l" defTabSz="106683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B4F47A8-5AD5-4CDA-8DF8-DD5995AED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975" y="-252727"/>
            <a:ext cx="11830050" cy="2651126"/>
          </a:xfrm>
        </p:spPr>
        <p:txBody>
          <a:bodyPr/>
          <a:lstStyle/>
          <a:p>
            <a:r>
              <a:rPr lang="en-US" dirty="0"/>
              <a:t>Instructions to export for Facebook: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7EE6866-F02C-40AD-B0D1-5F037DDF4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975" y="1936429"/>
            <a:ext cx="11830050" cy="8702676"/>
          </a:xfrm>
        </p:spPr>
        <p:txBody>
          <a:bodyPr/>
          <a:lstStyle/>
          <a:p>
            <a:r>
              <a:rPr lang="en-US" dirty="0"/>
              <a:t>File &gt; Save As </a:t>
            </a:r>
          </a:p>
          <a:p>
            <a:r>
              <a:rPr lang="en-US" dirty="0"/>
              <a:t>Click the drop-down beneath the file name.</a:t>
            </a:r>
          </a:p>
          <a:p>
            <a:r>
              <a:rPr lang="en-US" dirty="0"/>
              <a:t>Select PNG Portable Network Graphics Format.</a:t>
            </a:r>
          </a:p>
          <a:p>
            <a:r>
              <a:rPr lang="en-US" dirty="0"/>
              <a:t>Click Save.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F3C35C-EA7F-FE4A-98E5-2CE02798E596}"/>
              </a:ext>
            </a:extLst>
          </p:cNvPr>
          <p:cNvSpPr txBox="1">
            <a:spLocks/>
          </p:cNvSpPr>
          <p:nvPr/>
        </p:nvSpPr>
        <p:spPr>
          <a:xfrm>
            <a:off x="942975" y="3693791"/>
            <a:ext cx="1183005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06683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Replace icon: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9059A-73CD-C25A-729A-F1C2F8D5FD6A}"/>
              </a:ext>
            </a:extLst>
          </p:cNvPr>
          <p:cNvSpPr txBox="1">
            <a:spLocks/>
          </p:cNvSpPr>
          <p:nvPr/>
        </p:nvSpPr>
        <p:spPr>
          <a:xfrm>
            <a:off x="942975" y="5506399"/>
            <a:ext cx="1183005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Right click icon &gt; change picture.</a:t>
            </a:r>
          </a:p>
        </p:txBody>
      </p:sp>
    </p:spTree>
    <p:extLst>
      <p:ext uri="{BB962C8B-B14F-4D97-AF65-F5344CB8AC3E}">
        <p14:creationId xmlns:p14="http://schemas.microsoft.com/office/powerpoint/2010/main" val="1675736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2464B4E-DCCF-4B26-A148-A8E47D2B45E2}"/>
              </a:ext>
            </a:extLst>
          </p:cNvPr>
          <p:cNvSpPr txBox="1"/>
          <p:nvPr/>
        </p:nvSpPr>
        <p:spPr>
          <a:xfrm>
            <a:off x="483870" y="7116140"/>
            <a:ext cx="13925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CELEBRATE LIBRARY WEEK 2023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36EA2AE-3BD5-465E-AF65-3C30C5C5583F}"/>
              </a:ext>
            </a:extLst>
          </p:cNvPr>
          <p:cNvSpPr txBox="1">
            <a:spLocks/>
          </p:cNvSpPr>
          <p:nvPr/>
        </p:nvSpPr>
        <p:spPr>
          <a:xfrm>
            <a:off x="1645684" y="1515736"/>
            <a:ext cx="11948633" cy="1394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15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830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366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707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9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907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7322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8000" dirty="0">
                <a:solidFill>
                  <a:schemeClr val="bg1"/>
                </a:solidFill>
                <a:latin typeface="Bebas Neue Bold" panose="020B0606020202050201" pitchFamily="34" charset="0"/>
              </a:rPr>
              <a:t>Last year (library name) received</a:t>
            </a:r>
            <a:endParaRPr lang="en-US" sz="4000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8106E7F-EEB1-4EED-B1BE-8196BE2F22C5}"/>
              </a:ext>
            </a:extLst>
          </p:cNvPr>
          <p:cNvSpPr txBox="1">
            <a:spLocks/>
          </p:cNvSpPr>
          <p:nvPr/>
        </p:nvSpPr>
        <p:spPr>
          <a:xfrm>
            <a:off x="4252569" y="5217658"/>
            <a:ext cx="10774074" cy="125738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15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830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366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707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9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907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7322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8800" dirty="0">
                <a:solidFill>
                  <a:schemeClr val="accent6">
                    <a:lumMod val="50000"/>
                  </a:schemeClr>
                </a:solidFill>
                <a:latin typeface="Bebas Neue Bold" panose="020B0606020202050201" pitchFamily="34" charset="0"/>
              </a:rPr>
              <a:t>Website visits</a:t>
            </a:r>
            <a:endParaRPr lang="en-US" sz="4800" dirty="0">
              <a:solidFill>
                <a:schemeClr val="accent6">
                  <a:lumMod val="50000"/>
                </a:schemeClr>
              </a:solidFill>
              <a:latin typeface="Bebas Neue Bold" panose="020B0606020202050201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45A2F29-82D9-4259-BCC9-29D59FB6CADF}"/>
              </a:ext>
            </a:extLst>
          </p:cNvPr>
          <p:cNvSpPr txBox="1">
            <a:spLocks/>
          </p:cNvSpPr>
          <p:nvPr/>
        </p:nvSpPr>
        <p:spPr>
          <a:xfrm>
            <a:off x="6134166" y="3009059"/>
            <a:ext cx="6828000" cy="325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100" dirty="0">
                <a:solidFill>
                  <a:schemeClr val="bg1"/>
                </a:solidFill>
                <a:latin typeface="Bebas Neue Bold" panose="020B0606020202050201" pitchFamily="34" charset="0"/>
              </a:rPr>
              <a:t>0,000 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F6C5574-0B1B-46FD-956C-C48D7650CA0A}"/>
              </a:ext>
            </a:extLst>
          </p:cNvPr>
          <p:cNvSpPr txBox="1">
            <a:spLocks/>
          </p:cNvSpPr>
          <p:nvPr/>
        </p:nvSpPr>
        <p:spPr>
          <a:xfrm>
            <a:off x="1194268" y="281086"/>
            <a:ext cx="12851465" cy="3541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62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4000" dirty="0">
                <a:solidFill>
                  <a:schemeClr val="bg1"/>
                </a:solidFill>
                <a:latin typeface="Bebas Neue Bold" panose="020B0606020202050201" pitchFamily="34" charset="0"/>
              </a:rPr>
              <a:t>-(library name) BY THE NUMBERS-</a:t>
            </a:r>
            <a:endParaRPr lang="en-US" sz="2400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2F559A-7910-4BDF-BC39-0769C9B0CD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1" b="7891"/>
          <a:stretch/>
        </p:blipFill>
        <p:spPr>
          <a:xfrm>
            <a:off x="2276373" y="2445080"/>
            <a:ext cx="5160613" cy="435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825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D2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D988B4F-9247-4CD6-8403-79B4295501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8368" y="1231745"/>
            <a:ext cx="4975919" cy="49809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2464B4E-DCCF-4B26-A148-A8E47D2B45E2}"/>
              </a:ext>
            </a:extLst>
          </p:cNvPr>
          <p:cNvSpPr txBox="1"/>
          <p:nvPr/>
        </p:nvSpPr>
        <p:spPr>
          <a:xfrm>
            <a:off x="483870" y="7116140"/>
            <a:ext cx="13925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CELEBRATE LIBRARY WEEK 2023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36EA2AE-3BD5-465E-AF65-3C30C5C5583F}"/>
              </a:ext>
            </a:extLst>
          </p:cNvPr>
          <p:cNvSpPr txBox="1">
            <a:spLocks/>
          </p:cNvSpPr>
          <p:nvPr/>
        </p:nvSpPr>
        <p:spPr>
          <a:xfrm>
            <a:off x="1645684" y="1262410"/>
            <a:ext cx="11948633" cy="13944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15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830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366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707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9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907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7322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chemeClr val="bg1"/>
                </a:solidFill>
                <a:latin typeface="Bebas Neue Bold" panose="020B0606020202050201" pitchFamily="34" charset="0"/>
              </a:rPr>
              <a:t>Last year, (library name) planned &amp; hosted</a:t>
            </a:r>
            <a:endParaRPr lang="en-US" sz="3200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B3868A9-5145-40CE-B7E5-9402DD5A2C6D}"/>
              </a:ext>
            </a:extLst>
          </p:cNvPr>
          <p:cNvSpPr txBox="1">
            <a:spLocks/>
          </p:cNvSpPr>
          <p:nvPr/>
        </p:nvSpPr>
        <p:spPr>
          <a:xfrm>
            <a:off x="7047214" y="4567441"/>
            <a:ext cx="7362541" cy="2119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15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830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366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707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9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907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7322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  <a:spcBef>
                <a:spcPts val="0"/>
              </a:spcBef>
            </a:pPr>
            <a:r>
              <a:rPr lang="en-US" sz="7200" dirty="0">
                <a:solidFill>
                  <a:schemeClr val="bg1"/>
                </a:solidFill>
                <a:latin typeface="Bebas Neue Bold" panose="020B0606020202050201" pitchFamily="34" charset="0"/>
              </a:rPr>
              <a:t>total PROGRAMS</a:t>
            </a:r>
            <a:endParaRPr lang="en-US" sz="3600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49635CC-3504-4B21-A180-54B545EDD6EA}"/>
              </a:ext>
            </a:extLst>
          </p:cNvPr>
          <p:cNvSpPr txBox="1">
            <a:spLocks/>
          </p:cNvSpPr>
          <p:nvPr/>
        </p:nvSpPr>
        <p:spPr>
          <a:xfrm>
            <a:off x="5022160" y="2637241"/>
            <a:ext cx="6689622" cy="229400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100" dirty="0">
                <a:solidFill>
                  <a:schemeClr val="bg1"/>
                </a:solidFill>
                <a:latin typeface="Bebas Neue Bold" panose="020B0606020202050201" pitchFamily="34" charset="0"/>
              </a:rPr>
              <a:t>000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F6C5574-0B1B-46FD-956C-C48D7650CA0A}"/>
              </a:ext>
            </a:extLst>
          </p:cNvPr>
          <p:cNvSpPr txBox="1">
            <a:spLocks/>
          </p:cNvSpPr>
          <p:nvPr/>
        </p:nvSpPr>
        <p:spPr>
          <a:xfrm>
            <a:off x="1194268" y="281086"/>
            <a:ext cx="12851465" cy="3541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62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4000" dirty="0">
                <a:solidFill>
                  <a:schemeClr val="bg1"/>
                </a:solidFill>
                <a:latin typeface="Bebas Neue Bold" panose="020B0606020202050201" pitchFamily="34" charset="0"/>
              </a:rPr>
              <a:t>-(library name) BY THE NUMBERS-</a:t>
            </a:r>
            <a:endParaRPr lang="en-US" sz="2400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EB4EA63-1CC8-487F-B80E-3E8A642566D5}"/>
              </a:ext>
            </a:extLst>
          </p:cNvPr>
          <p:cNvSpPr txBox="1">
            <a:spLocks/>
          </p:cNvSpPr>
          <p:nvPr/>
        </p:nvSpPr>
        <p:spPr>
          <a:xfrm>
            <a:off x="3503783" y="6000736"/>
            <a:ext cx="3242829" cy="1475707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0500" dirty="0">
                <a:solidFill>
                  <a:srgbClr val="006666"/>
                </a:solidFill>
                <a:latin typeface="Bebas Neue Bold" panose="020B0606020202050201" pitchFamily="34" charset="0"/>
              </a:rPr>
              <a:t>ATTENDED BY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BE9C18B-869D-47D1-A81C-3FBF2CEA6DC7}"/>
              </a:ext>
            </a:extLst>
          </p:cNvPr>
          <p:cNvSpPr txBox="1">
            <a:spLocks/>
          </p:cNvSpPr>
          <p:nvPr/>
        </p:nvSpPr>
        <p:spPr>
          <a:xfrm>
            <a:off x="6154293" y="5541042"/>
            <a:ext cx="3810903" cy="1622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0500" dirty="0">
                <a:solidFill>
                  <a:srgbClr val="006666"/>
                </a:solidFill>
                <a:latin typeface="Bebas Neue Bold" panose="020B0606020202050201" pitchFamily="34" charset="0"/>
              </a:rPr>
              <a:t>0,000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AB42D52-AB0B-4578-8613-62E873306EAC}"/>
              </a:ext>
            </a:extLst>
          </p:cNvPr>
          <p:cNvSpPr txBox="1">
            <a:spLocks/>
          </p:cNvSpPr>
          <p:nvPr/>
        </p:nvSpPr>
        <p:spPr>
          <a:xfrm>
            <a:off x="9013924" y="5687599"/>
            <a:ext cx="2950858" cy="14757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15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830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366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707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9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907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7322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7200" dirty="0">
                <a:solidFill>
                  <a:srgbClr val="006666"/>
                </a:solidFill>
                <a:latin typeface="Bebas Neue Bold" panose="020B0606020202050201" pitchFamily="34" charset="0"/>
              </a:rPr>
              <a:t>PEOPLE</a:t>
            </a:r>
            <a:endParaRPr lang="en-US" sz="4000" dirty="0">
              <a:solidFill>
                <a:srgbClr val="006666"/>
              </a:solidFill>
              <a:latin typeface="Bebas Neue Bold" panose="020B06060202020502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228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AE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E57387A-4F9A-470D-9D2C-AECB1F1BC173}"/>
              </a:ext>
            </a:extLst>
          </p:cNvPr>
          <p:cNvSpPr txBox="1">
            <a:spLocks/>
          </p:cNvSpPr>
          <p:nvPr/>
        </p:nvSpPr>
        <p:spPr>
          <a:xfrm>
            <a:off x="4033841" y="836530"/>
            <a:ext cx="8449001" cy="5494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br>
              <a:rPr lang="en-US" sz="6600" dirty="0">
                <a:solidFill>
                  <a:schemeClr val="bg1"/>
                </a:solidFill>
                <a:latin typeface="Bebas Neue Bold" panose="020B0606020202050201" pitchFamily="34" charset="0"/>
              </a:rPr>
            </a:br>
            <a:r>
              <a:rPr lang="en-US" sz="23900" dirty="0">
                <a:solidFill>
                  <a:schemeClr val="bg1"/>
                </a:solidFill>
                <a:latin typeface="Bebas Neue Bold" panose="020B0606020202050201" pitchFamily="34" charset="0"/>
              </a:rPr>
              <a:t>000</a:t>
            </a:r>
            <a:endParaRPr lang="en-US" sz="4400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F0A28F-B61E-4773-92FA-9E358AB65156}"/>
              </a:ext>
            </a:extLst>
          </p:cNvPr>
          <p:cNvSpPr txBox="1"/>
          <p:nvPr/>
        </p:nvSpPr>
        <p:spPr>
          <a:xfrm>
            <a:off x="483870" y="7116140"/>
            <a:ext cx="13925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CELEBRATE LIBRARY WEEK 2023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0424459-FB60-4985-B345-7B748D3FDD0E}"/>
              </a:ext>
            </a:extLst>
          </p:cNvPr>
          <p:cNvSpPr txBox="1">
            <a:spLocks/>
          </p:cNvSpPr>
          <p:nvPr/>
        </p:nvSpPr>
        <p:spPr>
          <a:xfrm>
            <a:off x="1182961" y="548248"/>
            <a:ext cx="12851465" cy="3541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62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5400" dirty="0">
                <a:solidFill>
                  <a:schemeClr val="bg1"/>
                </a:solidFill>
                <a:latin typeface="Bebas Neue Bold" panose="020B0606020202050201" pitchFamily="34" charset="0"/>
              </a:rPr>
              <a:t>-(library name) BY THE NUMBERS-</a:t>
            </a:r>
            <a:endParaRPr lang="en-US" sz="3600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CAD1885-6E96-46F8-8915-2BEDDE93128B}"/>
              </a:ext>
            </a:extLst>
          </p:cNvPr>
          <p:cNvSpPr txBox="1">
            <a:spLocks/>
          </p:cNvSpPr>
          <p:nvPr/>
        </p:nvSpPr>
        <p:spPr>
          <a:xfrm>
            <a:off x="1877973" y="5236141"/>
            <a:ext cx="11484054" cy="16920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62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60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0"/>
              </a:rPr>
              <a:t>Internet hotspots </a:t>
            </a:r>
            <a:r>
              <a:rPr lang="en-US" sz="6000" dirty="0">
                <a:solidFill>
                  <a:schemeClr val="bg1"/>
                </a:solidFill>
                <a:latin typeface="Bebas Neue Bold" panose="020B0606020202050201" pitchFamily="34" charset="0"/>
              </a:rPr>
              <a:t>were lent out to residents last year</a:t>
            </a:r>
            <a:endParaRPr lang="en-US" sz="3600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C88128-9705-4C35-B1EE-FBA6B9BEE1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08694" y="1102246"/>
            <a:ext cx="4129760" cy="413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481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A8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E57387A-4F9A-470D-9D2C-AECB1F1BC173}"/>
              </a:ext>
            </a:extLst>
          </p:cNvPr>
          <p:cNvSpPr txBox="1">
            <a:spLocks/>
          </p:cNvSpPr>
          <p:nvPr/>
        </p:nvSpPr>
        <p:spPr>
          <a:xfrm>
            <a:off x="6448071" y="1363769"/>
            <a:ext cx="2321239" cy="2159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br>
              <a:rPr lang="en-US" sz="6600" dirty="0">
                <a:solidFill>
                  <a:schemeClr val="bg1"/>
                </a:solidFill>
                <a:latin typeface="Bebas Neue Bold" panose="020B0606020202050201" pitchFamily="34" charset="0"/>
              </a:rPr>
            </a:br>
            <a:r>
              <a:rPr lang="en-US" sz="148000" dirty="0">
                <a:solidFill>
                  <a:schemeClr val="bg1"/>
                </a:solidFill>
                <a:latin typeface="Bebas Neue Bold" panose="020B0606020202050201" pitchFamily="34" charset="0"/>
              </a:rPr>
              <a:t>“</a:t>
            </a:r>
            <a:endParaRPr lang="en-US" sz="4400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F0A28F-B61E-4773-92FA-9E358AB65156}"/>
              </a:ext>
            </a:extLst>
          </p:cNvPr>
          <p:cNvSpPr txBox="1"/>
          <p:nvPr/>
        </p:nvSpPr>
        <p:spPr>
          <a:xfrm>
            <a:off x="483870" y="7116140"/>
            <a:ext cx="13925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CELEBRATE LIBRARY WEEK 2023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0424459-FB60-4985-B345-7B748D3FDD0E}"/>
              </a:ext>
            </a:extLst>
          </p:cNvPr>
          <p:cNvSpPr txBox="1">
            <a:spLocks/>
          </p:cNvSpPr>
          <p:nvPr/>
        </p:nvSpPr>
        <p:spPr>
          <a:xfrm>
            <a:off x="1182961" y="548248"/>
            <a:ext cx="12851465" cy="3541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62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5400" dirty="0">
                <a:solidFill>
                  <a:schemeClr val="bg1"/>
                </a:solidFill>
                <a:latin typeface="Bebas Neue Bold" panose="020B0606020202050201" pitchFamily="34" charset="0"/>
              </a:rPr>
              <a:t>-(library name) patron stories-</a:t>
            </a:r>
            <a:endParaRPr lang="en-US" sz="3600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CAD1885-6E96-46F8-8915-2BEDDE93128B}"/>
              </a:ext>
            </a:extLst>
          </p:cNvPr>
          <p:cNvSpPr txBox="1">
            <a:spLocks/>
          </p:cNvSpPr>
          <p:nvPr/>
        </p:nvSpPr>
        <p:spPr>
          <a:xfrm>
            <a:off x="2111781" y="2905886"/>
            <a:ext cx="10993821" cy="439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62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4800" dirty="0">
                <a:solidFill>
                  <a:schemeClr val="bg1"/>
                </a:solidFill>
                <a:latin typeface="Bebas Neue Regular" panose="00000500000000000000" pitchFamily="50" charset="0"/>
              </a:rPr>
              <a:t>Lorem ipsum dolor sit </a:t>
            </a:r>
            <a:r>
              <a:rPr lang="en-US" sz="4800" dirty="0" err="1">
                <a:solidFill>
                  <a:schemeClr val="bg1"/>
                </a:solidFill>
                <a:latin typeface="Bebas Neue Regular" panose="00000500000000000000" pitchFamily="50" charset="0"/>
              </a:rPr>
              <a:t>amet</a:t>
            </a:r>
            <a:r>
              <a:rPr lang="en-US" sz="4800" dirty="0">
                <a:solidFill>
                  <a:schemeClr val="bg1"/>
                </a:solidFill>
                <a:latin typeface="Bebas Neue Regular" panose="00000500000000000000" pitchFamily="50" charset="0"/>
              </a:rPr>
              <a:t>, </a:t>
            </a:r>
            <a:r>
              <a:rPr lang="en-US" sz="4800" dirty="0" err="1">
                <a:solidFill>
                  <a:schemeClr val="bg1"/>
                </a:solidFill>
                <a:latin typeface="Bebas Neue Regular" panose="00000500000000000000" pitchFamily="50" charset="0"/>
              </a:rPr>
              <a:t>consectetur</a:t>
            </a:r>
            <a:r>
              <a:rPr lang="en-US" sz="4800" dirty="0">
                <a:solidFill>
                  <a:schemeClr val="bg1"/>
                </a:solidFill>
                <a:latin typeface="Bebas Neue Regular" panose="00000500000000000000" pitchFamily="50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Bebas Neue Regular" panose="00000500000000000000" pitchFamily="50" charset="0"/>
              </a:rPr>
              <a:t>adipiscing</a:t>
            </a:r>
            <a:r>
              <a:rPr lang="en-US" sz="4800" dirty="0">
                <a:solidFill>
                  <a:schemeClr val="bg1"/>
                </a:solidFill>
                <a:latin typeface="Bebas Neue Regular" panose="00000500000000000000" pitchFamily="50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Bebas Neue Regular" panose="00000500000000000000" pitchFamily="50" charset="0"/>
              </a:rPr>
              <a:t>elit</a:t>
            </a:r>
            <a:r>
              <a:rPr lang="en-US" sz="4800" dirty="0">
                <a:solidFill>
                  <a:schemeClr val="bg1"/>
                </a:solidFill>
                <a:latin typeface="Bebas Neue Regular" panose="00000500000000000000" pitchFamily="50" charset="0"/>
              </a:rPr>
              <a:t>. </a:t>
            </a:r>
            <a:r>
              <a:rPr lang="en-US" sz="4800" dirty="0" err="1">
                <a:solidFill>
                  <a:schemeClr val="bg1"/>
                </a:solidFill>
                <a:latin typeface="Bebas Neue Regular" panose="00000500000000000000" pitchFamily="50" charset="0"/>
              </a:rPr>
              <a:t>Nullam</a:t>
            </a:r>
            <a:r>
              <a:rPr lang="en-US" sz="4800" dirty="0">
                <a:solidFill>
                  <a:schemeClr val="bg1"/>
                </a:solidFill>
                <a:latin typeface="Bebas Neue Regular" panose="00000500000000000000" pitchFamily="50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Bebas Neue Regular" panose="00000500000000000000" pitchFamily="50" charset="0"/>
              </a:rPr>
              <a:t>nec</a:t>
            </a:r>
            <a:r>
              <a:rPr lang="en-US" sz="4800" dirty="0">
                <a:solidFill>
                  <a:schemeClr val="bg1"/>
                </a:solidFill>
                <a:latin typeface="Bebas Neue Regular" panose="00000500000000000000" pitchFamily="50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Bebas Neue Regular" panose="00000500000000000000" pitchFamily="50" charset="0"/>
              </a:rPr>
              <a:t>nulla</a:t>
            </a:r>
            <a:r>
              <a:rPr lang="en-US" sz="4800" dirty="0">
                <a:solidFill>
                  <a:schemeClr val="bg1"/>
                </a:solidFill>
                <a:latin typeface="Bebas Neue Regular" panose="00000500000000000000" pitchFamily="50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Bebas Neue Regular" panose="00000500000000000000" pitchFamily="50" charset="0"/>
              </a:rPr>
              <a:t>quis</a:t>
            </a:r>
            <a:r>
              <a:rPr lang="en-US" sz="4800" dirty="0">
                <a:solidFill>
                  <a:schemeClr val="bg1"/>
                </a:solidFill>
                <a:latin typeface="Bebas Neue Regular" panose="00000500000000000000" pitchFamily="50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Bebas Neue Regular" panose="00000500000000000000" pitchFamily="50" charset="0"/>
              </a:rPr>
              <a:t>massa</a:t>
            </a:r>
            <a:r>
              <a:rPr lang="en-US" sz="4800" dirty="0">
                <a:solidFill>
                  <a:schemeClr val="bg1"/>
                </a:solidFill>
                <a:latin typeface="Bebas Neue Regular" panose="00000500000000000000" pitchFamily="50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Bebas Neue Regular" panose="00000500000000000000" pitchFamily="50" charset="0"/>
              </a:rPr>
              <a:t>ultrices</a:t>
            </a:r>
            <a:r>
              <a:rPr lang="en-US" sz="4800" dirty="0">
                <a:solidFill>
                  <a:schemeClr val="bg1"/>
                </a:solidFill>
                <a:latin typeface="Bebas Neue Regular" panose="00000500000000000000" pitchFamily="50" charset="0"/>
              </a:rPr>
              <a:t> lacinia. </a:t>
            </a:r>
            <a:r>
              <a:rPr lang="en-US" sz="4800" dirty="0" err="1">
                <a:solidFill>
                  <a:schemeClr val="bg1"/>
                </a:solidFill>
                <a:latin typeface="Bebas Neue Regular" panose="00000500000000000000" pitchFamily="50" charset="0"/>
              </a:rPr>
              <a:t>Pellentesque</a:t>
            </a:r>
            <a:r>
              <a:rPr lang="en-US" sz="4800" dirty="0">
                <a:solidFill>
                  <a:schemeClr val="bg1"/>
                </a:solidFill>
                <a:latin typeface="Bebas Neue Regular" panose="00000500000000000000" pitchFamily="50" charset="0"/>
              </a:rPr>
              <a:t> id pharetra </a:t>
            </a:r>
            <a:r>
              <a:rPr lang="en-US" sz="4800" dirty="0" err="1">
                <a:solidFill>
                  <a:schemeClr val="bg1"/>
                </a:solidFill>
                <a:latin typeface="Bebas Neue Regular" panose="00000500000000000000" pitchFamily="50" charset="0"/>
              </a:rPr>
              <a:t>orci</a:t>
            </a:r>
            <a:r>
              <a:rPr lang="en-US" sz="4800" dirty="0">
                <a:solidFill>
                  <a:schemeClr val="bg1"/>
                </a:solidFill>
                <a:latin typeface="Bebas Neue Regular" panose="00000500000000000000" pitchFamily="50" charset="0"/>
              </a:rPr>
              <a:t>, sit </a:t>
            </a:r>
            <a:r>
              <a:rPr lang="en-US" sz="4800" dirty="0" err="1">
                <a:solidFill>
                  <a:schemeClr val="bg1"/>
                </a:solidFill>
                <a:latin typeface="Bebas Neue Regular" panose="00000500000000000000" pitchFamily="50" charset="0"/>
              </a:rPr>
              <a:t>amet</a:t>
            </a:r>
            <a:r>
              <a:rPr lang="en-US" sz="4800" dirty="0">
                <a:solidFill>
                  <a:schemeClr val="bg1"/>
                </a:solidFill>
                <a:latin typeface="Bebas Neue Regular" panose="00000500000000000000" pitchFamily="50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Bebas Neue Regular" panose="00000500000000000000" pitchFamily="50" charset="0"/>
              </a:rPr>
              <a:t>consectetur</a:t>
            </a:r>
            <a:r>
              <a:rPr lang="en-US" sz="4800" dirty="0">
                <a:solidFill>
                  <a:schemeClr val="bg1"/>
                </a:solidFill>
                <a:latin typeface="Bebas Neue Regular" panose="00000500000000000000" pitchFamily="50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Bebas Neue Regular" panose="00000500000000000000" pitchFamily="50" charset="0"/>
              </a:rPr>
              <a:t>leo</a:t>
            </a:r>
            <a:r>
              <a:rPr lang="en-US" sz="4800" dirty="0">
                <a:solidFill>
                  <a:schemeClr val="bg1"/>
                </a:solidFill>
                <a:latin typeface="Bebas Neue Regular" panose="00000500000000000000" pitchFamily="50" charset="0"/>
              </a:rPr>
              <a:t>. Nam </a:t>
            </a:r>
            <a:r>
              <a:rPr lang="en-US" sz="4800" dirty="0" err="1">
                <a:solidFill>
                  <a:schemeClr val="bg1"/>
                </a:solidFill>
                <a:latin typeface="Bebas Neue Regular" panose="00000500000000000000" pitchFamily="50" charset="0"/>
              </a:rPr>
              <a:t>molestie</a:t>
            </a:r>
            <a:r>
              <a:rPr lang="en-US" sz="4800" dirty="0">
                <a:solidFill>
                  <a:schemeClr val="bg1"/>
                </a:solidFill>
                <a:latin typeface="Bebas Neue Regular" panose="00000500000000000000" pitchFamily="50" charset="0"/>
              </a:rPr>
              <a:t> diam vitae </a:t>
            </a:r>
            <a:r>
              <a:rPr lang="en-US" sz="4800" dirty="0" err="1">
                <a:solidFill>
                  <a:schemeClr val="bg1"/>
                </a:solidFill>
                <a:latin typeface="Bebas Neue Regular" panose="00000500000000000000" pitchFamily="50" charset="0"/>
              </a:rPr>
              <a:t>urna</a:t>
            </a:r>
            <a:r>
              <a:rPr lang="en-US" sz="4800" dirty="0">
                <a:solidFill>
                  <a:schemeClr val="bg1"/>
                </a:solidFill>
                <a:latin typeface="Bebas Neue Regular" panose="00000500000000000000" pitchFamily="50" charset="0"/>
              </a:rPr>
              <a:t> auctor, sit </a:t>
            </a:r>
            <a:r>
              <a:rPr lang="en-US" sz="4800" dirty="0" err="1">
                <a:solidFill>
                  <a:schemeClr val="bg1"/>
                </a:solidFill>
                <a:latin typeface="Bebas Neue Regular" panose="00000500000000000000" pitchFamily="50" charset="0"/>
              </a:rPr>
              <a:t>amet</a:t>
            </a:r>
            <a:r>
              <a:rPr lang="en-US" sz="4800" dirty="0">
                <a:solidFill>
                  <a:schemeClr val="bg1"/>
                </a:solidFill>
                <a:latin typeface="Bebas Neue Regular" panose="00000500000000000000" pitchFamily="50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Bebas Neue Regular" panose="00000500000000000000" pitchFamily="50" charset="0"/>
              </a:rPr>
              <a:t>efficitur</a:t>
            </a:r>
            <a:r>
              <a:rPr lang="en-US" sz="4800" dirty="0">
                <a:solidFill>
                  <a:schemeClr val="bg1"/>
                </a:solidFill>
                <a:latin typeface="Bebas Neue Regular" panose="00000500000000000000" pitchFamily="50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Bebas Neue Regular" panose="00000500000000000000" pitchFamily="50" charset="0"/>
              </a:rPr>
              <a:t>metus</a:t>
            </a:r>
            <a:r>
              <a:rPr lang="en-US" sz="4800" dirty="0">
                <a:solidFill>
                  <a:schemeClr val="bg1"/>
                </a:solidFill>
                <a:latin typeface="Bebas Neue Regular" panose="00000500000000000000" pitchFamily="50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Bebas Neue Regular" panose="00000500000000000000" pitchFamily="50" charset="0"/>
              </a:rPr>
              <a:t>posuere</a:t>
            </a:r>
            <a:r>
              <a:rPr lang="en-US" sz="6000" dirty="0">
                <a:solidFill>
                  <a:schemeClr val="bg1"/>
                </a:solidFill>
                <a:latin typeface="Bebas Neue Regular" panose="00000500000000000000" pitchFamily="50" charset="0"/>
              </a:rPr>
              <a:t>. </a:t>
            </a:r>
            <a:endParaRPr lang="en-US" sz="3600" dirty="0">
              <a:solidFill>
                <a:schemeClr val="bg1"/>
              </a:solidFill>
              <a:latin typeface="Bebas Neue Regular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466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2464B4E-DCCF-4B26-A148-A8E47D2B45E2}"/>
              </a:ext>
            </a:extLst>
          </p:cNvPr>
          <p:cNvSpPr txBox="1"/>
          <p:nvPr/>
        </p:nvSpPr>
        <p:spPr>
          <a:xfrm>
            <a:off x="483870" y="7116140"/>
            <a:ext cx="13925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CELEBRATE LIBRARY WEEK 2023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36EA2AE-3BD5-465E-AF65-3C30C5C5583F}"/>
              </a:ext>
            </a:extLst>
          </p:cNvPr>
          <p:cNvSpPr txBox="1">
            <a:spLocks/>
          </p:cNvSpPr>
          <p:nvPr/>
        </p:nvSpPr>
        <p:spPr>
          <a:xfrm>
            <a:off x="1645684" y="1515736"/>
            <a:ext cx="11948633" cy="1394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15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830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366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707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9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907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7322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8000" dirty="0">
                <a:solidFill>
                  <a:schemeClr val="bg1"/>
                </a:solidFill>
                <a:latin typeface="Bebas Neue Bold" panose="020B0606020202050201" pitchFamily="34" charset="0"/>
              </a:rPr>
              <a:t>Last year (library name)-------</a:t>
            </a:r>
            <a:endParaRPr lang="en-US" sz="4000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8106E7F-EEB1-4EED-B1BE-8196BE2F22C5}"/>
              </a:ext>
            </a:extLst>
          </p:cNvPr>
          <p:cNvSpPr txBox="1">
            <a:spLocks/>
          </p:cNvSpPr>
          <p:nvPr/>
        </p:nvSpPr>
        <p:spPr>
          <a:xfrm>
            <a:off x="4252569" y="5895898"/>
            <a:ext cx="10774074" cy="1257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15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830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366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707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9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907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7322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accent6">
                    <a:lumMod val="50000"/>
                  </a:schemeClr>
                </a:solidFill>
                <a:latin typeface="Bebas Neue Bold" panose="020B0606020202050201" pitchFamily="34" charset="0"/>
              </a:rPr>
              <a:t>(BASKETBALLS)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45A2F29-82D9-4259-BCC9-29D59FB6CADF}"/>
              </a:ext>
            </a:extLst>
          </p:cNvPr>
          <p:cNvSpPr txBox="1">
            <a:spLocks/>
          </p:cNvSpPr>
          <p:nvPr/>
        </p:nvSpPr>
        <p:spPr>
          <a:xfrm>
            <a:off x="6134166" y="3009059"/>
            <a:ext cx="6828000" cy="3250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100" dirty="0">
                <a:solidFill>
                  <a:schemeClr val="bg1"/>
                </a:solidFill>
                <a:latin typeface="Bebas Neue Bold" panose="020B0606020202050201" pitchFamily="34" charset="0"/>
              </a:rPr>
              <a:t>Lent out 000 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F6C5574-0B1B-46FD-956C-C48D7650CA0A}"/>
              </a:ext>
            </a:extLst>
          </p:cNvPr>
          <p:cNvSpPr txBox="1">
            <a:spLocks/>
          </p:cNvSpPr>
          <p:nvPr/>
        </p:nvSpPr>
        <p:spPr>
          <a:xfrm>
            <a:off x="1194268" y="281086"/>
            <a:ext cx="12851465" cy="3541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62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4000" dirty="0">
                <a:solidFill>
                  <a:schemeClr val="bg1"/>
                </a:solidFill>
                <a:latin typeface="Bebas Neue Bold" panose="020B0606020202050201" pitchFamily="34" charset="0"/>
              </a:rPr>
              <a:t>-(library name) Library of things-</a:t>
            </a:r>
            <a:endParaRPr lang="en-US" sz="2400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2F559A-7910-4BDF-BC39-0769C9B0CD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468470" y="2615957"/>
            <a:ext cx="4310923" cy="431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239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9417CED3-7987-4466-9379-38CB08F307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467" y="906152"/>
            <a:ext cx="4802142" cy="4806949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1D38A77-CB26-4F8A-9AA7-C66D9108984D}"/>
              </a:ext>
            </a:extLst>
          </p:cNvPr>
          <p:cNvSpPr txBox="1">
            <a:spLocks/>
          </p:cNvSpPr>
          <p:nvPr/>
        </p:nvSpPr>
        <p:spPr>
          <a:xfrm>
            <a:off x="2962718" y="2330582"/>
            <a:ext cx="8174317" cy="338251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0" dirty="0">
                <a:solidFill>
                  <a:schemeClr val="bg1"/>
                </a:solidFill>
                <a:latin typeface="Bebas Neue Bold" panose="020B0606020202050201" pitchFamily="34" charset="0"/>
              </a:rPr>
              <a:t>00%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89CCB1-ECC4-41B1-B084-1B1EFD7CECF9}"/>
              </a:ext>
            </a:extLst>
          </p:cNvPr>
          <p:cNvSpPr txBox="1"/>
          <p:nvPr/>
        </p:nvSpPr>
        <p:spPr>
          <a:xfrm>
            <a:off x="483870" y="7116140"/>
            <a:ext cx="13925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CELEBRATE LIBRARY WEEK 2023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8C0DABC-3C63-422A-A541-2BA2CA21625F}"/>
              </a:ext>
            </a:extLst>
          </p:cNvPr>
          <p:cNvSpPr txBox="1">
            <a:spLocks/>
          </p:cNvSpPr>
          <p:nvPr/>
        </p:nvSpPr>
        <p:spPr>
          <a:xfrm>
            <a:off x="1194268" y="832937"/>
            <a:ext cx="12851465" cy="3541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62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5400" dirty="0">
                <a:solidFill>
                  <a:schemeClr val="bg1"/>
                </a:solidFill>
                <a:latin typeface="Bebas Neue Bold" panose="020B0606020202050201" pitchFamily="34" charset="0"/>
              </a:rPr>
              <a:t>-(library name) BY THE NUMBERS-</a:t>
            </a:r>
            <a:endParaRPr lang="en-US" sz="3600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950CB7B-BD3B-42AA-8FC4-8F7B1C5D0C0C}"/>
              </a:ext>
            </a:extLst>
          </p:cNvPr>
          <p:cNvSpPr txBox="1">
            <a:spLocks/>
          </p:cNvSpPr>
          <p:nvPr/>
        </p:nvSpPr>
        <p:spPr>
          <a:xfrm>
            <a:off x="1857052" y="5179716"/>
            <a:ext cx="11525895" cy="3830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75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9600" dirty="0">
                <a:solidFill>
                  <a:schemeClr val="bg1"/>
                </a:solidFill>
                <a:latin typeface="Bebas Neue Bold" panose="020B0606020202050201" pitchFamily="34" charset="0"/>
              </a:rPr>
              <a:t>Of the (name) community</a:t>
            </a:r>
            <a:br>
              <a:rPr lang="en-US" sz="4320" dirty="0">
                <a:solidFill>
                  <a:schemeClr val="bg1"/>
                </a:solidFill>
                <a:latin typeface="Bebas Neue Bold" panose="020B0606020202050201" pitchFamily="34" charset="0"/>
              </a:rPr>
            </a:br>
            <a:r>
              <a:rPr lang="en-US" sz="7200" dirty="0">
                <a:solidFill>
                  <a:schemeClr val="bg1"/>
                </a:solidFill>
                <a:latin typeface="Bebas Neue Bold" panose="020B0606020202050201" pitchFamily="34" charset="0"/>
              </a:rPr>
              <a:t>ARE </a:t>
            </a:r>
            <a:r>
              <a:rPr lang="en-US" sz="7200" dirty="0">
                <a:solidFill>
                  <a:schemeClr val="accent6">
                    <a:lumMod val="50000"/>
                  </a:schemeClr>
                </a:solidFill>
                <a:latin typeface="Bebas Neue Bold" panose="020B0606020202050201" pitchFamily="34" charset="0"/>
              </a:rPr>
              <a:t>Active Library Card Holders</a:t>
            </a:r>
            <a:endParaRPr lang="en-US" sz="3960" dirty="0">
              <a:solidFill>
                <a:schemeClr val="accent6">
                  <a:lumMod val="50000"/>
                </a:schemeClr>
              </a:solidFill>
              <a:latin typeface="Bebas Neue Bold" panose="020B06060202020502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223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D2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E1DE97C-BB4C-421F-9D27-9092370E6AFA}"/>
              </a:ext>
            </a:extLst>
          </p:cNvPr>
          <p:cNvSpPr txBox="1">
            <a:spLocks/>
          </p:cNvSpPr>
          <p:nvPr/>
        </p:nvSpPr>
        <p:spPr>
          <a:xfrm>
            <a:off x="1194268" y="1214157"/>
            <a:ext cx="12851465" cy="3541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62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5400" dirty="0">
                <a:solidFill>
                  <a:schemeClr val="bg1"/>
                </a:solidFill>
                <a:latin typeface="Bebas Neue Bold" panose="020B0606020202050201" pitchFamily="34" charset="0"/>
              </a:rPr>
              <a:t>Last year (library name) employed</a:t>
            </a:r>
            <a:endParaRPr lang="en-US" sz="3200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1E91C5A-45A4-4EE3-9806-318F28E136A6}"/>
              </a:ext>
            </a:extLst>
          </p:cNvPr>
          <p:cNvSpPr txBox="1">
            <a:spLocks/>
          </p:cNvSpPr>
          <p:nvPr/>
        </p:nvSpPr>
        <p:spPr>
          <a:xfrm>
            <a:off x="1368830" y="5222862"/>
            <a:ext cx="12502340" cy="4255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15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830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366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707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9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907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7322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6100"/>
              </a:lnSpc>
              <a:spcBef>
                <a:spcPts val="0"/>
              </a:spcBef>
            </a:pPr>
            <a:r>
              <a:rPr lang="en-US" sz="7200" dirty="0">
                <a:solidFill>
                  <a:srgbClr val="006666"/>
                </a:solidFill>
                <a:latin typeface="Bebas Neue Bold" panose="020B0606020202050201" pitchFamily="34" charset="0"/>
              </a:rPr>
              <a:t>Full-time Equivalent staff members, </a:t>
            </a:r>
            <a:r>
              <a:rPr lang="en-US" sz="6000" dirty="0">
                <a:solidFill>
                  <a:schemeClr val="bg1"/>
                </a:solidFill>
                <a:latin typeface="Bebas Neue Bold" panose="020B0606020202050201" pitchFamily="34" charset="0"/>
              </a:rPr>
              <a:t>including 0 professional librarians</a:t>
            </a:r>
          </a:p>
          <a:p>
            <a:pPr>
              <a:lnSpc>
                <a:spcPts val="7400"/>
              </a:lnSpc>
              <a:spcBef>
                <a:spcPts val="0"/>
              </a:spcBef>
            </a:pPr>
            <a:endParaRPr lang="en-US" sz="4400" dirty="0">
              <a:solidFill>
                <a:srgbClr val="004D86"/>
              </a:solidFill>
              <a:latin typeface="Bebas Neue Bold" panose="020B0606020202050201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6E0B7D2-C05A-4E9C-9FE5-E2BC942148CC}"/>
              </a:ext>
            </a:extLst>
          </p:cNvPr>
          <p:cNvSpPr txBox="1">
            <a:spLocks/>
          </p:cNvSpPr>
          <p:nvPr/>
        </p:nvSpPr>
        <p:spPr>
          <a:xfrm>
            <a:off x="4664705" y="2070625"/>
            <a:ext cx="9206465" cy="36455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15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830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366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707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9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907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7322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5200" dirty="0">
                <a:solidFill>
                  <a:schemeClr val="bg1"/>
                </a:solidFill>
                <a:latin typeface="Bebas Neue Bold" panose="020B0606020202050201" pitchFamily="34" charset="0"/>
              </a:rPr>
              <a:t>00</a:t>
            </a:r>
            <a:endParaRPr lang="en-US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3863842-E8BB-4BFD-80CE-7DDA46E088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27" b="15427"/>
          <a:stretch/>
        </p:blipFill>
        <p:spPr>
          <a:xfrm>
            <a:off x="4095480" y="2091540"/>
            <a:ext cx="4056287" cy="28075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378D00B-0BB1-4448-A45E-D9A050050B7C}"/>
              </a:ext>
            </a:extLst>
          </p:cNvPr>
          <p:cNvSpPr txBox="1"/>
          <p:nvPr/>
        </p:nvSpPr>
        <p:spPr>
          <a:xfrm>
            <a:off x="483870" y="7116140"/>
            <a:ext cx="13925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CELEBRATE LIBRARY WEEK 2023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EF5BC49-E47B-481E-B970-62F349EF8F78}"/>
              </a:ext>
            </a:extLst>
          </p:cNvPr>
          <p:cNvSpPr txBox="1">
            <a:spLocks/>
          </p:cNvSpPr>
          <p:nvPr/>
        </p:nvSpPr>
        <p:spPr>
          <a:xfrm>
            <a:off x="1194268" y="281086"/>
            <a:ext cx="12851465" cy="3541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62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4000" dirty="0">
                <a:solidFill>
                  <a:schemeClr val="bg1"/>
                </a:solidFill>
                <a:latin typeface="Bebas Neue Bold" panose="020B0606020202050201" pitchFamily="34" charset="0"/>
              </a:rPr>
              <a:t>-(library name) BY THE NUMBERS-</a:t>
            </a:r>
            <a:endParaRPr lang="en-US" sz="2400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12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AE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2288F6E-E3CE-4CBD-AF96-CDAB3F4A9D68}"/>
              </a:ext>
            </a:extLst>
          </p:cNvPr>
          <p:cNvSpPr txBox="1">
            <a:spLocks/>
          </p:cNvSpPr>
          <p:nvPr/>
        </p:nvSpPr>
        <p:spPr>
          <a:xfrm>
            <a:off x="6028691" y="4062796"/>
            <a:ext cx="7859933" cy="3053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85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88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0"/>
              </a:rPr>
              <a:t>visits to (library name) last year</a:t>
            </a:r>
            <a:endParaRPr lang="en-US" sz="6000" dirty="0">
              <a:solidFill>
                <a:schemeClr val="accent1">
                  <a:lumMod val="50000"/>
                </a:schemeClr>
              </a:solidFill>
              <a:latin typeface="Bebas Neue Bold" panose="020B0606020202050201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E57387A-4F9A-470D-9D2C-AECB1F1BC173}"/>
              </a:ext>
            </a:extLst>
          </p:cNvPr>
          <p:cNvSpPr txBox="1">
            <a:spLocks/>
          </p:cNvSpPr>
          <p:nvPr/>
        </p:nvSpPr>
        <p:spPr>
          <a:xfrm>
            <a:off x="5935020" y="2172405"/>
            <a:ext cx="8449001" cy="7312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68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br>
              <a:rPr lang="en-US" sz="6600" dirty="0">
                <a:solidFill>
                  <a:srgbClr val="FC9804"/>
                </a:solidFill>
                <a:latin typeface="Bebas Neue Bold" panose="020B0606020202050201" pitchFamily="34" charset="0"/>
              </a:rPr>
            </a:br>
            <a:r>
              <a:rPr lang="en-US" sz="19900" dirty="0">
                <a:solidFill>
                  <a:schemeClr val="bg1"/>
                </a:solidFill>
                <a:latin typeface="Bebas Neue Bold" panose="020B0606020202050201" pitchFamily="34" charset="0"/>
              </a:rPr>
              <a:t>0</a:t>
            </a:r>
            <a:endParaRPr lang="en-US" sz="4400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F0A28F-B61E-4773-92FA-9E358AB65156}"/>
              </a:ext>
            </a:extLst>
          </p:cNvPr>
          <p:cNvSpPr txBox="1"/>
          <p:nvPr/>
        </p:nvSpPr>
        <p:spPr>
          <a:xfrm>
            <a:off x="483870" y="7116140"/>
            <a:ext cx="13925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CELEBRATE LIBRARY WEEK 2023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0424459-FB60-4985-B345-7B748D3FDD0E}"/>
              </a:ext>
            </a:extLst>
          </p:cNvPr>
          <p:cNvSpPr txBox="1">
            <a:spLocks/>
          </p:cNvSpPr>
          <p:nvPr/>
        </p:nvSpPr>
        <p:spPr>
          <a:xfrm>
            <a:off x="1194268" y="678873"/>
            <a:ext cx="12851465" cy="3541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62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5400" dirty="0">
                <a:solidFill>
                  <a:schemeClr val="bg1"/>
                </a:solidFill>
                <a:latin typeface="Bebas Neue Bold" panose="020B0606020202050201" pitchFamily="34" charset="0"/>
              </a:rPr>
              <a:t>-(library name) BY THE NUMBERS-</a:t>
            </a:r>
            <a:endParaRPr lang="en-US" sz="3600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CAD1885-6E96-46F8-8915-2BEDDE93128B}"/>
              </a:ext>
            </a:extLst>
          </p:cNvPr>
          <p:cNvSpPr txBox="1">
            <a:spLocks/>
          </p:cNvSpPr>
          <p:nvPr/>
        </p:nvSpPr>
        <p:spPr>
          <a:xfrm>
            <a:off x="7233950" y="2061759"/>
            <a:ext cx="8355330" cy="23088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3800" dirty="0">
                <a:solidFill>
                  <a:schemeClr val="bg1"/>
                </a:solidFill>
                <a:latin typeface="Bebas Neue Bold" panose="020B0606020202050201" pitchFamily="34" charset="0"/>
              </a:rPr>
              <a:t>thousand</a:t>
            </a:r>
            <a:endParaRPr lang="en-US" sz="6600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801114E-718E-41C1-8E07-4A411655FA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8" r="8898"/>
          <a:stretch/>
        </p:blipFill>
        <p:spPr>
          <a:xfrm>
            <a:off x="1443823" y="882605"/>
            <a:ext cx="5073706" cy="6178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609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A8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D988B4F-9247-4CD6-8403-79B4295501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21541" y="1879648"/>
            <a:ext cx="4402708" cy="44071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2464B4E-DCCF-4B26-A148-A8E47D2B45E2}"/>
              </a:ext>
            </a:extLst>
          </p:cNvPr>
          <p:cNvSpPr txBox="1"/>
          <p:nvPr/>
        </p:nvSpPr>
        <p:spPr>
          <a:xfrm>
            <a:off x="483870" y="7116140"/>
            <a:ext cx="13925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CELEBRATE LIBRARY WEEK 2023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36EA2AE-3BD5-465E-AF65-3C30C5C5583F}"/>
              </a:ext>
            </a:extLst>
          </p:cNvPr>
          <p:cNvSpPr txBox="1">
            <a:spLocks/>
          </p:cNvSpPr>
          <p:nvPr/>
        </p:nvSpPr>
        <p:spPr>
          <a:xfrm>
            <a:off x="1645684" y="1042913"/>
            <a:ext cx="11948633" cy="1394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15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830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366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707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9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907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7322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chemeClr val="bg1"/>
                </a:solidFill>
                <a:latin typeface="Bebas Neue Bold" panose="020B0606020202050201" pitchFamily="34" charset="0"/>
              </a:rPr>
              <a:t>Last year (library name) held</a:t>
            </a:r>
            <a:endParaRPr lang="en-US" sz="3200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B3868A9-5145-40CE-B7E5-9402DD5A2C6D}"/>
              </a:ext>
            </a:extLst>
          </p:cNvPr>
          <p:cNvSpPr txBox="1">
            <a:spLocks/>
          </p:cNvSpPr>
          <p:nvPr/>
        </p:nvSpPr>
        <p:spPr>
          <a:xfrm>
            <a:off x="7012648" y="4436097"/>
            <a:ext cx="7362541" cy="2119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15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830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366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707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9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907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7322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bg1"/>
                </a:solidFill>
                <a:latin typeface="Bebas Neue Bold" panose="020B0606020202050201" pitchFamily="34" charset="0"/>
              </a:rPr>
              <a:t>Programs Throughout </a:t>
            </a:r>
            <a:br>
              <a:rPr lang="en-US" sz="6000" dirty="0">
                <a:solidFill>
                  <a:schemeClr val="bg1"/>
                </a:solidFill>
                <a:latin typeface="Bebas Neue Bold" panose="020B0606020202050201" pitchFamily="34" charset="0"/>
              </a:rPr>
            </a:br>
            <a:r>
              <a:rPr lang="en-US" sz="6000" dirty="0">
                <a:solidFill>
                  <a:schemeClr val="bg1"/>
                </a:solidFill>
                <a:latin typeface="Bebas Neue Bold" panose="020B0606020202050201" pitchFamily="34" charset="0"/>
              </a:rPr>
              <a:t>the community</a:t>
            </a:r>
            <a:endParaRPr lang="en-US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49635CC-3504-4B21-A180-54B545EDD6EA}"/>
              </a:ext>
            </a:extLst>
          </p:cNvPr>
          <p:cNvSpPr txBox="1">
            <a:spLocks/>
          </p:cNvSpPr>
          <p:nvPr/>
        </p:nvSpPr>
        <p:spPr>
          <a:xfrm>
            <a:off x="4645636" y="2420984"/>
            <a:ext cx="8234518" cy="282378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100" dirty="0">
                <a:solidFill>
                  <a:schemeClr val="bg1"/>
                </a:solidFill>
                <a:latin typeface="Bebas Neue Bold" panose="020B0606020202050201" pitchFamily="34" charset="0"/>
              </a:rPr>
              <a:t>000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F6C5574-0B1B-46FD-956C-C48D7650CA0A}"/>
              </a:ext>
            </a:extLst>
          </p:cNvPr>
          <p:cNvSpPr txBox="1">
            <a:spLocks/>
          </p:cNvSpPr>
          <p:nvPr/>
        </p:nvSpPr>
        <p:spPr>
          <a:xfrm>
            <a:off x="1194268" y="281087"/>
            <a:ext cx="12851465" cy="838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62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4000" dirty="0">
                <a:solidFill>
                  <a:schemeClr val="bg1"/>
                </a:solidFill>
                <a:latin typeface="Bebas Neue Bold" panose="020B0606020202050201" pitchFamily="34" charset="0"/>
              </a:rPr>
              <a:t>-(library name) BY THE NUMBERS-</a:t>
            </a:r>
            <a:endParaRPr lang="en-US" sz="2400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EB4EA63-1CC8-487F-B80E-3E8A642566D5}"/>
              </a:ext>
            </a:extLst>
          </p:cNvPr>
          <p:cNvSpPr txBox="1">
            <a:spLocks/>
          </p:cNvSpPr>
          <p:nvPr/>
        </p:nvSpPr>
        <p:spPr>
          <a:xfrm>
            <a:off x="3781420" y="6352057"/>
            <a:ext cx="3242829" cy="1475707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0500" dirty="0">
                <a:solidFill>
                  <a:srgbClr val="C00000"/>
                </a:solidFill>
                <a:latin typeface="Bebas Neue Bold" panose="020B0606020202050201" pitchFamily="34" charset="0"/>
              </a:rPr>
              <a:t>ATTENDED BY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BE9C18B-869D-47D1-A81C-3FBF2CEA6DC7}"/>
              </a:ext>
            </a:extLst>
          </p:cNvPr>
          <p:cNvSpPr txBox="1">
            <a:spLocks/>
          </p:cNvSpPr>
          <p:nvPr/>
        </p:nvSpPr>
        <p:spPr>
          <a:xfrm>
            <a:off x="5999758" y="5876646"/>
            <a:ext cx="3810903" cy="1622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0500" dirty="0">
                <a:solidFill>
                  <a:srgbClr val="C00000"/>
                </a:solidFill>
                <a:latin typeface="Bebas Neue Bold" panose="020B0606020202050201" pitchFamily="34" charset="0"/>
              </a:rPr>
              <a:t>000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AB42D52-AB0B-4578-8613-62E873306EAC}"/>
              </a:ext>
            </a:extLst>
          </p:cNvPr>
          <p:cNvSpPr txBox="1">
            <a:spLocks/>
          </p:cNvSpPr>
          <p:nvPr/>
        </p:nvSpPr>
        <p:spPr>
          <a:xfrm>
            <a:off x="8458600" y="6031402"/>
            <a:ext cx="2950858" cy="14757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15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830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366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707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9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907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7322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7200" dirty="0">
                <a:solidFill>
                  <a:srgbClr val="C00000"/>
                </a:solidFill>
                <a:latin typeface="Bebas Neue Bold" panose="020B0606020202050201" pitchFamily="34" charset="0"/>
              </a:rPr>
              <a:t>PEOPLE</a:t>
            </a:r>
            <a:endParaRPr lang="en-US" sz="4000" dirty="0">
              <a:solidFill>
                <a:srgbClr val="C00000"/>
              </a:solidFill>
              <a:latin typeface="Bebas Neue Bold" panose="020B06060202020502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428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2464B4E-DCCF-4B26-A148-A8E47D2B45E2}"/>
              </a:ext>
            </a:extLst>
          </p:cNvPr>
          <p:cNvSpPr txBox="1"/>
          <p:nvPr/>
        </p:nvSpPr>
        <p:spPr>
          <a:xfrm>
            <a:off x="483870" y="7116140"/>
            <a:ext cx="13925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CELEBRATE LIBRARY WEEK 2023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36EA2AE-3BD5-465E-AF65-3C30C5C5583F}"/>
              </a:ext>
            </a:extLst>
          </p:cNvPr>
          <p:cNvSpPr txBox="1">
            <a:spLocks/>
          </p:cNvSpPr>
          <p:nvPr/>
        </p:nvSpPr>
        <p:spPr>
          <a:xfrm>
            <a:off x="1645684" y="1444015"/>
            <a:ext cx="11948633" cy="139446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15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830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366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707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9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907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7322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7200" dirty="0">
                <a:solidFill>
                  <a:schemeClr val="bg1"/>
                </a:solidFill>
                <a:latin typeface="Bebas Neue Bold" panose="020B0606020202050201" pitchFamily="34" charset="0"/>
              </a:rPr>
              <a:t>Last year, (</a:t>
            </a:r>
            <a:r>
              <a:rPr lang="en-US" sz="7200" dirty="0" err="1">
                <a:solidFill>
                  <a:schemeClr val="bg1"/>
                </a:solidFill>
                <a:latin typeface="Bebas Neue Bold" panose="020B0606020202050201" pitchFamily="34" charset="0"/>
              </a:rPr>
              <a:t>LIBRARy</a:t>
            </a:r>
            <a:r>
              <a:rPr lang="en-US" sz="7200" dirty="0">
                <a:solidFill>
                  <a:schemeClr val="bg1"/>
                </a:solidFill>
                <a:latin typeface="Bebas Neue Bold" panose="020B0606020202050201" pitchFamily="34" charset="0"/>
              </a:rPr>
              <a:t> name) staff answered</a:t>
            </a:r>
            <a:endParaRPr lang="en-US" sz="3600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B3868A9-5145-40CE-B7E5-9402DD5A2C6D}"/>
              </a:ext>
            </a:extLst>
          </p:cNvPr>
          <p:cNvSpPr txBox="1">
            <a:spLocks/>
          </p:cNvSpPr>
          <p:nvPr/>
        </p:nvSpPr>
        <p:spPr>
          <a:xfrm>
            <a:off x="6371911" y="5110298"/>
            <a:ext cx="6749007" cy="1150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15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830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366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707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9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907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7322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chemeClr val="accent6">
                    <a:lumMod val="50000"/>
                  </a:schemeClr>
                </a:solidFill>
                <a:latin typeface="Bebas Neue Bold" panose="020B0606020202050201" pitchFamily="34" charset="0"/>
              </a:rPr>
              <a:t>Reference questions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Bebas Neue Bold" panose="020B0606020202050201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49635CC-3504-4B21-A180-54B545EDD6EA}"/>
              </a:ext>
            </a:extLst>
          </p:cNvPr>
          <p:cNvSpPr txBox="1">
            <a:spLocks/>
          </p:cNvSpPr>
          <p:nvPr/>
        </p:nvSpPr>
        <p:spPr>
          <a:xfrm>
            <a:off x="6763215" y="2989656"/>
            <a:ext cx="5966401" cy="3233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100" dirty="0">
                <a:solidFill>
                  <a:schemeClr val="bg1"/>
                </a:solidFill>
                <a:latin typeface="Bebas Neue Bold" panose="020B0606020202050201" pitchFamily="34" charset="0"/>
              </a:rPr>
              <a:t>0,000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D988B4F-9247-4CD6-8403-79B4295501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25" r="16220"/>
          <a:stretch/>
        </p:blipFill>
        <p:spPr>
          <a:xfrm>
            <a:off x="1653599" y="2766059"/>
            <a:ext cx="4998661" cy="4901845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F6C5574-0B1B-46FD-956C-C48D7650CA0A}"/>
              </a:ext>
            </a:extLst>
          </p:cNvPr>
          <p:cNvSpPr txBox="1">
            <a:spLocks/>
          </p:cNvSpPr>
          <p:nvPr/>
        </p:nvSpPr>
        <p:spPr>
          <a:xfrm>
            <a:off x="1194267" y="255892"/>
            <a:ext cx="12851465" cy="3541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62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4000" dirty="0">
                <a:solidFill>
                  <a:schemeClr val="bg1"/>
                </a:solidFill>
                <a:latin typeface="Bebas Neue Bold" panose="020B0606020202050201" pitchFamily="34" charset="0"/>
              </a:rPr>
              <a:t>-(library name) BY THE NUMBERS-</a:t>
            </a:r>
            <a:endParaRPr lang="en-US" sz="2400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196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D2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D988B4F-9247-4CD6-8403-79B4295501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73526" y="1409463"/>
            <a:ext cx="5638852" cy="56444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2464B4E-DCCF-4B26-A148-A8E47D2B45E2}"/>
              </a:ext>
            </a:extLst>
          </p:cNvPr>
          <p:cNvSpPr txBox="1"/>
          <p:nvPr/>
        </p:nvSpPr>
        <p:spPr>
          <a:xfrm>
            <a:off x="483870" y="7116140"/>
            <a:ext cx="13925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CELEBRATE LIBRARY WEEK 2023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36EA2AE-3BD5-465E-AF65-3C30C5C5583F}"/>
              </a:ext>
            </a:extLst>
          </p:cNvPr>
          <p:cNvSpPr txBox="1">
            <a:spLocks/>
          </p:cNvSpPr>
          <p:nvPr/>
        </p:nvSpPr>
        <p:spPr>
          <a:xfrm>
            <a:off x="1645684" y="1231745"/>
            <a:ext cx="11948633" cy="1394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15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830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366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707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9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907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7322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chemeClr val="bg1"/>
                </a:solidFill>
                <a:latin typeface="Bebas Neue Bold" panose="020B0606020202050201" pitchFamily="34" charset="0"/>
              </a:rPr>
              <a:t>Last year, (library name) PRODUCED</a:t>
            </a:r>
            <a:endParaRPr lang="en-US" sz="3200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B3868A9-5145-40CE-B7E5-9402DD5A2C6D}"/>
              </a:ext>
            </a:extLst>
          </p:cNvPr>
          <p:cNvSpPr txBox="1">
            <a:spLocks/>
          </p:cNvSpPr>
          <p:nvPr/>
        </p:nvSpPr>
        <p:spPr>
          <a:xfrm>
            <a:off x="7364607" y="4851346"/>
            <a:ext cx="7362541" cy="2119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15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830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366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707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9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907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7322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  <a:spcBef>
                <a:spcPts val="0"/>
              </a:spcBef>
            </a:pPr>
            <a:r>
              <a:rPr lang="en-US" sz="5400" dirty="0">
                <a:solidFill>
                  <a:schemeClr val="bg1"/>
                </a:solidFill>
                <a:latin typeface="Bebas Neue Bold" panose="020B0606020202050201" pitchFamily="34" charset="0"/>
              </a:rPr>
              <a:t>Pieces of recorded content</a:t>
            </a:r>
            <a:endParaRPr lang="en-US" sz="2400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49635CC-3504-4B21-A180-54B545EDD6EA}"/>
              </a:ext>
            </a:extLst>
          </p:cNvPr>
          <p:cNvSpPr txBox="1">
            <a:spLocks/>
          </p:cNvSpPr>
          <p:nvPr/>
        </p:nvSpPr>
        <p:spPr>
          <a:xfrm>
            <a:off x="4977782" y="2801565"/>
            <a:ext cx="7539962" cy="264756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21700" dirty="0">
                <a:solidFill>
                  <a:schemeClr val="bg1"/>
                </a:solidFill>
                <a:latin typeface="Bebas Neue Bold" panose="020B0606020202050201" pitchFamily="34" charset="0"/>
              </a:rPr>
              <a:t>000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F6C5574-0B1B-46FD-956C-C48D7650CA0A}"/>
              </a:ext>
            </a:extLst>
          </p:cNvPr>
          <p:cNvSpPr txBox="1">
            <a:spLocks/>
          </p:cNvSpPr>
          <p:nvPr/>
        </p:nvSpPr>
        <p:spPr>
          <a:xfrm>
            <a:off x="1194268" y="281086"/>
            <a:ext cx="12851465" cy="3541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62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4000" dirty="0">
                <a:solidFill>
                  <a:schemeClr val="bg1"/>
                </a:solidFill>
                <a:latin typeface="Bebas Neue Bold" panose="020B0606020202050201" pitchFamily="34" charset="0"/>
              </a:rPr>
              <a:t>-(library name) BY THE NUMBERS-</a:t>
            </a:r>
            <a:endParaRPr lang="en-US" sz="2400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BE9C18B-869D-47D1-A81C-3FBF2CEA6DC7}"/>
              </a:ext>
            </a:extLst>
          </p:cNvPr>
          <p:cNvSpPr txBox="1">
            <a:spLocks/>
          </p:cNvSpPr>
          <p:nvPr/>
        </p:nvSpPr>
        <p:spPr>
          <a:xfrm>
            <a:off x="7364607" y="5607260"/>
            <a:ext cx="6856132" cy="96561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8800" dirty="0">
                <a:solidFill>
                  <a:srgbClr val="006666"/>
                </a:solidFill>
                <a:latin typeface="Bebas Neue Bold" panose="020B0606020202050201" pitchFamily="34" charset="0"/>
              </a:rPr>
              <a:t>Viewed 0,000 times</a:t>
            </a:r>
          </a:p>
        </p:txBody>
      </p:sp>
    </p:spTree>
    <p:extLst>
      <p:ext uri="{BB962C8B-B14F-4D97-AF65-F5344CB8AC3E}">
        <p14:creationId xmlns:p14="http://schemas.microsoft.com/office/powerpoint/2010/main" val="3967850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AE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2464B4E-DCCF-4B26-A148-A8E47D2B45E2}"/>
              </a:ext>
            </a:extLst>
          </p:cNvPr>
          <p:cNvSpPr txBox="1"/>
          <p:nvPr/>
        </p:nvSpPr>
        <p:spPr>
          <a:xfrm>
            <a:off x="483870" y="7116140"/>
            <a:ext cx="13925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CELEBRATE LIBRARY WEEK 2023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36EA2AE-3BD5-465E-AF65-3C30C5C5583F}"/>
              </a:ext>
            </a:extLst>
          </p:cNvPr>
          <p:cNvSpPr txBox="1">
            <a:spLocks/>
          </p:cNvSpPr>
          <p:nvPr/>
        </p:nvSpPr>
        <p:spPr>
          <a:xfrm>
            <a:off x="1645683" y="1839888"/>
            <a:ext cx="11948633" cy="1394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15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830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366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707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9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907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7322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8000" dirty="0">
                <a:solidFill>
                  <a:schemeClr val="bg1"/>
                </a:solidFill>
                <a:latin typeface="Bebas Neue Bold" panose="020B0606020202050201" pitchFamily="34" charset="0"/>
              </a:rPr>
              <a:t>Last year (library name) provided</a:t>
            </a:r>
            <a:endParaRPr lang="en-US" sz="4000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8106E7F-EEB1-4EED-B1BE-8196BE2F22C5}"/>
              </a:ext>
            </a:extLst>
          </p:cNvPr>
          <p:cNvSpPr txBox="1">
            <a:spLocks/>
          </p:cNvSpPr>
          <p:nvPr/>
        </p:nvSpPr>
        <p:spPr>
          <a:xfrm>
            <a:off x="4611142" y="5187221"/>
            <a:ext cx="10774074" cy="125738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15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830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366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707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9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907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7322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8800" dirty="0" err="1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0"/>
              </a:rPr>
              <a:t>Wifi</a:t>
            </a:r>
            <a:r>
              <a:rPr lang="en-US" sz="88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0"/>
              </a:rPr>
              <a:t> sessions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Bebas Neue Bold" panose="020B0606020202050201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45A2F29-82D9-4259-BCC9-29D59FB6CADF}"/>
              </a:ext>
            </a:extLst>
          </p:cNvPr>
          <p:cNvSpPr txBox="1">
            <a:spLocks/>
          </p:cNvSpPr>
          <p:nvPr/>
        </p:nvSpPr>
        <p:spPr>
          <a:xfrm>
            <a:off x="6326959" y="3276249"/>
            <a:ext cx="6290880" cy="325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5100" dirty="0">
                <a:solidFill>
                  <a:schemeClr val="bg1"/>
                </a:solidFill>
                <a:latin typeface="Bebas Neue Bold" panose="020B0606020202050201" pitchFamily="34" charset="0"/>
              </a:rPr>
              <a:t>0,000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F6C5574-0B1B-46FD-956C-C48D7650CA0A}"/>
              </a:ext>
            </a:extLst>
          </p:cNvPr>
          <p:cNvSpPr txBox="1">
            <a:spLocks/>
          </p:cNvSpPr>
          <p:nvPr/>
        </p:nvSpPr>
        <p:spPr>
          <a:xfrm>
            <a:off x="1194268" y="281086"/>
            <a:ext cx="12851465" cy="3541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62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4000" dirty="0">
                <a:solidFill>
                  <a:schemeClr val="bg1"/>
                </a:solidFill>
                <a:latin typeface="Bebas Neue Bold" panose="020B0606020202050201" pitchFamily="34" charset="0"/>
              </a:rPr>
              <a:t>-(library name) BY THE NUMBERS-</a:t>
            </a:r>
            <a:endParaRPr lang="en-US" sz="2400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D92F559A-7910-4BDF-BC39-0769C9B0CD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530" y="2251555"/>
            <a:ext cx="4522469" cy="452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144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A8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E57387A-4F9A-470D-9D2C-AECB1F1BC173}"/>
              </a:ext>
            </a:extLst>
          </p:cNvPr>
          <p:cNvSpPr txBox="1">
            <a:spLocks/>
          </p:cNvSpPr>
          <p:nvPr/>
        </p:nvSpPr>
        <p:spPr>
          <a:xfrm>
            <a:off x="3395498" y="1575910"/>
            <a:ext cx="8449001" cy="186426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br>
              <a:rPr lang="en-US" sz="6600" dirty="0">
                <a:solidFill>
                  <a:schemeClr val="bg1"/>
                </a:solidFill>
                <a:latin typeface="Bebas Neue Bold" panose="020B0606020202050201" pitchFamily="34" charset="0"/>
              </a:rPr>
            </a:br>
            <a:r>
              <a:rPr lang="en-US" sz="95600" dirty="0">
                <a:solidFill>
                  <a:schemeClr val="bg1"/>
                </a:solidFill>
                <a:latin typeface="Bebas Neue Bold" panose="020B0606020202050201" pitchFamily="34" charset="0"/>
              </a:rPr>
              <a:t>000</a:t>
            </a:r>
            <a:endParaRPr lang="en-US" sz="4400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F0A28F-B61E-4773-92FA-9E358AB65156}"/>
              </a:ext>
            </a:extLst>
          </p:cNvPr>
          <p:cNvSpPr txBox="1"/>
          <p:nvPr/>
        </p:nvSpPr>
        <p:spPr>
          <a:xfrm>
            <a:off x="483870" y="7116140"/>
            <a:ext cx="13925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CELEBRATE LIBRARY WEEK 2023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0424459-FB60-4985-B345-7B748D3FDD0E}"/>
              </a:ext>
            </a:extLst>
          </p:cNvPr>
          <p:cNvSpPr txBox="1">
            <a:spLocks/>
          </p:cNvSpPr>
          <p:nvPr/>
        </p:nvSpPr>
        <p:spPr>
          <a:xfrm>
            <a:off x="1194268" y="678873"/>
            <a:ext cx="12851465" cy="3541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62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5400" dirty="0">
                <a:solidFill>
                  <a:schemeClr val="bg1"/>
                </a:solidFill>
                <a:latin typeface="Bebas Neue Bold" panose="020B0606020202050201" pitchFamily="34" charset="0"/>
              </a:rPr>
              <a:t>-(library name) BY THE NUMBERS-</a:t>
            </a:r>
            <a:endParaRPr lang="en-US" sz="3600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CAD1885-6E96-46F8-8915-2BEDDE93128B}"/>
              </a:ext>
            </a:extLst>
          </p:cNvPr>
          <p:cNvSpPr txBox="1">
            <a:spLocks/>
          </p:cNvSpPr>
          <p:nvPr/>
        </p:nvSpPr>
        <p:spPr>
          <a:xfrm>
            <a:off x="2123089" y="5206750"/>
            <a:ext cx="10993821" cy="16920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62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6000" dirty="0">
                <a:solidFill>
                  <a:srgbClr val="C00000"/>
                </a:solidFill>
                <a:latin typeface="Bebas Neue Bold" panose="020B0606020202050201" pitchFamily="34" charset="0"/>
              </a:rPr>
              <a:t>laptops</a:t>
            </a:r>
            <a:r>
              <a:rPr lang="en-US" sz="6000" dirty="0">
                <a:solidFill>
                  <a:schemeClr val="bg1"/>
                </a:solidFill>
                <a:latin typeface="Bebas Neue Bold" panose="020B0606020202050201" pitchFamily="34" charset="0"/>
              </a:rPr>
              <a:t> or </a:t>
            </a:r>
            <a:r>
              <a:rPr lang="en-US" sz="6000" dirty="0">
                <a:solidFill>
                  <a:srgbClr val="C00000"/>
                </a:solidFill>
                <a:latin typeface="Bebas Neue Bold" panose="020B0606020202050201" pitchFamily="34" charset="0"/>
              </a:rPr>
              <a:t>tablets</a:t>
            </a:r>
            <a:r>
              <a:rPr lang="en-US" sz="6000" dirty="0">
                <a:solidFill>
                  <a:schemeClr val="bg1"/>
                </a:solidFill>
                <a:latin typeface="Bebas Neue Bold" panose="020B0606020202050201" pitchFamily="34" charset="0"/>
              </a:rPr>
              <a:t> were lent out </a:t>
            </a:r>
            <a:r>
              <a:rPr lang="en-US" sz="6000">
                <a:solidFill>
                  <a:schemeClr val="bg1"/>
                </a:solidFill>
                <a:latin typeface="Bebas Neue Bold" panose="020B0606020202050201" pitchFamily="34" charset="0"/>
              </a:rPr>
              <a:t>for resident use </a:t>
            </a:r>
            <a:r>
              <a:rPr lang="en-US" sz="6000" dirty="0">
                <a:solidFill>
                  <a:schemeClr val="bg1"/>
                </a:solidFill>
                <a:latin typeface="Bebas Neue Bold" panose="020B0606020202050201" pitchFamily="34" charset="0"/>
              </a:rPr>
              <a:t>last year</a:t>
            </a:r>
            <a:endParaRPr lang="en-US" sz="3600" dirty="0">
              <a:solidFill>
                <a:srgbClr val="004D86"/>
              </a:solidFill>
              <a:latin typeface="Bebas Neue Bold" panose="020B0606020202050201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3A0B5EA-9B9D-490E-B9C3-8585703A0A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01" b="19988"/>
          <a:stretch/>
        </p:blipFill>
        <p:spPr>
          <a:xfrm>
            <a:off x="7247856" y="1725930"/>
            <a:ext cx="5160612" cy="317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2582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10406</TotalTime>
  <Words>383</Words>
  <Application>Microsoft Office PowerPoint</Application>
  <PresentationFormat>Custom</PresentationFormat>
  <Paragraphs>75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Bebas Neue Regular</vt:lpstr>
      <vt:lpstr>Bebas Neue Bold</vt:lpstr>
      <vt:lpstr>Open Sans Light</vt:lpstr>
      <vt:lpstr>Calibri Light</vt:lpstr>
      <vt:lpstr>Calibri</vt:lpstr>
      <vt:lpstr>Office Theme</vt:lpstr>
      <vt:lpstr>Instructions to export for Facebook: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Sullivan, Kaili</dc:creator>
  <cp:lastModifiedBy>Sullivan, Kaili</cp:lastModifiedBy>
  <cp:revision>129</cp:revision>
  <dcterms:created xsi:type="dcterms:W3CDTF">2021-03-10T18:36:29Z</dcterms:created>
  <dcterms:modified xsi:type="dcterms:W3CDTF">2023-04-13T17:05:07Z</dcterms:modified>
</cp:coreProperties>
</file>