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sldIdLst>
    <p:sldId id="282" r:id="rId2"/>
    <p:sldId id="260" r:id="rId3"/>
    <p:sldId id="270" r:id="rId4"/>
    <p:sldId id="269" r:id="rId5"/>
    <p:sldId id="267" r:id="rId6"/>
    <p:sldId id="280" r:id="rId7"/>
    <p:sldId id="281" r:id="rId8"/>
    <p:sldId id="271" r:id="rId9"/>
    <p:sldId id="278" r:id="rId10"/>
    <p:sldId id="272" r:id="rId11"/>
    <p:sldId id="274" r:id="rId12"/>
    <p:sldId id="279" r:id="rId13"/>
    <p:sldId id="283" r:id="rId14"/>
    <p:sldId id="284" r:id="rId15"/>
  </p:sldIdLst>
  <p:sldSz cx="5588000" cy="2794000"/>
  <p:notesSz cx="6858000" cy="9144000"/>
  <p:embeddedFontLst>
    <p:embeddedFont>
      <p:font typeface="Bebas Neue Bold" panose="020B0606020202050201" charset="0"/>
      <p:bold r:id="rId17"/>
    </p:embeddedFont>
    <p:embeddedFont>
      <p:font typeface="Bebas Neue Regular" panose="00000500000000000000" pitchFamily="50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pen Sans Light" panose="020B0306030504020204" pitchFamily="34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8A83E"/>
    <a:srgbClr val="008080"/>
    <a:srgbClr val="EA0000"/>
    <a:srgbClr val="34AEA2"/>
    <a:srgbClr val="4AD2A8"/>
    <a:srgbClr val="FF9900"/>
    <a:srgbClr val="FEDDB0"/>
    <a:srgbClr val="FFF3C5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>
      <p:cViewPr varScale="1">
        <p:scale>
          <a:sx n="119" d="100"/>
          <a:sy n="119" d="100"/>
        </p:scale>
        <p:origin x="102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75E0-D790-412E-85E4-EA78BE82F53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40EA-8F0F-48D3-A549-42E19D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1pPr>
    <a:lvl2pPr marL="164866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2pPr>
    <a:lvl3pPr marL="329733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3pPr>
    <a:lvl4pPr marL="494599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4pPr>
    <a:lvl5pPr marL="659465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5pPr>
    <a:lvl6pPr marL="824332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6pPr>
    <a:lvl7pPr marL="989198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7pPr>
    <a:lvl8pPr marL="1154064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8pPr>
    <a:lvl9pPr marL="1318931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457259"/>
            <a:ext cx="4191000" cy="972726"/>
          </a:xfrm>
        </p:spPr>
        <p:txBody>
          <a:bodyPr anchor="b"/>
          <a:lstStyle>
            <a:lvl1pPr algn="ctr"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1467497"/>
            <a:ext cx="4191000" cy="674570"/>
          </a:xfrm>
        </p:spPr>
        <p:txBody>
          <a:bodyPr/>
          <a:lstStyle>
            <a:lvl1pPr marL="0" indent="0" algn="ctr">
              <a:buNone/>
              <a:defRPr sz="978"/>
            </a:lvl1pPr>
            <a:lvl2pPr marL="186263" indent="0" algn="ctr">
              <a:buNone/>
              <a:defRPr sz="815"/>
            </a:lvl2pPr>
            <a:lvl3pPr marL="372527" indent="0" algn="ctr">
              <a:buNone/>
              <a:defRPr sz="733"/>
            </a:lvl3pPr>
            <a:lvl4pPr marL="558790" indent="0" algn="ctr">
              <a:buNone/>
              <a:defRPr sz="652"/>
            </a:lvl4pPr>
            <a:lvl5pPr marL="745053" indent="0" algn="ctr">
              <a:buNone/>
              <a:defRPr sz="652"/>
            </a:lvl5pPr>
            <a:lvl6pPr marL="931316" indent="0" algn="ctr">
              <a:buNone/>
              <a:defRPr sz="652"/>
            </a:lvl6pPr>
            <a:lvl7pPr marL="1117580" indent="0" algn="ctr">
              <a:buNone/>
              <a:defRPr sz="652"/>
            </a:lvl7pPr>
            <a:lvl8pPr marL="1303843" indent="0" algn="ctr">
              <a:buNone/>
              <a:defRPr sz="652"/>
            </a:lvl8pPr>
            <a:lvl9pPr marL="1490106" indent="0" algn="ctr">
              <a:buNone/>
              <a:defRPr sz="6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2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98912" y="148755"/>
            <a:ext cx="1204913" cy="2367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148755"/>
            <a:ext cx="3544888" cy="2367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9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65" y="696560"/>
            <a:ext cx="4819650" cy="1162226"/>
          </a:xfrm>
        </p:spPr>
        <p:txBody>
          <a:bodyPr anchor="b"/>
          <a:lstStyle>
            <a:lvl1pPr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265" y="1869782"/>
            <a:ext cx="4819650" cy="611187"/>
          </a:xfrm>
        </p:spPr>
        <p:txBody>
          <a:bodyPr/>
          <a:lstStyle>
            <a:lvl1pPr marL="0" indent="0">
              <a:buNone/>
              <a:defRPr sz="978">
                <a:solidFill>
                  <a:schemeClr val="tx1">
                    <a:tint val="75000"/>
                  </a:schemeClr>
                </a:solidFill>
              </a:defRPr>
            </a:lvl1pPr>
            <a:lvl2pPr marL="186263" indent="0">
              <a:buNone/>
              <a:defRPr sz="815">
                <a:solidFill>
                  <a:schemeClr val="tx1">
                    <a:tint val="75000"/>
                  </a:schemeClr>
                </a:solidFill>
              </a:defRPr>
            </a:lvl2pPr>
            <a:lvl3pPr marL="372527" indent="0">
              <a:buNone/>
              <a:defRPr sz="733">
                <a:solidFill>
                  <a:schemeClr val="tx1">
                    <a:tint val="75000"/>
                  </a:schemeClr>
                </a:solidFill>
              </a:defRPr>
            </a:lvl3pPr>
            <a:lvl4pPr marL="558790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4pPr>
            <a:lvl5pPr marL="745053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5pPr>
            <a:lvl6pPr marL="931316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6pPr>
            <a:lvl7pPr marL="1117580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7pPr>
            <a:lvl8pPr marL="1303843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8pPr>
            <a:lvl9pPr marL="1490106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5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743773"/>
            <a:ext cx="2374900" cy="1772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8925" y="743773"/>
            <a:ext cx="2374900" cy="1772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2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3" y="148755"/>
            <a:ext cx="4819650" cy="540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903" y="684918"/>
            <a:ext cx="2363986" cy="335668"/>
          </a:xfrm>
        </p:spPr>
        <p:txBody>
          <a:bodyPr anchor="b"/>
          <a:lstStyle>
            <a:lvl1pPr marL="0" indent="0">
              <a:buNone/>
              <a:defRPr sz="978" b="1"/>
            </a:lvl1pPr>
            <a:lvl2pPr marL="186263" indent="0">
              <a:buNone/>
              <a:defRPr sz="815" b="1"/>
            </a:lvl2pPr>
            <a:lvl3pPr marL="372527" indent="0">
              <a:buNone/>
              <a:defRPr sz="733" b="1"/>
            </a:lvl3pPr>
            <a:lvl4pPr marL="558790" indent="0">
              <a:buNone/>
              <a:defRPr sz="652" b="1"/>
            </a:lvl4pPr>
            <a:lvl5pPr marL="745053" indent="0">
              <a:buNone/>
              <a:defRPr sz="652" b="1"/>
            </a:lvl5pPr>
            <a:lvl6pPr marL="931316" indent="0">
              <a:buNone/>
              <a:defRPr sz="652" b="1"/>
            </a:lvl6pPr>
            <a:lvl7pPr marL="1117580" indent="0">
              <a:buNone/>
              <a:defRPr sz="652" b="1"/>
            </a:lvl7pPr>
            <a:lvl8pPr marL="1303843" indent="0">
              <a:buNone/>
              <a:defRPr sz="652" b="1"/>
            </a:lvl8pPr>
            <a:lvl9pPr marL="1490106" indent="0">
              <a:buNone/>
              <a:defRPr sz="6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903" y="1020586"/>
            <a:ext cx="2363986" cy="1501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28925" y="684918"/>
            <a:ext cx="2375628" cy="335668"/>
          </a:xfrm>
        </p:spPr>
        <p:txBody>
          <a:bodyPr anchor="b"/>
          <a:lstStyle>
            <a:lvl1pPr marL="0" indent="0">
              <a:buNone/>
              <a:defRPr sz="978" b="1"/>
            </a:lvl1pPr>
            <a:lvl2pPr marL="186263" indent="0">
              <a:buNone/>
              <a:defRPr sz="815" b="1"/>
            </a:lvl2pPr>
            <a:lvl3pPr marL="372527" indent="0">
              <a:buNone/>
              <a:defRPr sz="733" b="1"/>
            </a:lvl3pPr>
            <a:lvl4pPr marL="558790" indent="0">
              <a:buNone/>
              <a:defRPr sz="652" b="1"/>
            </a:lvl4pPr>
            <a:lvl5pPr marL="745053" indent="0">
              <a:buNone/>
              <a:defRPr sz="652" b="1"/>
            </a:lvl5pPr>
            <a:lvl6pPr marL="931316" indent="0">
              <a:buNone/>
              <a:defRPr sz="652" b="1"/>
            </a:lvl6pPr>
            <a:lvl7pPr marL="1117580" indent="0">
              <a:buNone/>
              <a:defRPr sz="652" b="1"/>
            </a:lvl7pPr>
            <a:lvl8pPr marL="1303843" indent="0">
              <a:buNone/>
              <a:defRPr sz="652" b="1"/>
            </a:lvl8pPr>
            <a:lvl9pPr marL="1490106" indent="0">
              <a:buNone/>
              <a:defRPr sz="6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28925" y="1020586"/>
            <a:ext cx="2375628" cy="1501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9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3" y="186267"/>
            <a:ext cx="1802275" cy="651933"/>
          </a:xfrm>
        </p:spPr>
        <p:txBody>
          <a:bodyPr anchor="b"/>
          <a:lstStyle>
            <a:lvl1pPr>
              <a:defRPr sz="1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628" y="402284"/>
            <a:ext cx="2828925" cy="1985551"/>
          </a:xfrm>
        </p:spPr>
        <p:txBody>
          <a:bodyPr/>
          <a:lstStyle>
            <a:lvl1pPr>
              <a:defRPr sz="1304"/>
            </a:lvl1pPr>
            <a:lvl2pPr>
              <a:defRPr sz="1141"/>
            </a:lvl2pPr>
            <a:lvl3pPr>
              <a:defRPr sz="978"/>
            </a:lvl3pPr>
            <a:lvl4pPr>
              <a:defRPr sz="815"/>
            </a:lvl4pPr>
            <a:lvl5pPr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903" y="838200"/>
            <a:ext cx="1802275" cy="1552869"/>
          </a:xfrm>
        </p:spPr>
        <p:txBody>
          <a:bodyPr/>
          <a:lstStyle>
            <a:lvl1pPr marL="0" indent="0">
              <a:buNone/>
              <a:defRPr sz="652"/>
            </a:lvl1pPr>
            <a:lvl2pPr marL="186263" indent="0">
              <a:buNone/>
              <a:defRPr sz="570"/>
            </a:lvl2pPr>
            <a:lvl3pPr marL="372527" indent="0">
              <a:buNone/>
              <a:defRPr sz="489"/>
            </a:lvl3pPr>
            <a:lvl4pPr marL="558790" indent="0">
              <a:buNone/>
              <a:defRPr sz="407"/>
            </a:lvl4pPr>
            <a:lvl5pPr marL="745053" indent="0">
              <a:buNone/>
              <a:defRPr sz="407"/>
            </a:lvl5pPr>
            <a:lvl6pPr marL="931316" indent="0">
              <a:buNone/>
              <a:defRPr sz="407"/>
            </a:lvl6pPr>
            <a:lvl7pPr marL="1117580" indent="0">
              <a:buNone/>
              <a:defRPr sz="407"/>
            </a:lvl7pPr>
            <a:lvl8pPr marL="1303843" indent="0">
              <a:buNone/>
              <a:defRPr sz="407"/>
            </a:lvl8pPr>
            <a:lvl9pPr marL="1490106" indent="0">
              <a:buNone/>
              <a:defRPr sz="4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8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3" y="186267"/>
            <a:ext cx="1802275" cy="651933"/>
          </a:xfrm>
        </p:spPr>
        <p:txBody>
          <a:bodyPr anchor="b"/>
          <a:lstStyle>
            <a:lvl1pPr>
              <a:defRPr sz="1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75628" y="402284"/>
            <a:ext cx="2828925" cy="1985551"/>
          </a:xfrm>
        </p:spPr>
        <p:txBody>
          <a:bodyPr anchor="t"/>
          <a:lstStyle>
            <a:lvl1pPr marL="0" indent="0">
              <a:buNone/>
              <a:defRPr sz="1304"/>
            </a:lvl1pPr>
            <a:lvl2pPr marL="186263" indent="0">
              <a:buNone/>
              <a:defRPr sz="1141"/>
            </a:lvl2pPr>
            <a:lvl3pPr marL="372527" indent="0">
              <a:buNone/>
              <a:defRPr sz="978"/>
            </a:lvl3pPr>
            <a:lvl4pPr marL="558790" indent="0">
              <a:buNone/>
              <a:defRPr sz="815"/>
            </a:lvl4pPr>
            <a:lvl5pPr marL="745053" indent="0">
              <a:buNone/>
              <a:defRPr sz="815"/>
            </a:lvl5pPr>
            <a:lvl6pPr marL="931316" indent="0">
              <a:buNone/>
              <a:defRPr sz="815"/>
            </a:lvl6pPr>
            <a:lvl7pPr marL="1117580" indent="0">
              <a:buNone/>
              <a:defRPr sz="815"/>
            </a:lvl7pPr>
            <a:lvl8pPr marL="1303843" indent="0">
              <a:buNone/>
              <a:defRPr sz="815"/>
            </a:lvl8pPr>
            <a:lvl9pPr marL="1490106" indent="0">
              <a:buNone/>
              <a:defRPr sz="81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903" y="838200"/>
            <a:ext cx="1802275" cy="1552869"/>
          </a:xfrm>
        </p:spPr>
        <p:txBody>
          <a:bodyPr/>
          <a:lstStyle>
            <a:lvl1pPr marL="0" indent="0">
              <a:buNone/>
              <a:defRPr sz="652"/>
            </a:lvl1pPr>
            <a:lvl2pPr marL="186263" indent="0">
              <a:buNone/>
              <a:defRPr sz="570"/>
            </a:lvl2pPr>
            <a:lvl3pPr marL="372527" indent="0">
              <a:buNone/>
              <a:defRPr sz="489"/>
            </a:lvl3pPr>
            <a:lvl4pPr marL="558790" indent="0">
              <a:buNone/>
              <a:defRPr sz="407"/>
            </a:lvl4pPr>
            <a:lvl5pPr marL="745053" indent="0">
              <a:buNone/>
              <a:defRPr sz="407"/>
            </a:lvl5pPr>
            <a:lvl6pPr marL="931316" indent="0">
              <a:buNone/>
              <a:defRPr sz="407"/>
            </a:lvl6pPr>
            <a:lvl7pPr marL="1117580" indent="0">
              <a:buNone/>
              <a:defRPr sz="407"/>
            </a:lvl7pPr>
            <a:lvl8pPr marL="1303843" indent="0">
              <a:buNone/>
              <a:defRPr sz="407"/>
            </a:lvl8pPr>
            <a:lvl9pPr marL="1490106" indent="0">
              <a:buNone/>
              <a:defRPr sz="4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175" y="148755"/>
            <a:ext cx="4819650" cy="54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743773"/>
            <a:ext cx="4819650" cy="177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4175" y="2589624"/>
            <a:ext cx="1257300" cy="14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1025" y="2589624"/>
            <a:ext cx="1885950" cy="14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46525" y="2589624"/>
            <a:ext cx="1257300" cy="14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2527" rtl="0" eaLnBrk="1" latinLnBrk="0" hangingPunct="1">
        <a:lnSpc>
          <a:spcPct val="90000"/>
        </a:lnSpc>
        <a:spcBef>
          <a:spcPct val="0"/>
        </a:spcBef>
        <a:buNone/>
        <a:defRPr sz="17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132" indent="-93132" algn="l" defTabSz="372527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1pPr>
      <a:lvl2pPr marL="279395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978" kern="1200">
          <a:solidFill>
            <a:schemeClr val="tx1"/>
          </a:solidFill>
          <a:latin typeface="+mn-lt"/>
          <a:ea typeface="+mn-ea"/>
          <a:cs typeface="+mn-cs"/>
        </a:defRPr>
      </a:lvl2pPr>
      <a:lvl3pPr marL="465658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815" kern="1200">
          <a:solidFill>
            <a:schemeClr val="tx1"/>
          </a:solidFill>
          <a:latin typeface="+mn-lt"/>
          <a:ea typeface="+mn-ea"/>
          <a:cs typeface="+mn-cs"/>
        </a:defRPr>
      </a:lvl3pPr>
      <a:lvl4pPr marL="651921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4pPr>
      <a:lvl5pPr marL="838185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5pPr>
      <a:lvl6pPr marL="1024448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6pPr>
      <a:lvl7pPr marL="1210711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7pPr>
      <a:lvl8pPr marL="1396975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8pPr>
      <a:lvl9pPr marL="1583238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1pPr>
      <a:lvl2pPr marL="186263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2pPr>
      <a:lvl3pPr marL="372527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3pPr>
      <a:lvl4pPr marL="558790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4pPr>
      <a:lvl5pPr marL="745053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5pPr>
      <a:lvl6pPr marL="931316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6pPr>
      <a:lvl7pPr marL="1117580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7pPr>
      <a:lvl8pPr marL="1303843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8pPr>
      <a:lvl9pPr marL="1490106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4F47A8-5AD5-4CDA-8DF8-DD5995AE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40" y="-62491"/>
            <a:ext cx="4131129" cy="925790"/>
          </a:xfrm>
        </p:spPr>
        <p:txBody>
          <a:bodyPr/>
          <a:lstStyle/>
          <a:p>
            <a:r>
              <a:rPr lang="en-US" dirty="0"/>
              <a:t>Instructions to export for Twitter: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EE6866-F02C-40AD-B0D1-5F037DDF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40" y="701976"/>
            <a:ext cx="4131129" cy="3039030"/>
          </a:xfrm>
        </p:spPr>
        <p:txBody>
          <a:bodyPr/>
          <a:lstStyle/>
          <a:p>
            <a:r>
              <a:rPr lang="en-US" dirty="0"/>
              <a:t>File &gt; Save As </a:t>
            </a:r>
          </a:p>
          <a:p>
            <a:r>
              <a:rPr lang="en-US" dirty="0"/>
              <a:t>Click the drop-down beneath the file name.</a:t>
            </a:r>
          </a:p>
          <a:p>
            <a:r>
              <a:rPr lang="en-US" dirty="0"/>
              <a:t>Select PNG Portable Network Graphics Format.</a:t>
            </a:r>
          </a:p>
          <a:p>
            <a:r>
              <a:rPr lang="en-US" dirty="0"/>
              <a:t>Click Save.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D0AD80-A80C-FF01-70F2-58BD206B491D}"/>
              </a:ext>
            </a:extLst>
          </p:cNvPr>
          <p:cNvSpPr txBox="1">
            <a:spLocks/>
          </p:cNvSpPr>
          <p:nvPr/>
        </p:nvSpPr>
        <p:spPr>
          <a:xfrm>
            <a:off x="462340" y="1347209"/>
            <a:ext cx="4131129" cy="92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725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Replace icon: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825F58-4189-840C-C04F-BCE361259054}"/>
              </a:ext>
            </a:extLst>
          </p:cNvPr>
          <p:cNvSpPr txBox="1">
            <a:spLocks/>
          </p:cNvSpPr>
          <p:nvPr/>
        </p:nvSpPr>
        <p:spPr>
          <a:xfrm>
            <a:off x="462340" y="2022776"/>
            <a:ext cx="4131129" cy="3039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3132" indent="-93132" algn="l" defTabSz="372527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9395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658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8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1921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8185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448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10711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96975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3238" indent="-93132" algn="l" defTabSz="372527" rtl="0" eaLnBrk="1" latinLnBrk="0" hangingPunct="1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defRPr sz="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Right click icon &gt; 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67573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75556" y="2474183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529305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94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received</a:t>
            </a:r>
            <a:endParaRPr lang="en-US" sz="139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1618072" y="1822040"/>
            <a:ext cx="3762375" cy="439086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73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Website visits</a:t>
            </a:r>
            <a:endParaRPr lang="en-US" sz="1676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2275137" y="1050783"/>
            <a:ext cx="2384381" cy="1135060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21" dirty="0">
                <a:solidFill>
                  <a:schemeClr val="bg1"/>
                </a:solidFill>
                <a:latin typeface="Bebas Neue Bold" panose="020B0606020202050201" pitchFamily="34" charset="0"/>
              </a:rPr>
              <a:t>0,000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9815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F559A-7910-4BDF-BC39-0769C9B0C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1" b="7891"/>
          <a:stretch/>
        </p:blipFill>
        <p:spPr>
          <a:xfrm>
            <a:off x="928482" y="858700"/>
            <a:ext cx="1802119" cy="15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D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478" y="430133"/>
            <a:ext cx="1737623" cy="17393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440842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5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planned &amp; hosted</a:t>
            </a:r>
            <a:endParaRPr lang="en-US" sz="111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2593980" y="1594979"/>
            <a:ext cx="2571046" cy="739976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2514" dirty="0">
                <a:solidFill>
                  <a:schemeClr val="bg1"/>
                </a:solidFill>
                <a:latin typeface="Bebas Neue Bold" panose="020B0606020202050201" pitchFamily="34" charset="0"/>
              </a:rPr>
              <a:t>total PROGRAMS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1886818" y="920941"/>
            <a:ext cx="2336058" cy="801082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 lnSpcReduction="1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21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9815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B4EA63-1CC8-487F-B80E-3E8A642566D5}"/>
              </a:ext>
            </a:extLst>
          </p:cNvPr>
          <p:cNvSpPr txBox="1">
            <a:spLocks/>
          </p:cNvSpPr>
          <p:nvPr/>
        </p:nvSpPr>
        <p:spPr>
          <a:xfrm>
            <a:off x="1356591" y="2095495"/>
            <a:ext cx="1132416" cy="515326"/>
          </a:xfrm>
          <a:prstGeom prst="rect">
            <a:avLst/>
          </a:prstGeom>
        </p:spPr>
        <p:txBody>
          <a:bodyPr vert="horz" lIns="31931" tIns="15966" rIns="31931" bIns="15966" rtlCol="0">
            <a:normAutofit fontScale="5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67" dirty="0">
                <a:solidFill>
                  <a:srgbClr val="006666"/>
                </a:solidFill>
                <a:latin typeface="Bebas Neue Bold" panose="020B0606020202050201" pitchFamily="34" charset="0"/>
              </a:rPr>
              <a:t>ATTENDED BY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2306994" y="1935764"/>
            <a:ext cx="1330792" cy="566505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67" dirty="0">
                <a:solidFill>
                  <a:srgbClr val="006666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B42D52-AB0B-4578-8613-62E873306EAC}"/>
              </a:ext>
            </a:extLst>
          </p:cNvPr>
          <p:cNvSpPr txBox="1">
            <a:spLocks/>
          </p:cNvSpPr>
          <p:nvPr/>
        </p:nvSpPr>
        <p:spPr>
          <a:xfrm>
            <a:off x="3301144" y="1986943"/>
            <a:ext cx="1030458" cy="515326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14" dirty="0">
                <a:solidFill>
                  <a:srgbClr val="006666"/>
                </a:solidFill>
                <a:latin typeface="Bebas Neue Bold" panose="020B0606020202050201" pitchFamily="34" charset="0"/>
              </a:rPr>
              <a:t>PEOPLE</a:t>
            </a:r>
            <a:endParaRPr lang="en-US" sz="1397" dirty="0">
              <a:solidFill>
                <a:srgbClr val="006666"/>
              </a:solidFill>
              <a:latin typeface="Bebas Neue Bold" panose="020B0606020202050201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8072E9-A03B-4DA6-84E0-DE2C6D8206CA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</p:spTree>
    <p:extLst>
      <p:ext uri="{BB962C8B-B14F-4D97-AF65-F5344CB8AC3E}">
        <p14:creationId xmlns:p14="http://schemas.microsoft.com/office/powerpoint/2010/main" val="176822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1541691" y="292122"/>
            <a:ext cx="2950445" cy="1918556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305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8346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  <a:endParaRPr lang="en-US" sz="1536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546145" y="191452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886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786898" y="1821453"/>
            <a:ext cx="4006305" cy="590859"/>
          </a:xfrm>
          <a:prstGeom prst="rect">
            <a:avLst/>
          </a:prstGeom>
        </p:spPr>
        <p:txBody>
          <a:bodyPr vert="horz" lIns="31931" tIns="15966" rIns="31931" bIns="15966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2095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Internet hotspots </a:t>
            </a:r>
            <a:r>
              <a:rPr lang="en-US" sz="2095" dirty="0">
                <a:solidFill>
                  <a:schemeClr val="bg1"/>
                </a:solidFill>
                <a:latin typeface="Bebas Neue Bold" panose="020B0606020202050201" pitchFamily="34" charset="0"/>
              </a:rPr>
              <a:t>were lent out to residents last year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88128-9705-4C35-B1EE-FBA6B9BE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00" y="431563"/>
            <a:ext cx="1429638" cy="1431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932E77-D95C-4341-8783-C7BC727DE93C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</p:spTree>
    <p:extLst>
      <p:ext uri="{BB962C8B-B14F-4D97-AF65-F5344CB8AC3E}">
        <p14:creationId xmlns:p14="http://schemas.microsoft.com/office/powerpoint/2010/main" val="180048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546145" y="-100275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PATRON STORIES-</a:t>
            </a:r>
            <a:endParaRPr lang="en-US" sz="12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32E77-D95C-4341-8783-C7BC727DE93C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DD17A6-0028-74AA-8D98-D664F06EED44}"/>
              </a:ext>
            </a:extLst>
          </p:cNvPr>
          <p:cNvSpPr txBox="1">
            <a:spLocks/>
          </p:cNvSpPr>
          <p:nvPr/>
        </p:nvSpPr>
        <p:spPr>
          <a:xfrm>
            <a:off x="2297593" y="420637"/>
            <a:ext cx="984916" cy="815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49200" dirty="0">
                <a:solidFill>
                  <a:schemeClr val="bg1"/>
                </a:solidFill>
                <a:latin typeface="Bebas Neue Bold" panose="020B0606020202050201" pitchFamily="34" charset="0"/>
              </a:rPr>
              <a:t>“</a:t>
            </a:r>
            <a:endParaRPr lang="en-US" sz="4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E5A14-91F4-F558-CDFF-25E69AF4121A}"/>
              </a:ext>
            </a:extLst>
          </p:cNvPr>
          <p:cNvSpPr txBox="1">
            <a:spLocks/>
          </p:cNvSpPr>
          <p:nvPr/>
        </p:nvSpPr>
        <p:spPr>
          <a:xfrm>
            <a:off x="427322" y="1215803"/>
            <a:ext cx="4754277" cy="1157560"/>
          </a:xfrm>
          <a:prstGeom prst="rect">
            <a:avLst/>
          </a:prstGeom>
        </p:spPr>
        <p:txBody>
          <a:bodyPr vert="horz" lIns="31931" tIns="15966" rIns="31931" bIns="15966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Bebas Neue Regular" panose="00000500000000000000" pitchFamily="50" charset="0"/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Bebas Neue Regular" panose="00000500000000000000" pitchFamily="50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consectetur</a:t>
            </a:r>
            <a:r>
              <a:rPr lang="en-US" sz="24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Bebas Neue Regular" panose="00000500000000000000" pitchFamily="50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Nullam</a:t>
            </a:r>
            <a:r>
              <a:rPr lang="en-US" sz="24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massa</a:t>
            </a:r>
            <a:r>
              <a:rPr lang="en-US" sz="24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Bebas Neue Regular" panose="00000500000000000000" pitchFamily="50" charset="0"/>
              </a:rPr>
              <a:t> lacinia. </a:t>
            </a:r>
            <a:endParaRPr lang="en-US" sz="1600" dirty="0">
              <a:solidFill>
                <a:schemeClr val="bg1"/>
              </a:solidFill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2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2156924" y="1137810"/>
            <a:ext cx="2950445" cy="708950"/>
          </a:xfrm>
          <a:prstGeom prst="rect">
            <a:avLst/>
          </a:prstGeom>
        </p:spPr>
        <p:txBody>
          <a:bodyPr vert="horz" lIns="31931" tIns="15966" rIns="31931" bIns="15966" rtlCol="0">
            <a:normAutofit fontScale="40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305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9300" dirty="0">
                <a:solidFill>
                  <a:schemeClr val="bg1"/>
                </a:solidFill>
                <a:latin typeface="Bebas Neue Bold" panose="020B0606020202050201" pitchFamily="34" charset="0"/>
              </a:rPr>
              <a:t>lent out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546145" y="191452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886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LIBRARY OF THINGS-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941406" y="1886647"/>
            <a:ext cx="3839112" cy="590859"/>
          </a:xfrm>
          <a:prstGeom prst="rect">
            <a:avLst/>
          </a:prstGeom>
        </p:spPr>
        <p:txBody>
          <a:bodyPr vert="horz" lIns="31931" tIns="15966" rIns="31931" bIns="15966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(BASKETBALLS)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88128-9705-4C35-B1EE-FBA6B9BE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28" y="939792"/>
            <a:ext cx="1445873" cy="1445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932E77-D95C-4341-8783-C7BC727DE93C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7142DC2-3771-AB74-4B38-740E606CD6D6}"/>
              </a:ext>
            </a:extLst>
          </p:cNvPr>
          <p:cNvSpPr txBox="1">
            <a:spLocks/>
          </p:cNvSpPr>
          <p:nvPr/>
        </p:nvSpPr>
        <p:spPr>
          <a:xfrm>
            <a:off x="584119" y="665767"/>
            <a:ext cx="4485276" cy="590859"/>
          </a:xfrm>
          <a:prstGeom prst="rect">
            <a:avLst/>
          </a:prstGeom>
        </p:spPr>
        <p:txBody>
          <a:bodyPr vert="horz" lIns="31931" tIns="15966" rIns="31931" bIns="15966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[LIBRARY NAME]----</a:t>
            </a:r>
            <a:endParaRPr lang="en-US" sz="1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00253-7E2B-E8A7-F024-2B2D0B5D2D77}"/>
              </a:ext>
            </a:extLst>
          </p:cNvPr>
          <p:cNvSpPr txBox="1">
            <a:spLocks/>
          </p:cNvSpPr>
          <p:nvPr/>
        </p:nvSpPr>
        <p:spPr>
          <a:xfrm>
            <a:off x="3565000" y="806848"/>
            <a:ext cx="2950445" cy="1918556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346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  <a:endParaRPr lang="en-US" sz="1536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17CED3-7987-4466-9379-38CB08F30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1" y="316434"/>
            <a:ext cx="1676938" cy="16786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D38A77-CB26-4F8A-9AA7-C66D9108984D}"/>
              </a:ext>
            </a:extLst>
          </p:cNvPr>
          <p:cNvSpPr txBox="1">
            <a:spLocks/>
          </p:cNvSpPr>
          <p:nvPr/>
        </p:nvSpPr>
        <p:spPr>
          <a:xfrm>
            <a:off x="1167648" y="813854"/>
            <a:ext cx="2854523" cy="1181197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778" dirty="0">
                <a:solidFill>
                  <a:schemeClr val="bg1"/>
                </a:solidFill>
                <a:latin typeface="Bebas Neue Bold" panose="020B0606020202050201" pitchFamily="34" charset="0"/>
              </a:rPr>
              <a:t>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9CCB1-ECC4-41B1-B084-1B1EFD7CECF9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C0DABC-3C63-422A-A541-2BA2CA21625F}"/>
              </a:ext>
            </a:extLst>
          </p:cNvPr>
          <p:cNvSpPr txBox="1">
            <a:spLocks/>
          </p:cNvSpPr>
          <p:nvPr/>
        </p:nvSpPr>
        <p:spPr>
          <a:xfrm>
            <a:off x="550094" y="29086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886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50CB7B-BD3B-42AA-8FC4-8F7B1C5D0C0C}"/>
              </a:ext>
            </a:extLst>
          </p:cNvPr>
          <p:cNvSpPr txBox="1">
            <a:spLocks/>
          </p:cNvSpPr>
          <p:nvPr/>
        </p:nvSpPr>
        <p:spPr>
          <a:xfrm>
            <a:off x="781542" y="1808790"/>
            <a:ext cx="4024916" cy="1337552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19"/>
              </a:lnSpc>
              <a:spcBef>
                <a:spcPts val="0"/>
              </a:spcBef>
              <a:buNone/>
            </a:pPr>
            <a:r>
              <a:rPr lang="en-US" sz="3352" dirty="0">
                <a:solidFill>
                  <a:schemeClr val="bg1"/>
                </a:solidFill>
                <a:latin typeface="Bebas Neue Bold" panose="020B0606020202050201" pitchFamily="34" charset="0"/>
              </a:rPr>
              <a:t>Of the (name) community</a:t>
            </a:r>
            <a:br>
              <a:rPr lang="en-US" sz="1509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2514" dirty="0">
                <a:solidFill>
                  <a:schemeClr val="bg1"/>
                </a:solidFill>
                <a:latin typeface="Bebas Neue Bold" panose="020B0606020202050201" pitchFamily="34" charset="0"/>
              </a:rPr>
              <a:t>ARE</a:t>
            </a:r>
            <a:r>
              <a:rPr lang="en-US" sz="2514" dirty="0">
                <a:solidFill>
                  <a:srgbClr val="004D86"/>
                </a:solidFill>
                <a:latin typeface="Bebas Neue Bold" panose="020B0606020202050201" pitchFamily="34" charset="0"/>
              </a:rPr>
              <a:t> </a:t>
            </a:r>
            <a:r>
              <a:rPr lang="en-US" sz="2514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Active Library Card Holders</a:t>
            </a:r>
            <a:endParaRPr lang="en-US" sz="1383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2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D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1DE97C-BB4C-421F-9D27-9092370E6AFA}"/>
              </a:ext>
            </a:extLst>
          </p:cNvPr>
          <p:cNvSpPr txBox="1">
            <a:spLocks/>
          </p:cNvSpPr>
          <p:nvPr/>
        </p:nvSpPr>
        <p:spPr>
          <a:xfrm>
            <a:off x="550094" y="423991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886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employed</a:t>
            </a:r>
            <a:endParaRPr lang="en-US" sz="111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E91C5A-45A4-4EE3-9806-318F28E136A6}"/>
              </a:ext>
            </a:extLst>
          </p:cNvPr>
          <p:cNvSpPr txBox="1">
            <a:spLocks/>
          </p:cNvSpPr>
          <p:nvPr/>
        </p:nvSpPr>
        <p:spPr>
          <a:xfrm>
            <a:off x="611052" y="1823857"/>
            <a:ext cx="4365897" cy="148616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30"/>
              </a:lnSpc>
              <a:spcBef>
                <a:spcPts val="0"/>
              </a:spcBef>
            </a:pPr>
            <a:r>
              <a:rPr lang="en-US" sz="2514" dirty="0">
                <a:solidFill>
                  <a:srgbClr val="006666"/>
                </a:solidFill>
                <a:latin typeface="Bebas Neue Bold" panose="020B0606020202050201" pitchFamily="34" charset="0"/>
              </a:rPr>
              <a:t>Full-time Equivalent staff members, </a:t>
            </a:r>
            <a:r>
              <a:rPr lang="en-US" sz="2095" dirty="0">
                <a:solidFill>
                  <a:schemeClr val="bg1"/>
                </a:solidFill>
                <a:latin typeface="Bebas Neue Bold" panose="020B0606020202050201" pitchFamily="34" charset="0"/>
              </a:rPr>
              <a:t>including 0 professional librarians</a:t>
            </a:r>
          </a:p>
          <a:p>
            <a:pPr>
              <a:lnSpc>
                <a:spcPts val="2584"/>
              </a:lnSpc>
              <a:spcBef>
                <a:spcPts val="0"/>
              </a:spcBef>
            </a:pPr>
            <a:endParaRPr lang="en-US" sz="1536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E0B7D2-C05A-4E9C-9FE5-E2BC942148CC}"/>
              </a:ext>
            </a:extLst>
          </p:cNvPr>
          <p:cNvSpPr txBox="1">
            <a:spLocks/>
          </p:cNvSpPr>
          <p:nvPr/>
        </p:nvSpPr>
        <p:spPr>
          <a:xfrm>
            <a:off x="1761992" y="723075"/>
            <a:ext cx="3214956" cy="1273045"/>
          </a:xfrm>
          <a:prstGeom prst="rect">
            <a:avLst/>
          </a:prstGeom>
        </p:spPr>
        <p:txBody>
          <a:bodyPr vert="horz" lIns="31931" tIns="15966" rIns="31931" bIns="15966" rtlCol="0">
            <a:normAutofit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800" dirty="0">
                <a:solidFill>
                  <a:schemeClr val="bg1"/>
                </a:solidFill>
                <a:latin typeface="Bebas Neue Bold" panose="020B0606020202050201" pitchFamily="34" charset="0"/>
              </a:rPr>
              <a:t>00</a:t>
            </a:r>
            <a:endParaRPr lang="en-US" sz="97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863842-E8BB-4BFD-80CE-7DDA46E08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7" b="15427"/>
          <a:stretch/>
        </p:blipFill>
        <p:spPr>
          <a:xfrm>
            <a:off x="1563216" y="730379"/>
            <a:ext cx="1416481" cy="98042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F5BC49-E47B-481E-B970-62F349EF8F78}"/>
              </a:ext>
            </a:extLst>
          </p:cNvPr>
          <p:cNvSpPr txBox="1">
            <a:spLocks/>
          </p:cNvSpPr>
          <p:nvPr/>
        </p:nvSpPr>
        <p:spPr>
          <a:xfrm>
            <a:off x="550094" y="9815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DCA4A-C4E4-49C5-8CA1-B7F9E461A107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</p:spTree>
    <p:extLst>
      <p:ext uri="{BB962C8B-B14F-4D97-AF65-F5344CB8AC3E}">
        <p14:creationId xmlns:p14="http://schemas.microsoft.com/office/powerpoint/2010/main" val="26241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288F6E-E3CE-4CBD-AF96-CDAB3F4A9D68}"/>
              </a:ext>
            </a:extLst>
          </p:cNvPr>
          <p:cNvSpPr txBox="1">
            <a:spLocks/>
          </p:cNvSpPr>
          <p:nvPr/>
        </p:nvSpPr>
        <p:spPr>
          <a:xfrm>
            <a:off x="2238305" y="1418754"/>
            <a:ext cx="2744739" cy="1066247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968"/>
              </a:lnSpc>
              <a:spcBef>
                <a:spcPts val="0"/>
              </a:spcBef>
              <a:buNone/>
            </a:pPr>
            <a:r>
              <a:rPr lang="en-US" sz="3073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visits to (library name) last year</a:t>
            </a:r>
            <a:endParaRPr lang="en-US" sz="2095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2205594" y="758618"/>
            <a:ext cx="2950445" cy="2553605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75"/>
              </a:lnSpc>
              <a:spcBef>
                <a:spcPts val="0"/>
              </a:spcBef>
              <a:buNone/>
            </a:pPr>
            <a:br>
              <a:rPr lang="en-US" sz="2305" dirty="0">
                <a:solidFill>
                  <a:srgbClr val="FC9804"/>
                </a:solidFill>
                <a:latin typeface="Bebas Neue Bold" panose="020B0606020202050201" pitchFamily="34" charset="0"/>
              </a:rPr>
            </a:br>
            <a:r>
              <a:rPr lang="en-US" sz="6949" dirty="0">
                <a:solidFill>
                  <a:schemeClr val="bg1"/>
                </a:solidFill>
                <a:latin typeface="Bebas Neue Bold" panose="020B0606020202050201" pitchFamily="34" charset="0"/>
              </a:rPr>
              <a:t>0</a:t>
            </a:r>
            <a:endParaRPr lang="en-US" sz="1536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A28F-B61E-4773-92FA-9E358AB65156}"/>
              </a:ext>
            </a:extLst>
          </p:cNvPr>
          <p:cNvSpPr txBox="1"/>
          <p:nvPr/>
        </p:nvSpPr>
        <p:spPr>
          <a:xfrm>
            <a:off x="87753" y="248500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550094" y="23706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886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2659189" y="719980"/>
            <a:ext cx="2917734" cy="806268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19" dirty="0">
                <a:solidFill>
                  <a:schemeClr val="bg1"/>
                </a:solidFill>
                <a:latin typeface="Bebas Neue Bold" panose="020B0606020202050201" pitchFamily="34" charset="0"/>
              </a:rPr>
              <a:t>thousand</a:t>
            </a:r>
            <a:endParaRPr lang="en-US" sz="2305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01114E-718E-41C1-8E07-4A411655F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8898"/>
          <a:stretch/>
        </p:blipFill>
        <p:spPr>
          <a:xfrm>
            <a:off x="637240" y="308211"/>
            <a:ext cx="1771770" cy="21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504259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14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</a:t>
            </a:r>
            <a:r>
              <a:rPr lang="en-US" sz="2514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LIBRARy</a:t>
            </a:r>
            <a:r>
              <a:rPr lang="en-US" sz="2514" dirty="0">
                <a:solidFill>
                  <a:schemeClr val="bg1"/>
                </a:solidFill>
                <a:latin typeface="Bebas Neue Bold" panose="020B0606020202050201" pitchFamily="34" charset="0"/>
              </a:rPr>
              <a:t> name) staff answered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2358160" y="1759109"/>
            <a:ext cx="2356796" cy="40173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5" dirty="0">
                <a:solidFill>
                  <a:srgbClr val="C00000"/>
                </a:solidFill>
                <a:latin typeface="Bebas Neue Bold" panose="020B0606020202050201" pitchFamily="34" charset="0"/>
              </a:rPr>
              <a:t>Reference questions</a:t>
            </a:r>
            <a:endParaRPr lang="en-US" sz="1257" dirty="0">
              <a:solidFill>
                <a:srgbClr val="C0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2513882" y="1045602"/>
            <a:ext cx="2083505" cy="1129168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321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5" r="16220"/>
          <a:stretch/>
        </p:blipFill>
        <p:spPr>
          <a:xfrm>
            <a:off x="710495" y="940487"/>
            <a:ext cx="1745564" cy="17117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89359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84E78-7370-4484-8CE5-E039B9A02899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</p:spTree>
    <p:extLst>
      <p:ext uri="{BB962C8B-B14F-4D97-AF65-F5344CB8AC3E}">
        <p14:creationId xmlns:p14="http://schemas.microsoft.com/office/powerpoint/2010/main" val="144719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001" y="683599"/>
            <a:ext cx="1539188" cy="154072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430133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5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held</a:t>
            </a:r>
            <a:endParaRPr lang="en-US" sz="111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2569007" y="1470341"/>
            <a:ext cx="2311060" cy="665149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2514" dirty="0">
                <a:solidFill>
                  <a:schemeClr val="bg1"/>
                </a:solidFill>
                <a:latin typeface="Bebas Neue Bold" panose="020B0606020202050201" pitchFamily="34" charset="0"/>
              </a:rPr>
              <a:t>Programs throughout the community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1639556" y="737538"/>
            <a:ext cx="2875546" cy="986083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21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98158"/>
            <a:ext cx="4487813" cy="292763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B4EA63-1CC8-487F-B80E-3E8A642566D5}"/>
              </a:ext>
            </a:extLst>
          </p:cNvPr>
          <p:cNvSpPr txBox="1">
            <a:spLocks/>
          </p:cNvSpPr>
          <p:nvPr/>
        </p:nvSpPr>
        <p:spPr>
          <a:xfrm>
            <a:off x="1406412" y="2216268"/>
            <a:ext cx="1132416" cy="515326"/>
          </a:xfrm>
          <a:prstGeom prst="rect">
            <a:avLst/>
          </a:prstGeom>
        </p:spPr>
        <p:txBody>
          <a:bodyPr vert="horz" lIns="31931" tIns="15966" rIns="31931" bIns="15966" rtlCol="0">
            <a:normAutofit fontScale="5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67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ATTENDED BY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2220210" y="2050252"/>
            <a:ext cx="1330792" cy="566505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67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B42D52-AB0B-4578-8613-62E873306EAC}"/>
              </a:ext>
            </a:extLst>
          </p:cNvPr>
          <p:cNvSpPr txBox="1">
            <a:spLocks/>
          </p:cNvSpPr>
          <p:nvPr/>
        </p:nvSpPr>
        <p:spPr>
          <a:xfrm>
            <a:off x="3111021" y="2104293"/>
            <a:ext cx="1030458" cy="515326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14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PEOPLE</a:t>
            </a:r>
            <a:endParaRPr lang="en-US" sz="1397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E6597-1173-4964-A6EA-357EFE1625A7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</p:spTree>
    <p:extLst>
      <p:ext uri="{BB962C8B-B14F-4D97-AF65-F5344CB8AC3E}">
        <p14:creationId xmlns:p14="http://schemas.microsoft.com/office/powerpoint/2010/main" val="152942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D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16" y="492194"/>
            <a:ext cx="1969122" cy="1971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71282" y="2479647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430133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5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PRODUCED</a:t>
            </a:r>
            <a:endParaRPr lang="en-US" sz="111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2704815" y="1694121"/>
            <a:ext cx="2571046" cy="739976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1886" dirty="0">
                <a:solidFill>
                  <a:schemeClr val="bg1"/>
                </a:solidFill>
                <a:latin typeface="Bebas Neue Bold" panose="020B0606020202050201" pitchFamily="34" charset="0"/>
              </a:rPr>
              <a:t>Pieces of recorded content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1683850" y="832170"/>
            <a:ext cx="3038585" cy="1066961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9815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2704815" y="1958091"/>
            <a:ext cx="2394205" cy="337198"/>
          </a:xfrm>
          <a:prstGeom prst="rect">
            <a:avLst/>
          </a:prstGeom>
        </p:spPr>
        <p:txBody>
          <a:bodyPr vert="horz" lIns="31931" tIns="15966" rIns="31931" bIns="15966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73" dirty="0">
                <a:solidFill>
                  <a:srgbClr val="006666"/>
                </a:solidFill>
                <a:latin typeface="Bebas Neue Bold" panose="020B0606020202050201" pitchFamily="34" charset="0"/>
              </a:rPr>
              <a:t>Viewed 0,000 times</a:t>
            </a:r>
          </a:p>
        </p:txBody>
      </p:sp>
    </p:spTree>
    <p:extLst>
      <p:ext uri="{BB962C8B-B14F-4D97-AF65-F5344CB8AC3E}">
        <p14:creationId xmlns:p14="http://schemas.microsoft.com/office/powerpoint/2010/main" val="396785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642501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94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provided </a:t>
            </a:r>
            <a:endParaRPr lang="en-US" sz="139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1559681" y="1811314"/>
            <a:ext cx="3762375" cy="439086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73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Wifi</a:t>
            </a:r>
            <a:r>
              <a:rPr lang="en-US" sz="3073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 sessions</a:t>
            </a:r>
            <a:endParaRPr lang="en-US" sz="1676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2342462" y="1144087"/>
            <a:ext cx="2196815" cy="1135060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273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9815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92F559A-7910-4BDF-BC39-0769C9B0C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96" y="790270"/>
            <a:ext cx="1579275" cy="1580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691423-C37B-4E63-A713-452224292C65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</p:spTree>
    <p:extLst>
      <p:ext uri="{BB962C8B-B14F-4D97-AF65-F5344CB8AC3E}">
        <p14:creationId xmlns:p14="http://schemas.microsoft.com/office/powerpoint/2010/main" val="258914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1357151" y="558385"/>
            <a:ext cx="2950445" cy="651014"/>
          </a:xfrm>
          <a:prstGeom prst="rect">
            <a:avLst/>
          </a:prstGeom>
        </p:spPr>
        <p:txBody>
          <a:bodyPr vert="horz" lIns="31931" tIns="15966" rIns="31931" bIns="15966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en-US" sz="2305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33384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  <a:endParaRPr lang="en-US" sz="1536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550094" y="23706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886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874444" y="1818230"/>
            <a:ext cx="3839112" cy="590859"/>
          </a:xfrm>
          <a:prstGeom prst="rect">
            <a:avLst/>
          </a:prstGeom>
        </p:spPr>
        <p:txBody>
          <a:bodyPr vert="horz" lIns="31931" tIns="15966" rIns="31931" bIns="15966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2095" dirty="0">
                <a:solidFill>
                  <a:srgbClr val="C00000"/>
                </a:solidFill>
                <a:latin typeface="Bebas Neue Bold" panose="020B0606020202050201" pitchFamily="34" charset="0"/>
              </a:rPr>
              <a:t>laptops</a:t>
            </a:r>
            <a:r>
              <a:rPr lang="en-US" sz="2095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0"/>
              </a:rPr>
              <a:t> </a:t>
            </a:r>
            <a:r>
              <a:rPr lang="en-US" sz="2095" dirty="0">
                <a:solidFill>
                  <a:schemeClr val="bg1"/>
                </a:solidFill>
                <a:latin typeface="Bebas Neue Bold" panose="020B0606020202050201" pitchFamily="34" charset="0"/>
              </a:rPr>
              <a:t>or </a:t>
            </a:r>
            <a:r>
              <a:rPr lang="en-US" sz="2095" dirty="0">
                <a:solidFill>
                  <a:srgbClr val="C00000"/>
                </a:solidFill>
                <a:latin typeface="Bebas Neue Bold" panose="020B0606020202050201" pitchFamily="34" charset="0"/>
              </a:rPr>
              <a:t>tablets </a:t>
            </a:r>
            <a:r>
              <a:rPr lang="en-US" sz="2095" dirty="0">
                <a:solidFill>
                  <a:schemeClr val="bg1"/>
                </a:solidFill>
                <a:latin typeface="Bebas Neue Bold" panose="020B0606020202050201" pitchFamily="34" charset="0"/>
              </a:rPr>
              <a:t>were lent out for resident use last year</a:t>
            </a:r>
            <a:endParaRPr lang="en-US" sz="1257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A0B5EA-9B9D-490E-B9C3-8585703A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b="19988"/>
          <a:stretch/>
        </p:blipFill>
        <p:spPr>
          <a:xfrm>
            <a:off x="2664045" y="602706"/>
            <a:ext cx="1802118" cy="11096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0CDF7C-89FF-4170-B4BC-76E8B1A88055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</p:spTree>
    <p:extLst>
      <p:ext uri="{BB962C8B-B14F-4D97-AF65-F5344CB8AC3E}">
        <p14:creationId xmlns:p14="http://schemas.microsoft.com/office/powerpoint/2010/main" val="417025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8736</TotalTime>
  <Words>361</Words>
  <Application>Microsoft Office PowerPoint</Application>
  <PresentationFormat>Custom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 Light</vt:lpstr>
      <vt:lpstr>Open Sans Light</vt:lpstr>
      <vt:lpstr>Calibri</vt:lpstr>
      <vt:lpstr>Arial</vt:lpstr>
      <vt:lpstr>Bebas Neue Bold</vt:lpstr>
      <vt:lpstr>Bebas Neue Regular</vt:lpstr>
      <vt:lpstr>Office Theme</vt:lpstr>
      <vt:lpstr>Instructions to export for Twitter: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Kaili</dc:creator>
  <cp:lastModifiedBy>Sullivan, Kaili</cp:lastModifiedBy>
  <cp:revision>118</cp:revision>
  <dcterms:created xsi:type="dcterms:W3CDTF">2021-03-10T18:36:29Z</dcterms:created>
  <dcterms:modified xsi:type="dcterms:W3CDTF">2023-04-13T17:08:11Z</dcterms:modified>
</cp:coreProperties>
</file>