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282" r:id="rId2"/>
    <p:sldId id="260" r:id="rId3"/>
    <p:sldId id="270" r:id="rId4"/>
    <p:sldId id="269" r:id="rId5"/>
    <p:sldId id="267" r:id="rId6"/>
    <p:sldId id="280" r:id="rId7"/>
    <p:sldId id="281" r:id="rId8"/>
    <p:sldId id="271" r:id="rId9"/>
    <p:sldId id="278" r:id="rId10"/>
    <p:sldId id="272" r:id="rId11"/>
    <p:sldId id="274" r:id="rId12"/>
    <p:sldId id="279" r:id="rId13"/>
  </p:sldIdLst>
  <p:sldSz cx="5588000" cy="2794000"/>
  <p:notesSz cx="6858000" cy="9144000"/>
  <p:embeddedFontLst>
    <p:embeddedFont>
      <p:font typeface="Bebas Neue Bold" panose="020B0606020202050201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DDB0"/>
    <a:srgbClr val="EA0000"/>
    <a:srgbClr val="FFF3C5"/>
    <a:srgbClr val="00A1DA"/>
    <a:srgbClr val="FF0000"/>
    <a:srgbClr val="ED7701"/>
    <a:srgbClr val="FC9804"/>
    <a:srgbClr val="EE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249" d="100"/>
          <a:sy n="249" d="100"/>
        </p:scale>
        <p:origin x="4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75E0-D790-412E-85E4-EA78BE82F53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40EA-8F0F-48D3-A549-42E19D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1pPr>
    <a:lvl2pPr marL="164866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2pPr>
    <a:lvl3pPr marL="329733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3pPr>
    <a:lvl4pPr marL="494599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4pPr>
    <a:lvl5pPr marL="659465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5pPr>
    <a:lvl6pPr marL="824332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6pPr>
    <a:lvl7pPr marL="989198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7pPr>
    <a:lvl8pPr marL="1154064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8pPr>
    <a:lvl9pPr marL="1318931" algn="l" defTabSz="329733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457259"/>
            <a:ext cx="4191000" cy="972726"/>
          </a:xfrm>
        </p:spPr>
        <p:txBody>
          <a:bodyPr anchor="b"/>
          <a:lstStyle>
            <a:lvl1pPr algn="ctr"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1467497"/>
            <a:ext cx="4191000" cy="674570"/>
          </a:xfrm>
        </p:spPr>
        <p:txBody>
          <a:bodyPr/>
          <a:lstStyle>
            <a:lvl1pPr marL="0" indent="0" algn="ctr">
              <a:buNone/>
              <a:defRPr sz="978"/>
            </a:lvl1pPr>
            <a:lvl2pPr marL="186263" indent="0" algn="ctr">
              <a:buNone/>
              <a:defRPr sz="815"/>
            </a:lvl2pPr>
            <a:lvl3pPr marL="372527" indent="0" algn="ctr">
              <a:buNone/>
              <a:defRPr sz="733"/>
            </a:lvl3pPr>
            <a:lvl4pPr marL="558790" indent="0" algn="ctr">
              <a:buNone/>
              <a:defRPr sz="652"/>
            </a:lvl4pPr>
            <a:lvl5pPr marL="745053" indent="0" algn="ctr">
              <a:buNone/>
              <a:defRPr sz="652"/>
            </a:lvl5pPr>
            <a:lvl6pPr marL="931316" indent="0" algn="ctr">
              <a:buNone/>
              <a:defRPr sz="652"/>
            </a:lvl6pPr>
            <a:lvl7pPr marL="1117580" indent="0" algn="ctr">
              <a:buNone/>
              <a:defRPr sz="652"/>
            </a:lvl7pPr>
            <a:lvl8pPr marL="1303843" indent="0" algn="ctr">
              <a:buNone/>
              <a:defRPr sz="652"/>
            </a:lvl8pPr>
            <a:lvl9pPr marL="1490106" indent="0" algn="ctr">
              <a:buNone/>
              <a:defRPr sz="6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8912" y="148755"/>
            <a:ext cx="1204913" cy="2367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48755"/>
            <a:ext cx="3544888" cy="2367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65" y="696560"/>
            <a:ext cx="4819650" cy="1162226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265" y="1869782"/>
            <a:ext cx="4819650" cy="611187"/>
          </a:xfrm>
        </p:spPr>
        <p:txBody>
          <a:bodyPr/>
          <a:lstStyle>
            <a:lvl1pPr marL="0" indent="0">
              <a:buNone/>
              <a:defRPr sz="978">
                <a:solidFill>
                  <a:schemeClr val="tx1">
                    <a:tint val="75000"/>
                  </a:schemeClr>
                </a:solidFill>
              </a:defRPr>
            </a:lvl1pPr>
            <a:lvl2pPr marL="186263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2pPr>
            <a:lvl3pPr marL="372527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55879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4pPr>
            <a:lvl5pPr marL="74505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5pPr>
            <a:lvl6pPr marL="93131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6pPr>
            <a:lvl7pPr marL="1117580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7pPr>
            <a:lvl8pPr marL="1303843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8pPr>
            <a:lvl9pPr marL="1490106" indent="0">
              <a:buNone/>
              <a:defRPr sz="6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8925" y="743773"/>
            <a:ext cx="2374900" cy="1772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48755"/>
            <a:ext cx="4819650" cy="540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903" y="684918"/>
            <a:ext cx="2363986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903" y="1020586"/>
            <a:ext cx="2363986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8925" y="684918"/>
            <a:ext cx="2375628" cy="335668"/>
          </a:xfrm>
        </p:spPr>
        <p:txBody>
          <a:bodyPr anchor="b"/>
          <a:lstStyle>
            <a:lvl1pPr marL="0" indent="0">
              <a:buNone/>
              <a:defRPr sz="978" b="1"/>
            </a:lvl1pPr>
            <a:lvl2pPr marL="186263" indent="0">
              <a:buNone/>
              <a:defRPr sz="815" b="1"/>
            </a:lvl2pPr>
            <a:lvl3pPr marL="372527" indent="0">
              <a:buNone/>
              <a:defRPr sz="733" b="1"/>
            </a:lvl3pPr>
            <a:lvl4pPr marL="558790" indent="0">
              <a:buNone/>
              <a:defRPr sz="652" b="1"/>
            </a:lvl4pPr>
            <a:lvl5pPr marL="745053" indent="0">
              <a:buNone/>
              <a:defRPr sz="652" b="1"/>
            </a:lvl5pPr>
            <a:lvl6pPr marL="931316" indent="0">
              <a:buNone/>
              <a:defRPr sz="652" b="1"/>
            </a:lvl6pPr>
            <a:lvl7pPr marL="1117580" indent="0">
              <a:buNone/>
              <a:defRPr sz="652" b="1"/>
            </a:lvl7pPr>
            <a:lvl8pPr marL="1303843" indent="0">
              <a:buNone/>
              <a:defRPr sz="652" b="1"/>
            </a:lvl8pPr>
            <a:lvl9pPr marL="1490106" indent="0">
              <a:buNone/>
              <a:defRPr sz="6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28925" y="1020586"/>
            <a:ext cx="2375628" cy="1501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28" y="402284"/>
            <a:ext cx="2828925" cy="1985551"/>
          </a:xfrm>
        </p:spPr>
        <p:txBody>
          <a:bodyPr/>
          <a:lstStyle>
            <a:lvl1pPr>
              <a:defRPr sz="1304"/>
            </a:lvl1pPr>
            <a:lvl2pPr>
              <a:defRPr sz="1141"/>
            </a:lvl2pPr>
            <a:lvl3pPr>
              <a:defRPr sz="978"/>
            </a:lvl3pPr>
            <a:lvl4pPr>
              <a:defRPr sz="815"/>
            </a:lvl4pPr>
            <a:lvl5pPr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186267"/>
            <a:ext cx="1802275" cy="651933"/>
          </a:xfrm>
        </p:spPr>
        <p:txBody>
          <a:bodyPr anchor="b"/>
          <a:lstStyle>
            <a:lvl1pPr>
              <a:defRPr sz="1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5628" y="402284"/>
            <a:ext cx="2828925" cy="1985551"/>
          </a:xfrm>
        </p:spPr>
        <p:txBody>
          <a:bodyPr anchor="t"/>
          <a:lstStyle>
            <a:lvl1pPr marL="0" indent="0">
              <a:buNone/>
              <a:defRPr sz="1304"/>
            </a:lvl1pPr>
            <a:lvl2pPr marL="186263" indent="0">
              <a:buNone/>
              <a:defRPr sz="1141"/>
            </a:lvl2pPr>
            <a:lvl3pPr marL="372527" indent="0">
              <a:buNone/>
              <a:defRPr sz="978"/>
            </a:lvl3pPr>
            <a:lvl4pPr marL="558790" indent="0">
              <a:buNone/>
              <a:defRPr sz="815"/>
            </a:lvl4pPr>
            <a:lvl5pPr marL="745053" indent="0">
              <a:buNone/>
              <a:defRPr sz="815"/>
            </a:lvl5pPr>
            <a:lvl6pPr marL="931316" indent="0">
              <a:buNone/>
              <a:defRPr sz="815"/>
            </a:lvl6pPr>
            <a:lvl7pPr marL="1117580" indent="0">
              <a:buNone/>
              <a:defRPr sz="815"/>
            </a:lvl7pPr>
            <a:lvl8pPr marL="1303843" indent="0">
              <a:buNone/>
              <a:defRPr sz="815"/>
            </a:lvl8pPr>
            <a:lvl9pPr marL="1490106" indent="0">
              <a:buNone/>
              <a:defRPr sz="8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03" y="838200"/>
            <a:ext cx="1802275" cy="1552869"/>
          </a:xfrm>
        </p:spPr>
        <p:txBody>
          <a:bodyPr/>
          <a:lstStyle>
            <a:lvl1pPr marL="0" indent="0">
              <a:buNone/>
              <a:defRPr sz="652"/>
            </a:lvl1pPr>
            <a:lvl2pPr marL="186263" indent="0">
              <a:buNone/>
              <a:defRPr sz="570"/>
            </a:lvl2pPr>
            <a:lvl3pPr marL="372527" indent="0">
              <a:buNone/>
              <a:defRPr sz="489"/>
            </a:lvl3pPr>
            <a:lvl4pPr marL="558790" indent="0">
              <a:buNone/>
              <a:defRPr sz="407"/>
            </a:lvl4pPr>
            <a:lvl5pPr marL="745053" indent="0">
              <a:buNone/>
              <a:defRPr sz="407"/>
            </a:lvl5pPr>
            <a:lvl6pPr marL="931316" indent="0">
              <a:buNone/>
              <a:defRPr sz="407"/>
            </a:lvl6pPr>
            <a:lvl7pPr marL="1117580" indent="0">
              <a:buNone/>
              <a:defRPr sz="407"/>
            </a:lvl7pPr>
            <a:lvl8pPr marL="1303843" indent="0">
              <a:buNone/>
              <a:defRPr sz="407"/>
            </a:lvl8pPr>
            <a:lvl9pPr marL="1490106" indent="0">
              <a:buNone/>
              <a:defRPr sz="4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175" y="148755"/>
            <a:ext cx="4819650" cy="5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743773"/>
            <a:ext cx="4819650" cy="177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17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1025" y="2589624"/>
            <a:ext cx="188595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6525" y="2589624"/>
            <a:ext cx="1257300" cy="14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2527" rtl="0" eaLnBrk="1" latinLnBrk="0" hangingPunct="1">
        <a:lnSpc>
          <a:spcPct val="90000"/>
        </a:lnSpc>
        <a:spcBef>
          <a:spcPct val="0"/>
        </a:spcBef>
        <a:buNone/>
        <a:defRPr sz="17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132" indent="-93132" algn="l" defTabSz="372527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7939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978" kern="1200">
          <a:solidFill>
            <a:schemeClr val="tx1"/>
          </a:solidFill>
          <a:latin typeface="+mn-lt"/>
          <a:ea typeface="+mn-ea"/>
          <a:cs typeface="+mn-cs"/>
        </a:defRPr>
      </a:lvl2pPr>
      <a:lvl3pPr marL="46565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5192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83818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102444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210711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583238" indent="-93132" algn="l" defTabSz="372527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1pPr>
      <a:lvl2pPr marL="18626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2pPr>
      <a:lvl3pPr marL="372527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3pPr>
      <a:lvl4pPr marL="55879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4pPr>
      <a:lvl5pPr marL="74505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5pPr>
      <a:lvl6pPr marL="93131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6pPr>
      <a:lvl7pPr marL="1117580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7pPr>
      <a:lvl8pPr marL="1303843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8pPr>
      <a:lvl9pPr marL="1490106" algn="l" defTabSz="372527" rtl="0" eaLnBrk="1" latinLnBrk="0" hangingPunct="1">
        <a:defRPr sz="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F47A8-5AD5-4CDA-8DF8-DD5995A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40" y="255009"/>
            <a:ext cx="4131129" cy="925790"/>
          </a:xfrm>
        </p:spPr>
        <p:txBody>
          <a:bodyPr/>
          <a:lstStyle/>
          <a:p>
            <a:r>
              <a:rPr lang="en-US" dirty="0"/>
              <a:t>Instructions to export for Twitter: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E6866-F02C-40AD-B0D1-5F037DDF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40" y="1019476"/>
            <a:ext cx="4131129" cy="3039030"/>
          </a:xfrm>
        </p:spPr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16757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75556" y="2474183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529305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4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 (library name) received</a:t>
            </a:r>
            <a:endParaRPr lang="en-US" sz="1397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1618072" y="1822040"/>
            <a:ext cx="3762375" cy="439086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73" dirty="0">
                <a:solidFill>
                  <a:srgbClr val="FF0000"/>
                </a:solidFill>
                <a:latin typeface="Bebas Neue Bold" panose="020B0606020202050201" pitchFamily="34" charset="0"/>
              </a:rPr>
              <a:t>Website visits</a:t>
            </a:r>
            <a:endParaRPr lang="en-US" sz="1676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2275137" y="1050783"/>
            <a:ext cx="2384381" cy="1135060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rgbClr val="FF9900"/>
                </a:solidFill>
                <a:latin typeface="Bebas Neue Bold" panose="020B0606020202050201" pitchFamily="34" charset="0"/>
              </a:rPr>
              <a:t>0,000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927972" y="971961"/>
            <a:ext cx="1802119" cy="15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78" y="430133"/>
            <a:ext cx="1737623" cy="17393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40842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593980" y="1594979"/>
            <a:ext cx="2571046" cy="73997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total PROGRAMS</a:t>
            </a:r>
            <a:endParaRPr lang="en-US" sz="1257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886818" y="920941"/>
            <a:ext cx="2336058" cy="801082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1356591" y="2095495"/>
            <a:ext cx="1132416" cy="515326"/>
          </a:xfrm>
          <a:prstGeom prst="rect">
            <a:avLst/>
          </a:prstGeom>
        </p:spPr>
        <p:txBody>
          <a:bodyPr vert="horz" lIns="31931" tIns="15966" rIns="31931" bIns="15966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306994" y="1935764"/>
            <a:ext cx="1330792" cy="5665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3301144" y="1986943"/>
            <a:ext cx="1030458" cy="51532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PEOPLE</a:t>
            </a:r>
            <a:endParaRPr lang="en-US" sz="1397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072E9-A03B-4DA6-84E0-DE2C6D8206CA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17682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1541691" y="292122"/>
            <a:ext cx="2950445" cy="191855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8346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  <a:endParaRPr lang="en-US" sz="1536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46145" y="191452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870495" y="1841526"/>
            <a:ext cx="3839112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Internet hotspots were lent out to (library name) patrons last year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8128-9705-4C35-B1EE-FBA6B9B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0" y="431563"/>
            <a:ext cx="1429639" cy="1431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32E77-D95C-4341-8783-C7BC727DE93C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18004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1" y="316434"/>
            <a:ext cx="1676938" cy="16786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167648" y="813854"/>
            <a:ext cx="2854523" cy="1181197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778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9CCB1-ECC4-41B1-B084-1B1EFD7CECF9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0DABC-3C63-422A-A541-2BA2CA21625F}"/>
              </a:ext>
            </a:extLst>
          </p:cNvPr>
          <p:cNvSpPr txBox="1">
            <a:spLocks/>
          </p:cNvSpPr>
          <p:nvPr/>
        </p:nvSpPr>
        <p:spPr>
          <a:xfrm>
            <a:off x="550094" y="2908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0CB7B-BD3B-42AA-8FC4-8F7B1C5D0C0C}"/>
              </a:ext>
            </a:extLst>
          </p:cNvPr>
          <p:cNvSpPr txBox="1">
            <a:spLocks/>
          </p:cNvSpPr>
          <p:nvPr/>
        </p:nvSpPr>
        <p:spPr>
          <a:xfrm>
            <a:off x="781542" y="1808790"/>
            <a:ext cx="4024916" cy="1337552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19"/>
              </a:lnSpc>
              <a:spcBef>
                <a:spcPts val="0"/>
              </a:spcBef>
              <a:buNone/>
            </a:pPr>
            <a:r>
              <a:rPr lang="en-US" sz="3352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1509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514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1383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550094" y="423991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611052" y="1823857"/>
            <a:ext cx="4365897" cy="148616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30"/>
              </a:lnSpc>
              <a:spcBef>
                <a:spcPts val="0"/>
              </a:spcBef>
            </a:pPr>
            <a:r>
              <a:rPr lang="en-US" sz="2514" dirty="0">
                <a:solidFill>
                  <a:srgbClr val="FEDDB0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2095" dirty="0">
                <a:solidFill>
                  <a:srgbClr val="FEDDB0"/>
                </a:solidFill>
                <a:latin typeface="Bebas Neue Bold" panose="020B0606020202050201" pitchFamily="34" charset="0"/>
              </a:rPr>
              <a:t>including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 0 </a:t>
            </a:r>
            <a:r>
              <a:rPr lang="en-US" sz="2095" dirty="0">
                <a:solidFill>
                  <a:srgbClr val="FEDDB0"/>
                </a:solidFill>
                <a:latin typeface="Bebas Neue Bold" panose="020B0606020202050201" pitchFamily="34" charset="0"/>
              </a:rPr>
              <a:t>professional librarians</a:t>
            </a:r>
          </a:p>
          <a:p>
            <a:pPr>
              <a:lnSpc>
                <a:spcPts val="2584"/>
              </a:lnSpc>
              <a:spcBef>
                <a:spcPts val="0"/>
              </a:spcBef>
            </a:pPr>
            <a:endParaRPr lang="en-US" sz="1536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1761992" y="723075"/>
            <a:ext cx="3214956" cy="1273045"/>
          </a:xfrm>
          <a:prstGeom prst="rect">
            <a:avLst/>
          </a:prstGeom>
        </p:spPr>
        <p:txBody>
          <a:bodyPr vert="horz" lIns="31931" tIns="15966" rIns="31931" bIns="15966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>
                <a:solidFill>
                  <a:srgbClr val="FEDDB0"/>
                </a:solidFill>
                <a:latin typeface="Bebas Neue Bold" panose="020B0606020202050201" pitchFamily="34" charset="0"/>
              </a:rPr>
              <a:t>00</a:t>
            </a:r>
            <a:endParaRPr lang="en-US" sz="978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8084"/>
          <a:stretch/>
        </p:blipFill>
        <p:spPr>
          <a:xfrm>
            <a:off x="1563216" y="730379"/>
            <a:ext cx="1416481" cy="9804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F5BC49-E47B-481E-B970-62F349EF8F78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DCA4A-C4E4-49C5-8CA1-B7F9E461A107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2238305" y="1418754"/>
            <a:ext cx="2744739" cy="1066247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68"/>
              </a:lnSpc>
              <a:spcBef>
                <a:spcPts val="0"/>
              </a:spcBef>
              <a:buNone/>
            </a:pPr>
            <a:r>
              <a:rPr lang="en-US" sz="3073" dirty="0">
                <a:solidFill>
                  <a:srgbClr val="FF0000"/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2095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2205594" y="758618"/>
            <a:ext cx="2950445" cy="25536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75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rgbClr val="FC9804"/>
                </a:solidFill>
                <a:latin typeface="Bebas Neue Bold" panose="020B0606020202050201" pitchFamily="34" charset="0"/>
              </a:rPr>
            </a:br>
            <a:r>
              <a:rPr lang="en-US" sz="6949" dirty="0">
                <a:solidFill>
                  <a:srgbClr val="FC9804"/>
                </a:solidFill>
                <a:latin typeface="Bebas Neue Bold" panose="020B0606020202050201" pitchFamily="34" charset="0"/>
              </a:rPr>
              <a:t>0</a:t>
            </a:r>
            <a:endParaRPr lang="en-US" sz="1536" dirty="0">
              <a:solidFill>
                <a:srgbClr val="FC980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87753" y="248500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50094" y="2370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659189" y="719980"/>
            <a:ext cx="2917734" cy="806268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19" dirty="0">
                <a:solidFill>
                  <a:srgbClr val="FF9900"/>
                </a:solidFill>
                <a:latin typeface="Bebas Neue Bold" panose="020B0606020202050201" pitchFamily="34" charset="0"/>
              </a:rPr>
              <a:t>thousand</a:t>
            </a:r>
            <a:endParaRPr lang="en-US" sz="2305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1114E-718E-41C1-8E07-4A411655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637240" y="308211"/>
            <a:ext cx="1771770" cy="21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504259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2514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2514" dirty="0">
                <a:solidFill>
                  <a:schemeClr val="bg1"/>
                </a:solidFill>
                <a:latin typeface="Bebas Neue Bold" panose="020B0606020202050201" pitchFamily="34" charset="0"/>
              </a:rPr>
              <a:t> name) staff answered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358160" y="1759109"/>
            <a:ext cx="2356796" cy="40173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Reference questions</a:t>
            </a:r>
            <a:endParaRPr lang="en-US" sz="1257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2513882" y="1045602"/>
            <a:ext cx="2083505" cy="1129168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321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r="16220"/>
          <a:stretch/>
        </p:blipFill>
        <p:spPr>
          <a:xfrm>
            <a:off x="710495" y="940487"/>
            <a:ext cx="1745564" cy="17117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89359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84E78-7370-4484-8CE5-E039B9A02899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001" y="683599"/>
            <a:ext cx="1539188" cy="15407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30133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held</a:t>
            </a:r>
            <a:endParaRPr lang="en-US" sz="111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569007" y="1470341"/>
            <a:ext cx="2311060" cy="665149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2514" dirty="0">
                <a:solidFill>
                  <a:srgbClr val="FEDDB0"/>
                </a:solidFill>
                <a:latin typeface="Bebas Neue Bold" panose="020B0606020202050201" pitchFamily="34" charset="0"/>
              </a:rPr>
              <a:t>Programs throughout the community</a:t>
            </a:r>
            <a:endParaRPr lang="en-US" sz="1257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639556" y="737538"/>
            <a:ext cx="2875546" cy="986083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21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8"/>
            <a:ext cx="4487813" cy="292763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1406412" y="2216268"/>
            <a:ext cx="1132416" cy="515326"/>
          </a:xfrm>
          <a:prstGeom prst="rect">
            <a:avLst/>
          </a:prstGeom>
        </p:spPr>
        <p:txBody>
          <a:bodyPr vert="horz" lIns="31931" tIns="15966" rIns="31931" bIns="15966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rgbClr val="FEDDB0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220210" y="2050252"/>
            <a:ext cx="1330792" cy="566505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67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3111021" y="2104293"/>
            <a:ext cx="1030458" cy="51532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14" dirty="0">
                <a:solidFill>
                  <a:srgbClr val="FEDDB0"/>
                </a:solidFill>
                <a:latin typeface="Bebas Neue Bold" panose="020B0606020202050201" pitchFamily="34" charset="0"/>
              </a:rPr>
              <a:t>PEOPLE</a:t>
            </a:r>
            <a:endParaRPr lang="en-US" sz="1397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E6597-1173-4964-A6EA-357EFE1625A7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152942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16" y="492194"/>
            <a:ext cx="1969123" cy="1971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71282" y="2479647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430133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5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1117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2704815" y="1694121"/>
            <a:ext cx="2571046" cy="739976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1886" dirty="0">
                <a:solidFill>
                  <a:srgbClr val="FF9900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838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1683850" y="832170"/>
            <a:ext cx="3038585" cy="1066961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6600" dirty="0">
                <a:solidFill>
                  <a:srgbClr val="FF990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2704815" y="1958091"/>
            <a:ext cx="2394205" cy="337198"/>
          </a:xfrm>
          <a:prstGeom prst="rect">
            <a:avLst/>
          </a:prstGeom>
        </p:spPr>
        <p:txBody>
          <a:bodyPr vert="horz" lIns="31931" tIns="15966" rIns="31931" bIns="15966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73" dirty="0">
                <a:solidFill>
                  <a:srgbClr val="FF0000"/>
                </a:solidFill>
                <a:latin typeface="Bebas Neue Bold" panose="020B0606020202050201" pitchFamily="34" charset="0"/>
              </a:rPr>
              <a:t>Viewed</a:t>
            </a:r>
            <a:r>
              <a:rPr lang="en-US" sz="3073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  <a:r>
              <a:rPr lang="en-US" sz="3073" dirty="0">
                <a:solidFill>
                  <a:srgbClr val="FF0000"/>
                </a:solidFill>
                <a:latin typeface="Bebas Neue Bold" panose="020B0606020202050201" pitchFamily="34" charset="0"/>
              </a:rPr>
              <a:t>0,000 times</a:t>
            </a:r>
          </a:p>
        </p:txBody>
      </p:sp>
    </p:spTree>
    <p:extLst>
      <p:ext uri="{BB962C8B-B14F-4D97-AF65-F5344CB8AC3E}">
        <p14:creationId xmlns:p14="http://schemas.microsoft.com/office/powerpoint/2010/main" val="39678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707731" y="642501"/>
            <a:ext cx="4172539" cy="486954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4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provided </a:t>
            </a:r>
            <a:endParaRPr lang="en-US" sz="139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1559682" y="1804206"/>
            <a:ext cx="3762375" cy="439086"/>
          </a:xfrm>
          <a:prstGeom prst="rect">
            <a:avLst/>
          </a:prstGeom>
        </p:spPr>
        <p:txBody>
          <a:bodyPr vert="horz" lIns="31931" tIns="15966" rIns="31931" bIns="15966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73" dirty="0" err="1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Wifi</a:t>
            </a:r>
            <a:r>
              <a:rPr lang="en-US" sz="3073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 sessions</a:t>
            </a:r>
            <a:endParaRPr lang="en-US" sz="1676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2342462" y="1144087"/>
            <a:ext cx="2196815" cy="1135060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273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550094" y="9815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397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838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96" y="790270"/>
            <a:ext cx="1579275" cy="1580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691423-C37B-4E63-A713-452224292C65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25891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1357151" y="558385"/>
            <a:ext cx="2950445" cy="651014"/>
          </a:xfrm>
          <a:prstGeom prst="rect">
            <a:avLst/>
          </a:prstGeom>
        </p:spPr>
        <p:txBody>
          <a:bodyPr vert="horz" lIns="31931" tIns="15966" rIns="31931" bIns="15966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US" sz="2305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33384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  <a:endParaRPr lang="en-US" sz="1536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550094" y="237067"/>
            <a:ext cx="4487813" cy="1236819"/>
          </a:xfrm>
          <a:prstGeom prst="rect">
            <a:avLst/>
          </a:prstGeom>
        </p:spPr>
        <p:txBody>
          <a:bodyPr vert="horz" lIns="31931" tIns="15966" rIns="31931" bIns="1596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1886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125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874444" y="1818230"/>
            <a:ext cx="3839112" cy="590859"/>
          </a:xfrm>
          <a:prstGeom prst="rect">
            <a:avLst/>
          </a:prstGeom>
        </p:spPr>
        <p:txBody>
          <a:bodyPr vert="horz" lIns="31931" tIns="15966" rIns="31931" bIns="15966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65"/>
              </a:lnSpc>
              <a:spcBef>
                <a:spcPts val="0"/>
              </a:spcBef>
              <a:buNone/>
            </a:pPr>
            <a:r>
              <a:rPr lang="en-US" sz="2095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laptops</a:t>
            </a:r>
            <a:r>
              <a:rPr lang="en-US" sz="2095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or </a:t>
            </a:r>
            <a:r>
              <a:rPr lang="en-US" sz="2095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tablets </a:t>
            </a:r>
            <a:r>
              <a:rPr lang="en-US" sz="2095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for patron use last year</a:t>
            </a:r>
            <a:endParaRPr lang="en-US" sz="1257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0B5EA-9B9D-490E-B9C3-8585703A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2664045" y="602706"/>
            <a:ext cx="1802118" cy="1109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0CDF7C-89FF-4170-B4BC-76E8B1A88055}"/>
              </a:ext>
            </a:extLst>
          </p:cNvPr>
          <p:cNvSpPr txBox="1"/>
          <p:nvPr/>
        </p:nvSpPr>
        <p:spPr>
          <a:xfrm>
            <a:off x="67010" y="2476781"/>
            <a:ext cx="486300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7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</p:spTree>
    <p:extLst>
      <p:ext uri="{BB962C8B-B14F-4D97-AF65-F5344CB8AC3E}">
        <p14:creationId xmlns:p14="http://schemas.microsoft.com/office/powerpoint/2010/main" val="417025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8649</TotalTime>
  <Words>301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Calibri</vt:lpstr>
      <vt:lpstr>Bebas Neue Bold</vt:lpstr>
      <vt:lpstr>Open Sans Light</vt:lpstr>
      <vt:lpstr>Arial</vt:lpstr>
      <vt:lpstr>Office Theme</vt:lpstr>
      <vt:lpstr>Instructions to export for Twitter: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108</cp:revision>
  <dcterms:created xsi:type="dcterms:W3CDTF">2021-03-10T18:36:29Z</dcterms:created>
  <dcterms:modified xsi:type="dcterms:W3CDTF">2022-03-16T16:05:48Z</dcterms:modified>
</cp:coreProperties>
</file>