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notesSlides/notesSlide58.xml" ContentType="application/vnd.openxmlformats-officedocument.presentationml.notesSlide+xml"/>
  <Override PartName="/ppt/tags/tag60.xml" ContentType="application/vnd.openxmlformats-officedocument.presentationml.tags+xml"/>
  <Override PartName="/ppt/notesSlides/notesSlide59.xml" ContentType="application/vnd.openxmlformats-officedocument.presentationml.notesSlide+xml"/>
  <Override PartName="/ppt/tags/tag61.xml" ContentType="application/vnd.openxmlformats-officedocument.presentationml.tags+xml"/>
  <Override PartName="/ppt/notesSlides/notesSlide60.xml" ContentType="application/vnd.openxmlformats-officedocument.presentationml.notesSlide+xml"/>
  <Override PartName="/ppt/tags/tag62.xml" ContentType="application/vnd.openxmlformats-officedocument.presentationml.tags+xml"/>
  <Override PartName="/ppt/notesSlides/notesSlide61.xml" ContentType="application/vnd.openxmlformats-officedocument.presentationml.notesSlide+xml"/>
  <Override PartName="/ppt/tags/tag63.xml" ContentType="application/vnd.openxmlformats-officedocument.presentationml.tags+xml"/>
  <Override PartName="/ppt/notesSlides/notesSlide62.xml" ContentType="application/vnd.openxmlformats-officedocument.presentationml.notesSlide+xml"/>
  <Override PartName="/ppt/tags/tag64.xml" ContentType="application/vnd.openxmlformats-officedocument.presentationml.tags+xml"/>
  <Override PartName="/ppt/notesSlides/notesSlide63.xml" ContentType="application/vnd.openxmlformats-officedocument.presentationml.notesSlide+xml"/>
  <Override PartName="/ppt/tags/tag65.xml" ContentType="application/vnd.openxmlformats-officedocument.presentationml.tags+xml"/>
  <Override PartName="/ppt/notesSlides/notesSlide64.xml" ContentType="application/vnd.openxmlformats-officedocument.presentationml.notesSlide+xml"/>
  <Override PartName="/ppt/tags/tag66.xml" ContentType="application/vnd.openxmlformats-officedocument.presentationml.tags+xml"/>
  <Override PartName="/ppt/notesSlides/notesSlide65.xml" ContentType="application/vnd.openxmlformats-officedocument.presentationml.notesSlide+xml"/>
  <Override PartName="/ppt/tags/tag67.xml" ContentType="application/vnd.openxmlformats-officedocument.presentationml.tags+xml"/>
  <Override PartName="/ppt/notesSlides/notesSlide66.xml" ContentType="application/vnd.openxmlformats-officedocument.presentationml.notesSlide+xml"/>
  <Override PartName="/ppt/tags/tag68.xml" ContentType="application/vnd.openxmlformats-officedocument.presentationml.tags+xml"/>
  <Override PartName="/ppt/notesSlides/notesSlide67.xml" ContentType="application/vnd.openxmlformats-officedocument.presentationml.notesSlide+xml"/>
  <Override PartName="/ppt/tags/tag69.xml" ContentType="application/vnd.openxmlformats-officedocument.presentationml.tags+xml"/>
  <Override PartName="/ppt/notesSlides/notesSlide68.xml" ContentType="application/vnd.openxmlformats-officedocument.presentationml.notesSlide+xml"/>
  <Override PartName="/ppt/tags/tag70.xml" ContentType="application/vnd.openxmlformats-officedocument.presentationml.tags+xml"/>
  <Override PartName="/ppt/notesSlides/notesSlide69.xml" ContentType="application/vnd.openxmlformats-officedocument.presentationml.notesSlide+xml"/>
  <Override PartName="/ppt/tags/tag71.xml" ContentType="application/vnd.openxmlformats-officedocument.presentationml.tags+xml"/>
  <Override PartName="/ppt/notesSlides/notesSlide70.xml" ContentType="application/vnd.openxmlformats-officedocument.presentationml.notesSlide+xml"/>
  <Override PartName="/ppt/tags/tag72.xml" ContentType="application/vnd.openxmlformats-officedocument.presentationml.tags+xml"/>
  <Override PartName="/ppt/notesSlides/notesSlide71.xml" ContentType="application/vnd.openxmlformats-officedocument.presentationml.notesSlide+xml"/>
  <Override PartName="/ppt/tags/tag73.xml" ContentType="application/vnd.openxmlformats-officedocument.presentationml.tags+xml"/>
  <Override PartName="/ppt/notesSlides/notesSlide72.xml" ContentType="application/vnd.openxmlformats-officedocument.presentationml.notesSlide+xml"/>
  <Override PartName="/ppt/tags/tag74.xml" ContentType="application/vnd.openxmlformats-officedocument.presentationml.tags+xml"/>
  <Override PartName="/ppt/notesSlides/notesSlide73.xml" ContentType="application/vnd.openxmlformats-officedocument.presentationml.notesSlide+xml"/>
  <Override PartName="/ppt/tags/tag75.xml" ContentType="application/vnd.openxmlformats-officedocument.presentationml.tags+xml"/>
  <Override PartName="/ppt/notesSlides/notesSlide74.xml" ContentType="application/vnd.openxmlformats-officedocument.presentationml.notesSlide+xml"/>
  <Override PartName="/ppt/tags/tag76.xml" ContentType="application/vnd.openxmlformats-officedocument.presentationml.tags+xml"/>
  <Override PartName="/ppt/notesSlides/notesSlide75.xml" ContentType="application/vnd.openxmlformats-officedocument.presentationml.notesSlide+xml"/>
  <Override PartName="/ppt/tags/tag77.xml" ContentType="application/vnd.openxmlformats-officedocument.presentationml.tags+xml"/>
  <Override PartName="/ppt/notesSlides/notesSlide76.xml" ContentType="application/vnd.openxmlformats-officedocument.presentationml.notesSlide+xml"/>
  <Override PartName="/ppt/tags/tag78.xml" ContentType="application/vnd.openxmlformats-officedocument.presentationml.tags+xml"/>
  <Override PartName="/ppt/notesSlides/notesSlide77.xml" ContentType="application/vnd.openxmlformats-officedocument.presentationml.notesSlide+xml"/>
  <Override PartName="/ppt/tags/tag79.xml" ContentType="application/vnd.openxmlformats-officedocument.presentationml.tags+xml"/>
  <Override PartName="/ppt/notesSlides/notesSlide78.xml" ContentType="application/vnd.openxmlformats-officedocument.presentationml.notesSlide+xml"/>
  <Override PartName="/ppt/tags/tag80.xml" ContentType="application/vnd.openxmlformats-officedocument.presentationml.tags+xml"/>
  <Override PartName="/ppt/notesSlides/notesSlide79.xml" ContentType="application/vnd.openxmlformats-officedocument.presentationml.notesSlide+xml"/>
  <Override PartName="/ppt/tags/tag81.xml" ContentType="application/vnd.openxmlformats-officedocument.presentationml.tags+xml"/>
  <Override PartName="/ppt/notesSlides/notesSlide80.xml" ContentType="application/vnd.openxmlformats-officedocument.presentationml.notesSlide+xml"/>
  <Override PartName="/ppt/tags/tag82.xml" ContentType="application/vnd.openxmlformats-officedocument.presentationml.tags+xml"/>
  <Override PartName="/ppt/notesSlides/notesSlide81.xml" ContentType="application/vnd.openxmlformats-officedocument.presentationml.notesSlide+xml"/>
  <Override PartName="/ppt/tags/tag83.xml" ContentType="application/vnd.openxmlformats-officedocument.presentationml.tags+xml"/>
  <Override PartName="/ppt/notesSlides/notesSlide8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 id="2147483690" r:id="rId3"/>
    <p:sldMasterId id="2147483708" r:id="rId4"/>
    <p:sldMasterId id="2147483714" r:id="rId5"/>
  </p:sldMasterIdLst>
  <p:notesMasterIdLst>
    <p:notesMasterId r:id="rId88"/>
  </p:notesMasterIdLst>
  <p:sldIdLst>
    <p:sldId id="256" r:id="rId6"/>
    <p:sldId id="257" r:id="rId7"/>
    <p:sldId id="259" r:id="rId8"/>
    <p:sldId id="258"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Lst>
  <p:sldSz cx="9144000" cy="5143500" type="screen16x9"/>
  <p:notesSz cx="6858000" cy="9144000"/>
  <p:embeddedFontLst>
    <p:embeddedFont>
      <p:font typeface="Average" panose="020B0604020202020204" charset="0"/>
      <p:regular r:id="rId89"/>
    </p:embeddedFont>
    <p:embeddedFont>
      <p:font typeface="Calibri" panose="020F0502020204030204" pitchFamily="34" charset="0"/>
      <p:regular r:id="rId90"/>
      <p:bold r:id="rId91"/>
      <p:italic r:id="rId92"/>
      <p:boldItalic r:id="rId93"/>
    </p:embeddedFont>
    <p:embeddedFont>
      <p:font typeface="Calibri Light" panose="020F0302020204030204" pitchFamily="34" charset="0"/>
      <p:regular r:id="rId94"/>
      <p:italic r:id="rId95"/>
    </p:embeddedFont>
    <p:embeddedFont>
      <p:font typeface="Caveat" panose="020B0604020202020204" charset="0"/>
      <p:regular r:id="rId96"/>
      <p:bold r:id="rId97"/>
    </p:embeddedFont>
    <p:embeddedFont>
      <p:font typeface="Impact" panose="020B0806030902050204" pitchFamily="34" charset="0"/>
      <p:regular r:id="rId98"/>
    </p:embeddedFont>
    <p:embeddedFont>
      <p:font typeface="Open Sans" panose="020B0604020202020204" charset="0"/>
      <p:regular r:id="rId99"/>
      <p:bold r:id="rId100"/>
      <p:italic r:id="rId101"/>
      <p:boldItalic r:id="rId102"/>
    </p:embeddedFont>
    <p:embeddedFont>
      <p:font typeface="Open Sans SemiBold" panose="020B0604020202020204" charset="0"/>
      <p:bold r:id="rId103"/>
      <p:boldItalic r:id="rId104"/>
    </p:embeddedFont>
    <p:embeddedFont>
      <p:font typeface="Pacifico" panose="020B0604020202020204" charset="0"/>
      <p:regular r:id="rId105"/>
    </p:embeddedFont>
  </p:embeddedFontLst>
  <p:custDataLst>
    <p:tags r:id="rId106"/>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552300-486B-40D3-91CF-C7D47388093F}" v="8" dt="2020-11-13T20:59:49.0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font" Target="fonts/font1.fntdata"/><Relationship Id="rId112" Type="http://schemas.microsoft.com/office/2015/10/relationships/revisionInfo" Target="revisionInfo.xml"/><Relationship Id="rId16" Type="http://schemas.openxmlformats.org/officeDocument/2006/relationships/slide" Target="slides/slide11.xml"/><Relationship Id="rId107" Type="http://schemas.openxmlformats.org/officeDocument/2006/relationships/presProps" Target="presProps.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font" Target="fonts/font14.fntdata"/><Relationship Id="rId5" Type="http://schemas.openxmlformats.org/officeDocument/2006/relationships/slideMaster" Target="slideMasters/slideMaster5.xml"/><Relationship Id="rId90" Type="http://schemas.openxmlformats.org/officeDocument/2006/relationships/font" Target="fonts/font2.fntdata"/><Relationship Id="rId95" Type="http://schemas.openxmlformats.org/officeDocument/2006/relationships/font" Target="fonts/font7.fntdata"/><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font" Target="fonts/font15.fntdata"/><Relationship Id="rId108" Type="http://schemas.openxmlformats.org/officeDocument/2006/relationships/viewProps" Target="viewProp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font" Target="fonts/font3.fntdata"/><Relationship Id="rId96"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tags" Target="tags/tag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font" Target="fonts/font6.fntdata"/><Relationship Id="rId99" Type="http://schemas.openxmlformats.org/officeDocument/2006/relationships/font" Target="fonts/font11.fntdata"/><Relationship Id="rId101" Type="http://schemas.openxmlformats.org/officeDocument/2006/relationships/font" Target="fonts/font13.fntdata"/><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theme" Target="theme/theme1.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font" Target="fonts/font9.fntdata"/><Relationship Id="rId104" Type="http://schemas.openxmlformats.org/officeDocument/2006/relationships/font" Target="fonts/font16.fntdata"/><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font" Target="fonts/font4.fntdata"/><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tableStyles" Target="tableStyle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font" Target="fonts/font12.fntdata"/><Relationship Id="rId105" Type="http://schemas.openxmlformats.org/officeDocument/2006/relationships/font" Target="fonts/font17.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font" Target="fonts/font5.fntdata"/><Relationship Id="rId98" Type="http://schemas.openxmlformats.org/officeDocument/2006/relationships/font" Target="fonts/font10.fntdata"/><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notesMaster" Target="notesMasters/notesMaster1.xml"/><Relationship Id="rId11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llivan, Kaili" userId="a9bbeb00-035f-4e56-8630-8a5e1decdcc3" providerId="ADAL" clId="{34552300-486B-40D3-91CF-C7D47388093F}"/>
    <pc:docChg chg="modSld">
      <pc:chgData name="Sullivan, Kaili" userId="a9bbeb00-035f-4e56-8630-8a5e1decdcc3" providerId="ADAL" clId="{34552300-486B-40D3-91CF-C7D47388093F}" dt="2020-11-13T20:59:49.020" v="7" actId="1076"/>
      <pc:docMkLst>
        <pc:docMk/>
      </pc:docMkLst>
      <pc:sldChg chg="modSp mod">
        <pc:chgData name="Sullivan, Kaili" userId="a9bbeb00-035f-4e56-8630-8a5e1decdcc3" providerId="ADAL" clId="{34552300-486B-40D3-91CF-C7D47388093F}" dt="2020-11-13T20:57:49.074" v="0" actId="404"/>
        <pc:sldMkLst>
          <pc:docMk/>
          <pc:sldMk cId="0" sldId="256"/>
        </pc:sldMkLst>
        <pc:spChg chg="mod">
          <ac:chgData name="Sullivan, Kaili" userId="a9bbeb00-035f-4e56-8630-8a5e1decdcc3" providerId="ADAL" clId="{34552300-486B-40D3-91CF-C7D47388093F}" dt="2020-11-13T20:57:49.074" v="0" actId="404"/>
          <ac:spMkLst>
            <pc:docMk/>
            <pc:sldMk cId="0" sldId="256"/>
            <ac:spMk id="101" creationId="{00000000-0000-0000-0000-000000000000}"/>
          </ac:spMkLst>
        </pc:spChg>
      </pc:sldChg>
      <pc:sldChg chg="modSp mod">
        <pc:chgData name="Sullivan, Kaili" userId="a9bbeb00-035f-4e56-8630-8a5e1decdcc3" providerId="ADAL" clId="{34552300-486B-40D3-91CF-C7D47388093F}" dt="2020-11-13T20:58:41.789" v="5" actId="2710"/>
        <pc:sldMkLst>
          <pc:docMk/>
          <pc:sldMk cId="0" sldId="304"/>
        </pc:sldMkLst>
        <pc:spChg chg="mod">
          <ac:chgData name="Sullivan, Kaili" userId="a9bbeb00-035f-4e56-8630-8a5e1decdcc3" providerId="ADAL" clId="{34552300-486B-40D3-91CF-C7D47388093F}" dt="2020-11-13T20:58:32.990" v="3" actId="1076"/>
          <ac:spMkLst>
            <pc:docMk/>
            <pc:sldMk cId="0" sldId="304"/>
            <ac:spMk id="566" creationId="{00000000-0000-0000-0000-000000000000}"/>
          </ac:spMkLst>
        </pc:spChg>
        <pc:spChg chg="mod">
          <ac:chgData name="Sullivan, Kaili" userId="a9bbeb00-035f-4e56-8630-8a5e1decdcc3" providerId="ADAL" clId="{34552300-486B-40D3-91CF-C7D47388093F}" dt="2020-11-13T20:58:41.789" v="5" actId="2710"/>
          <ac:spMkLst>
            <pc:docMk/>
            <pc:sldMk cId="0" sldId="304"/>
            <ac:spMk id="567" creationId="{00000000-0000-0000-0000-000000000000}"/>
          </ac:spMkLst>
        </pc:spChg>
      </pc:sldChg>
      <pc:sldChg chg="modSp mod">
        <pc:chgData name="Sullivan, Kaili" userId="a9bbeb00-035f-4e56-8630-8a5e1decdcc3" providerId="ADAL" clId="{34552300-486B-40D3-91CF-C7D47388093F}" dt="2020-11-13T20:58:57.172" v="6" actId="1076"/>
        <pc:sldMkLst>
          <pc:docMk/>
          <pc:sldMk cId="0" sldId="307"/>
        </pc:sldMkLst>
        <pc:spChg chg="mod">
          <ac:chgData name="Sullivan, Kaili" userId="a9bbeb00-035f-4e56-8630-8a5e1decdcc3" providerId="ADAL" clId="{34552300-486B-40D3-91CF-C7D47388093F}" dt="2020-11-13T20:58:57.172" v="6" actId="1076"/>
          <ac:spMkLst>
            <pc:docMk/>
            <pc:sldMk cId="0" sldId="307"/>
            <ac:spMk id="18" creationId="{CD2744E1-43E3-428F-8CBB-56877B66F4E8}"/>
          </ac:spMkLst>
        </pc:spChg>
        <pc:spChg chg="mod">
          <ac:chgData name="Sullivan, Kaili" userId="a9bbeb00-035f-4e56-8630-8a5e1decdcc3" providerId="ADAL" clId="{34552300-486B-40D3-91CF-C7D47388093F}" dt="2020-11-13T20:58:57.172" v="6" actId="1076"/>
          <ac:spMkLst>
            <pc:docMk/>
            <pc:sldMk cId="0" sldId="307"/>
            <ac:spMk id="19" creationId="{3CA1AA51-2397-403D-A6C8-FB42C807953D}"/>
          </ac:spMkLst>
        </pc:spChg>
      </pc:sldChg>
      <pc:sldChg chg="modSp mod">
        <pc:chgData name="Sullivan, Kaili" userId="a9bbeb00-035f-4e56-8630-8a5e1decdcc3" providerId="ADAL" clId="{34552300-486B-40D3-91CF-C7D47388093F}" dt="2020-11-13T20:59:49.020" v="7" actId="1076"/>
        <pc:sldMkLst>
          <pc:docMk/>
          <pc:sldMk cId="0" sldId="324"/>
        </pc:sldMkLst>
        <pc:spChg chg="mod">
          <ac:chgData name="Sullivan, Kaili" userId="a9bbeb00-035f-4e56-8630-8a5e1decdcc3" providerId="ADAL" clId="{34552300-486B-40D3-91CF-C7D47388093F}" dt="2020-11-13T20:59:49.020" v="7" actId="1076"/>
          <ac:spMkLst>
            <pc:docMk/>
            <pc:sldMk cId="0" sldId="324"/>
            <ac:spMk id="1008" creationId="{00000000-0000-0000-0000-000000000000}"/>
          </ac:spMkLst>
        </pc:spChg>
        <pc:spChg chg="mod">
          <ac:chgData name="Sullivan, Kaili" userId="a9bbeb00-035f-4e56-8630-8a5e1decdcc3" providerId="ADAL" clId="{34552300-486B-40D3-91CF-C7D47388093F}" dt="2020-11-13T20:59:49.020" v="7" actId="1076"/>
          <ac:spMkLst>
            <pc:docMk/>
            <pc:sldMk cId="0" sldId="324"/>
            <ac:spMk id="100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5a883c170b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5a883c170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519c4a0bd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519c4a0bd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a:solidFill>
                  <a:schemeClr val="dk1"/>
                </a:solidFill>
              </a:rPr>
              <a:t>-</a:t>
            </a:r>
            <a:r>
              <a:rPr lang="en-US" sz="700">
                <a:solidFill>
                  <a:schemeClr val="dk1"/>
                </a:solidFill>
                <a:latin typeface="Times New Roman"/>
                <a:ea typeface="Times New Roman"/>
                <a:cs typeface="Times New Roman"/>
                <a:sym typeface="Times New Roman"/>
              </a:rPr>
              <a:t>          </a:t>
            </a:r>
            <a:r>
              <a:rPr lang="en-US" sz="1200" b="1">
                <a:solidFill>
                  <a:schemeClr val="dk1"/>
                </a:solidFill>
              </a:rPr>
              <a:t>Chrome OS</a:t>
            </a:r>
            <a:r>
              <a:rPr lang="en-US" sz="1200">
                <a:solidFill>
                  <a:schemeClr val="dk1"/>
                </a:solidFill>
              </a:rPr>
              <a:t> as the operating system used on Chromebooks. This means almost everything we do in this class will work on any computer in the Google Chrome browser.</a:t>
            </a:r>
          </a:p>
          <a:p>
            <a:pPr marL="0" lvl="0" indent="0" algn="l" rtl="0">
              <a:spcBef>
                <a:spcPts val="0"/>
              </a:spcBef>
              <a:spcAft>
                <a:spcPts val="0"/>
              </a:spcAft>
              <a:buNone/>
            </a:pPr>
            <a:endParaRPr sz="1200" i="1">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background of the computer, which you should be looking at now, is called the desktop or the </a:t>
            </a:r>
            <a:r>
              <a:rPr lang="en" sz="1200" b="1">
                <a:solidFill>
                  <a:schemeClr val="dk1"/>
                </a:solidFill>
              </a:rPr>
              <a:t>homescreen</a:t>
            </a:r>
            <a:r>
              <a:rPr lang="en" sz="1200">
                <a:solidFill>
                  <a:schemeClr val="dk1"/>
                </a:solidFill>
              </a:rPr>
              <a:t>.</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Try dragging your finger across the trackpad</a:t>
            </a:r>
            <a:r>
              <a:rPr lang="en" sz="1200">
                <a:solidFill>
                  <a:schemeClr val="dk1"/>
                </a:solidFill>
              </a:rPr>
              <a:t> and you will see the arrow move across your screen. </a:t>
            </a:r>
            <a:endParaRPr sz="1200">
              <a:solidFill>
                <a:schemeClr val="dk1"/>
              </a:solidFill>
            </a:endParaRPr>
          </a:p>
          <a:p>
            <a:pPr marL="0" lvl="0" indent="0" algn="l" rtl="0">
              <a:spcBef>
                <a:spcPts val="0"/>
              </a:spcBef>
              <a:spcAft>
                <a:spcPts val="0"/>
              </a:spcAft>
              <a:buNone/>
            </a:pPr>
            <a:endParaRPr sz="1200" b="1">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4fc2d7402a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4fc2d7402a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That arrow is called your </a:t>
            </a:r>
            <a:r>
              <a:rPr lang="en" sz="1200" b="1">
                <a:solidFill>
                  <a:schemeClr val="dk1"/>
                </a:solidFill>
              </a:rPr>
              <a:t>cursor</a:t>
            </a:r>
            <a:r>
              <a:rPr lang="en" sz="1200">
                <a:solidFill>
                  <a:schemeClr val="dk1"/>
                </a:solidFill>
              </a:rPr>
              <a:t>. </a:t>
            </a:r>
            <a:r>
              <a:rPr lang="en" sz="1200" b="1">
                <a:solidFill>
                  <a:schemeClr val="dk1"/>
                </a:solidFill>
              </a:rPr>
              <a:t>Cursors</a:t>
            </a:r>
            <a:r>
              <a:rPr lang="en" sz="1200">
                <a:solidFill>
                  <a:schemeClr val="dk1"/>
                </a:solidFill>
              </a:rPr>
              <a:t> are the visual representation of your mouse on the screen. </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cursor will change depending on it can do. Typically, the arrow is the default. </a:t>
            </a:r>
            <a:endParaRPr sz="1200">
              <a:solidFill>
                <a:schemeClr val="dk1"/>
              </a:solidFill>
            </a:endParaRPr>
          </a:p>
          <a:p>
            <a:pPr marL="0" lvl="0" indent="0" algn="l" rtl="0">
              <a:spcBef>
                <a:spcPts val="0"/>
              </a:spcBef>
              <a:spcAft>
                <a:spcPts val="0"/>
              </a:spcAft>
              <a:buNone/>
            </a:pPr>
            <a:r>
              <a:rPr lang="en" sz="1200">
                <a:solidFill>
                  <a:schemeClr val="dk1"/>
                </a:solidFill>
              </a:rPr>
              <a:t>-      We will see the I-cursor </a:t>
            </a:r>
            <a:r>
              <a:rPr lang="en" sz="1200" i="1">
                <a:solidFill>
                  <a:schemeClr val="dk1"/>
                </a:solidFill>
              </a:rPr>
              <a:t>[pronounced eye]</a:t>
            </a:r>
            <a:r>
              <a:rPr lang="en" sz="1200">
                <a:solidFill>
                  <a:schemeClr val="dk1"/>
                </a:solidFill>
              </a:rPr>
              <a:t> in places where we can type letters. </a:t>
            </a:r>
            <a:endParaRPr sz="1200">
              <a:solidFill>
                <a:schemeClr val="dk1"/>
              </a:solidFill>
            </a:endParaRPr>
          </a:p>
          <a:p>
            <a:pPr marL="0" lvl="0" indent="0" algn="l" rtl="0">
              <a:spcBef>
                <a:spcPts val="0"/>
              </a:spcBef>
              <a:spcAft>
                <a:spcPts val="0"/>
              </a:spcAft>
              <a:buNone/>
            </a:pPr>
            <a:r>
              <a:rPr lang="en" sz="1200">
                <a:solidFill>
                  <a:schemeClr val="dk1"/>
                </a:solidFill>
              </a:rPr>
              <a:t>-      Sometimes the cursor turns into a hand, which means you can either click on a link or move something, depending on the program. </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519c4a0bdc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519c4a0bdc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On a Chromebook, the bar at the bottom of the screen is used to open different programs aka applications or apps. Your favorites are saved to the </a:t>
            </a:r>
            <a:r>
              <a:rPr lang="en" sz="1200" b="1">
                <a:solidFill>
                  <a:schemeClr val="dk1"/>
                </a:solidFill>
              </a:rPr>
              <a:t>shelf</a:t>
            </a:r>
            <a:r>
              <a:rPr lang="en" sz="1200">
                <a:solidFill>
                  <a:schemeClr val="dk1"/>
                </a:solidFill>
              </a:rPr>
              <a:t> in the middle. </a:t>
            </a:r>
            <a:endParaRPr sz="1200" b="1">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519c4a0bdc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519c4a0bdc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Times New Roman"/>
                <a:ea typeface="Times New Roman"/>
                <a:cs typeface="Times New Roman"/>
                <a:sym typeface="Times New Roman"/>
              </a:rPr>
              <a:t> </a:t>
            </a:r>
            <a:r>
              <a:rPr lang="en" sz="1200">
                <a:solidFill>
                  <a:schemeClr val="dk1"/>
                </a:solidFill>
              </a:rPr>
              <a:t>Move your cursor down to these icons. </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519c4a0bdc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519c4a0bdc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r>
              <a:rPr lang="en" sz="1200">
                <a:solidFill>
                  <a:schemeClr val="dk1"/>
                </a:solidFill>
              </a:rPr>
              <a:t>If you leave your cursor on one of these icons, the name of the app will be displayed.</a:t>
            </a:r>
            <a:endParaRPr sz="1200">
              <a:solidFill>
                <a:schemeClr val="dk1"/>
              </a:solidFill>
            </a:endParaRPr>
          </a:p>
          <a:p>
            <a:pPr marL="457200" lvl="0" indent="-304800" algn="l" rtl="0">
              <a:spcBef>
                <a:spcPts val="0"/>
              </a:spcBef>
              <a:spcAft>
                <a:spcPts val="0"/>
              </a:spcAft>
              <a:buClr>
                <a:schemeClr val="dk1"/>
              </a:buClr>
              <a:buSzPts val="1200"/>
              <a:buChar char="-"/>
            </a:pPr>
            <a:r>
              <a:rPr lang="en" sz="700">
                <a:solidFill>
                  <a:schemeClr val="dk1"/>
                </a:solidFill>
                <a:latin typeface="Times New Roman"/>
                <a:ea typeface="Times New Roman"/>
                <a:cs typeface="Times New Roman"/>
                <a:sym typeface="Times New Roman"/>
              </a:rPr>
              <a:t> </a:t>
            </a:r>
            <a:r>
              <a:rPr lang="en" sz="1200">
                <a:solidFill>
                  <a:schemeClr val="dk1"/>
                </a:solidFill>
              </a:rPr>
              <a:t>Placing the cursor on an icon without clicking on it is called </a:t>
            </a:r>
            <a:r>
              <a:rPr lang="en" sz="1200" b="1">
                <a:solidFill>
                  <a:schemeClr val="dk1"/>
                </a:solidFill>
              </a:rPr>
              <a:t>hovering</a:t>
            </a:r>
            <a:r>
              <a:rPr lang="en" sz="1200">
                <a:solidFill>
                  <a:schemeClr val="dk1"/>
                </a:solidFill>
              </a:rPr>
              <a:t>. Usually when you hover over something, it will give you more information.</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519c4a0bdc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519c4a0bdc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Now we are going to open the app Launcher. Move your cursor to hover over the circle in the lower left corner of the screen.</a:t>
            </a:r>
            <a:endParaRPr sz="1200" b="1">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fc2d7402a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4fc2d7402a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Then push down on the lower half of the trackpad and release to </a:t>
            </a:r>
            <a:r>
              <a:rPr lang="en" sz="1200" b="1">
                <a:solidFill>
                  <a:schemeClr val="dk1"/>
                </a:solidFill>
              </a:rPr>
              <a:t>click</a:t>
            </a:r>
            <a:r>
              <a:rPr lang="en" sz="1200">
                <a:solidFill>
                  <a:schemeClr val="dk1"/>
                </a:solidFill>
              </a:rPr>
              <a:t>. </a:t>
            </a:r>
            <a:endParaRPr sz="1200">
              <a:solidFill>
                <a:schemeClr val="dk1"/>
              </a:solidFill>
            </a:endParaRPr>
          </a:p>
          <a:p>
            <a:pPr marL="0" lvl="0" indent="0" algn="l" rtl="0">
              <a:spcBef>
                <a:spcPts val="0"/>
              </a:spcBef>
              <a:spcAft>
                <a:spcPts val="0"/>
              </a:spcAft>
              <a:buNone/>
            </a:pPr>
            <a:r>
              <a:rPr lang="en" sz="1200">
                <a:solidFill>
                  <a:schemeClr val="dk1"/>
                </a:solidFill>
              </a:rPr>
              <a:t>Try clicking that circle a few more times, using different parts of the track pad so you can get a sense of what it feels like to click. Remember to push once and release quickly. </a:t>
            </a:r>
            <a:endParaRPr sz="1200">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519c4a0bdc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519c4a0bdc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r>
              <a:rPr lang="en" sz="1200">
                <a:solidFill>
                  <a:schemeClr val="dk1"/>
                </a:solidFill>
              </a:rPr>
              <a:t>Now we are going to open the app Launcher. Move your cursor to hover over the circle in the lower left corner of the screen.</a:t>
            </a:r>
            <a:endParaRPr sz="1200">
              <a:solidFill>
                <a:schemeClr val="dk1"/>
              </a:solidFill>
            </a:endParaRPr>
          </a:p>
          <a:p>
            <a:pPr marL="457200" lvl="0" indent="-304800" algn="l" rtl="0">
              <a:spcBef>
                <a:spcPts val="0"/>
              </a:spcBef>
              <a:spcAft>
                <a:spcPts val="0"/>
              </a:spcAft>
              <a:buClr>
                <a:schemeClr val="dk1"/>
              </a:buClr>
              <a:buSzPts val="1200"/>
              <a:buChar char="-"/>
            </a:pPr>
            <a:r>
              <a:rPr lang="en" sz="1200">
                <a:solidFill>
                  <a:schemeClr val="dk1"/>
                </a:solidFill>
              </a:rPr>
              <a:t>Try clicking that circle a few more times, using different parts of the track pad so you can get a sense of what it feels like to click. Remember to push once and release quickly. </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519c4a0bdc_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519c4a0bdc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Everyone click the circle so that Launcher is open. Here you can search for files or apps. </a:t>
            </a:r>
            <a:endParaRPr sz="1200" b="1">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509c392e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509c392e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i="1">
                <a:effectLst/>
                <a:latin typeface="Calibri Light" panose="020F0302020204030204" pitchFamily="34" charset="0"/>
                <a:ea typeface="Calibri" panose="020F0502020204030204" pitchFamily="34" charset="0"/>
                <a:cs typeface="Times New Roman" panose="02020603050405020304" pitchFamily="18" charset="0"/>
              </a:rPr>
              <a:t>Introduce facilitators present.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If someone has a question or needs help, raise a hand. One of the facilitators will come to you to help and they will let the session leader know if they need to stop.</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a:effectLst/>
                <a:latin typeface="Calibri Light" panose="020F0302020204030204" pitchFamily="34" charset="0"/>
                <a:ea typeface="Calibri" panose="020F0502020204030204" pitchFamily="34" charset="0"/>
                <a:cs typeface="Times New Roman" panose="02020603050405020304" pitchFamily="18" charset="0"/>
              </a:rPr>
              <a:t>We want adults and students to work together for most of this session but there will be times when we ask that a specific one of you to operate the Chromebook.</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519c4a0bdc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519c4a0bdc_0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To see an entire list of apps on your Chromebook, click on the arrow above the search bar. </a:t>
            </a:r>
            <a:endParaRPr sz="1200" b="1">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519c4a0bdc_0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 name="Google Shape;297;g519c4a0bdc_0_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b="1">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519c4a0bdc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519c4a0bdc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Let’s add another icon to our shortcuts at the bottom of the screen. Hover over the “Files” icon.</a:t>
            </a:r>
            <a:endParaRPr sz="1200" b="1">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519c4a0bdc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519c4a0bdc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Put two fingers on the trackpad and click. When you do, a gray list of options should appear. </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This is called right clicking. On trackpads and mouses with two buttons, you would use the right button. On Chromebooks there is only one button, so you use two fingers to right click, which usually brings up a small menu of options.</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519c4a0bdc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519c4a0bdc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This is the menu you should see. It might take a couple tries.</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519c4a0bdc_6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519c4a0bdc_6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With one finger, click on “Pin to shelf” to add a shortcut to this application at the bottom of your screen</a:t>
            </a:r>
            <a:r>
              <a:rPr lang="en-US" sz="1800">
                <a:effectLst/>
                <a:latin typeface="Calibri Light" panose="020F0302020204030204" pitchFamily="34" charset="0"/>
                <a:ea typeface="Calibri" panose="020F0502020204030204" pitchFamily="34" charset="0"/>
                <a:cs typeface="Times New Roman" panose="02020603050405020304" pitchFamily="18" charset="0"/>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519c4a0bdc_5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519c4a0bdc_5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This has added a shortcut icon for this application to the shelf.</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519c4a0bdc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1" name="Google Shape;361;g519c4a0bdc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Now let’s look at the browser </a:t>
            </a:r>
            <a:r>
              <a:rPr lang="en" sz="1200" b="1">
                <a:solidFill>
                  <a:schemeClr val="dk1"/>
                </a:solidFill>
              </a:rPr>
              <a:t>Google Chrome</a:t>
            </a:r>
            <a:r>
              <a:rPr lang="en" sz="1200">
                <a:solidFill>
                  <a:schemeClr val="dk1"/>
                </a:solidFill>
              </a:rPr>
              <a:t>. On your Chromebooks, many apps will open in the Chrome browser.</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Click on the Chrome icon either at the bottom of the screen or in the app Launcher. </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519c4a0bdc_6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9" name="Google Shape;369;g519c4a0bdc_6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This opens the Google search page, from which you can search the internet. </a:t>
            </a:r>
            <a:endParaRPr sz="1200">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4fc2d7402a_0_1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4fc2d7402a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Times New Roman"/>
                <a:ea typeface="Times New Roman"/>
                <a:cs typeface="Times New Roman"/>
                <a:sym typeface="Times New Roman"/>
              </a:rPr>
              <a:t> </a:t>
            </a:r>
            <a:r>
              <a:rPr lang="en" sz="1200">
                <a:solidFill>
                  <a:schemeClr val="dk1"/>
                </a:solidFill>
              </a:rPr>
              <a:t>Let’s open another app. </a:t>
            </a:r>
            <a:r>
              <a:rPr lang="en" sz="1200">
                <a:solidFill>
                  <a:schemeClr val="dk1"/>
                </a:solidFill>
                <a:highlight>
                  <a:srgbClr val="D3D3D3"/>
                </a:highlight>
              </a:rPr>
              <a:t>Click on the blue piece of paper on the Shelf</a:t>
            </a:r>
            <a:r>
              <a:rPr lang="en" sz="1200">
                <a:solidFill>
                  <a:schemeClr val="dk1"/>
                </a:solidFill>
              </a:rPr>
              <a:t>. It is the icon for </a:t>
            </a:r>
            <a:r>
              <a:rPr lang="en" sz="1200" b="1">
                <a:solidFill>
                  <a:schemeClr val="dk1"/>
                </a:solidFill>
              </a:rPr>
              <a:t>Google Docs</a:t>
            </a:r>
            <a:r>
              <a:rPr lang="en" sz="1200">
                <a:solidFill>
                  <a:schemeClr val="dk1"/>
                </a:solidFill>
              </a:rPr>
              <a:t>.</a:t>
            </a:r>
            <a:endParaRPr sz="12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800" u="sng">
                <a:effectLst/>
                <a:latin typeface="Calibri Light" panose="020F0302020204030204" pitchFamily="34" charset="0"/>
                <a:ea typeface="Calibri" panose="020F0502020204030204" pitchFamily="34" charset="0"/>
                <a:cs typeface="Times New Roman" panose="02020603050405020304" pitchFamily="18" charset="0"/>
              </a:rPr>
              <a:t>DISCUSSION QUESTION:</a:t>
            </a:r>
            <a:r>
              <a:rPr lang="en-US" sz="1800">
                <a:effectLst/>
                <a:latin typeface="Calibri Light" panose="020F0302020204030204" pitchFamily="34" charset="0"/>
                <a:ea typeface="Calibri" panose="020F0502020204030204" pitchFamily="34" charset="0"/>
                <a:cs typeface="Times New Roman" panose="02020603050405020304" pitchFamily="18" charset="0"/>
              </a:rPr>
              <a:t> Introduce yourself and tell us, what would you like to use a computer to do?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r>
              <a:rPr lang="en-US" sz="1800" i="1">
                <a:effectLst/>
                <a:latin typeface="Calibri Light" panose="020F0302020204030204" pitchFamily="34" charset="0"/>
                <a:ea typeface="Calibri" panose="020F0502020204030204" pitchFamily="34" charset="0"/>
              </a:rPr>
              <a:t>Give an example to start.</a:t>
            </a:r>
            <a:endParaRPr sz="1200" i="1">
              <a:solidFill>
                <a:schemeClr val="dk1"/>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51a8079364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51a8079364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Notice how this has added a </a:t>
            </a:r>
            <a:r>
              <a:rPr lang="en" sz="1200" b="1">
                <a:solidFill>
                  <a:schemeClr val="dk1"/>
                </a:solidFill>
              </a:rPr>
              <a:t>tab</a:t>
            </a:r>
            <a:r>
              <a:rPr lang="en" sz="1200">
                <a:solidFill>
                  <a:schemeClr val="dk1"/>
                </a:solidFill>
              </a:rPr>
              <a:t> at the top of the browser. You can switch between different pages open on Google Chrome by clicking on the different tabs. </a:t>
            </a:r>
            <a:endParaRPr sz="1200">
              <a:solidFill>
                <a:schemeClr val="dk1"/>
              </a:solidFill>
              <a:highlight>
                <a:srgbClr val="D3D3D3"/>
              </a:highlight>
            </a:endParaRPr>
          </a:p>
          <a:p>
            <a:pPr marL="0" lvl="0" indent="0" algn="l" rtl="0">
              <a:spcBef>
                <a:spcPts val="0"/>
              </a:spcBef>
              <a:spcAft>
                <a:spcPts val="0"/>
              </a:spcAft>
              <a:buClr>
                <a:schemeClr val="dk1"/>
              </a:buClr>
              <a:buSzPts val="1100"/>
              <a:buFont typeface="Arial"/>
              <a:buNone/>
            </a:pPr>
            <a:endParaRPr sz="7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51a8079364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51a8079364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highlight>
                  <a:srgbClr val="D3D3D3"/>
                </a:highlight>
              </a:rPr>
              <a:t>Try clicking on the first tab we opened and then back to the Google Docs tab.</a:t>
            </a:r>
            <a:endParaRPr sz="1200">
              <a:solidFill>
                <a:schemeClr val="dk1"/>
              </a:solidFill>
              <a:highlight>
                <a:srgbClr val="D3D3D3"/>
              </a:highlight>
            </a:endParaRPr>
          </a:p>
          <a:p>
            <a:pPr marL="0" lvl="0" indent="0" algn="l" rtl="0">
              <a:spcBef>
                <a:spcPts val="0"/>
              </a:spcBef>
              <a:spcAft>
                <a:spcPts val="0"/>
              </a:spcAft>
              <a:buClr>
                <a:schemeClr val="dk1"/>
              </a:buClr>
              <a:buSzPts val="1100"/>
              <a:buFont typeface="Arial"/>
              <a:buNone/>
            </a:pPr>
            <a:endParaRPr sz="7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4fc2d7402a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4fc2d7402a_0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Now we’re going to rearrange those tabs. </a:t>
            </a:r>
            <a:r>
              <a:rPr lang="en" sz="1200">
                <a:solidFill>
                  <a:schemeClr val="dk1"/>
                </a:solidFill>
                <a:highlight>
                  <a:srgbClr val="D3D3D3"/>
                </a:highlight>
              </a:rPr>
              <a:t>Hover over left tab at the top. Push down on the trackpad like you normally do but this time, don’t release. While you’re still pushing down, drag your finger to the right. When the tab moves to the right, release the button. </a:t>
            </a:r>
            <a:r>
              <a:rPr lang="en" sz="1200">
                <a:solidFill>
                  <a:schemeClr val="dk1"/>
                </a:solidFill>
              </a:rPr>
              <a:t>Sometimes it is easier to use one finger to click and another to drag. If you accidentally drag it somewhere else, you can just keep your finger pushed down until you get it where you want it.</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To move things on the computer, we usually </a:t>
            </a:r>
            <a:r>
              <a:rPr lang="en" sz="1200" b="1">
                <a:solidFill>
                  <a:schemeClr val="dk1"/>
                </a:solidFill>
              </a:rPr>
              <a:t>click and drag</a:t>
            </a:r>
            <a:r>
              <a:rPr lang="en" sz="1200">
                <a:solidFill>
                  <a:schemeClr val="dk1"/>
                </a:solidFill>
              </a:rPr>
              <a:t>. </a:t>
            </a:r>
            <a:endParaRPr sz="12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g5098530e48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3" name="Google Shape;423;g5098530e48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try opening something else. </a:t>
            </a:r>
            <a:r>
              <a:rPr lang="en" sz="1200">
                <a:solidFill>
                  <a:schemeClr val="dk1"/>
                </a:solidFill>
                <a:highlight>
                  <a:srgbClr val="D3D3D3"/>
                </a:highlight>
              </a:rPr>
              <a:t>Click on the Files shortcut on the Shelf.</a:t>
            </a:r>
            <a:endParaRPr sz="1200">
              <a:solidFill>
                <a:schemeClr val="dk1"/>
              </a:solidFill>
              <a:highlight>
                <a:srgbClr val="D3D3D3"/>
              </a:highlight>
            </a:endParaRPr>
          </a:p>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4fc2d7402a_0_2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4fc2d7402a_0_2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Files has opened in a smaller window.</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5b6a11b69a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2" name="Google Shape;442;g5b6a11b69a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highlight>
                  <a:srgbClr val="D3D3D3"/>
                </a:highlight>
              </a:rPr>
              <a:t>Move this window to a different part of the screen by clicking on the dark blue bar at the top of the window and dragging it to a new place.</a:t>
            </a:r>
            <a:endParaRPr sz="1200">
              <a:solidFill>
                <a:schemeClr val="dk1"/>
              </a:solidFill>
              <a:highlight>
                <a:srgbClr val="D3D3D3"/>
              </a:highlight>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highlight>
                <a:srgbClr val="D3D3D3"/>
              </a:highlight>
            </a:endParaRPr>
          </a:p>
          <a:p>
            <a:pPr marL="0" lvl="0" indent="0" algn="l" rtl="0">
              <a:spcBef>
                <a:spcPts val="0"/>
              </a:spcBef>
              <a:spcAft>
                <a:spcPts val="0"/>
              </a:spcAft>
              <a:buClr>
                <a:schemeClr val="dk1"/>
              </a:buClr>
              <a:buSzPts val="1100"/>
              <a:buFont typeface="Arial"/>
              <a:buNone/>
            </a:pPr>
            <a:endParaRPr sz="7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g5b6a11b69a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2" name="Google Shape;452;g5b6a11b69a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To hide this window, </a:t>
            </a:r>
            <a:r>
              <a:rPr lang="en" sz="1200">
                <a:solidFill>
                  <a:schemeClr val="dk1"/>
                </a:solidFill>
                <a:highlight>
                  <a:srgbClr val="D3D3D3"/>
                </a:highlight>
              </a:rPr>
              <a:t>minimize it by clicking on the short line at the top right corner of the window</a:t>
            </a:r>
            <a:r>
              <a:rPr lang="en" sz="1200">
                <a:solidFill>
                  <a:schemeClr val="dk1"/>
                </a:solidFill>
              </a:rPr>
              <a:t>. </a:t>
            </a:r>
            <a:endParaRPr sz="1200">
              <a:solidFill>
                <a:schemeClr val="dk1"/>
              </a:solidFill>
              <a:highlight>
                <a:srgbClr val="D3D3D3"/>
              </a:highlight>
            </a:endParaRPr>
          </a:p>
          <a:p>
            <a:pPr marL="0" lvl="0" indent="0" algn="l" rtl="0">
              <a:spcBef>
                <a:spcPts val="0"/>
              </a:spcBef>
              <a:spcAft>
                <a:spcPts val="0"/>
              </a:spcAft>
              <a:buClr>
                <a:schemeClr val="dk1"/>
              </a:buClr>
              <a:buSzPts val="1100"/>
              <a:buFont typeface="Arial"/>
              <a:buNone/>
            </a:pPr>
            <a:endParaRPr sz="7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5b6a11b69a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2" name="Google Shape;462;g5b6a11b69a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Look at the Files icon on the Shelf. See the short white line under it? That means that app is open in a window. </a:t>
            </a:r>
            <a:r>
              <a:rPr lang="en" sz="1200">
                <a:solidFill>
                  <a:schemeClr val="dk1"/>
                </a:solidFill>
                <a:highlight>
                  <a:srgbClr val="D3D3D3"/>
                </a:highlight>
              </a:rPr>
              <a:t>Click on the Files Icon to see the window again.</a:t>
            </a:r>
            <a:endParaRPr sz="1200">
              <a:solidFill>
                <a:schemeClr val="dk1"/>
              </a:solidFill>
              <a:highlight>
                <a:srgbClr val="D3D3D3"/>
              </a:highlight>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endParaRPr sz="7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5b6a11b69a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5b6a11b69a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Close the window using the X in the top right corner.</a:t>
            </a:r>
            <a:r>
              <a:rPr lang="en" sz="1200">
                <a:solidFill>
                  <a:schemeClr val="dk1"/>
                </a:solidFill>
              </a:rPr>
              <a:t> Notice that there is no line under the icon on the shelf.</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endParaRPr sz="7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g6ad5304df9_1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2" name="Google Shape;482;g6ad5304df9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look back at the Chrome Browser. The bar at the top is called the </a:t>
            </a:r>
            <a:r>
              <a:rPr lang="en" sz="1200" b="1">
                <a:solidFill>
                  <a:schemeClr val="dk1"/>
                </a:solidFill>
              </a:rPr>
              <a:t>address bar.</a:t>
            </a:r>
            <a:endParaRPr sz="1200" b="1">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If you know the address of a website, you can type it here. The address of the website is also called the </a:t>
            </a:r>
            <a:r>
              <a:rPr lang="en" sz="1200" b="1">
                <a:solidFill>
                  <a:schemeClr val="dk1"/>
                </a:solidFill>
              </a:rPr>
              <a:t>URL.</a:t>
            </a:r>
            <a:endParaRPr sz="1200" b="1">
              <a:solidFill>
                <a:schemeClr val="dk1"/>
              </a:solidFill>
            </a:endParaRPr>
          </a:p>
          <a:p>
            <a:pPr marL="0" lvl="0" indent="0" algn="l" rtl="0">
              <a:spcBef>
                <a:spcPts val="0"/>
              </a:spcBef>
              <a:spcAft>
                <a:spcPts val="0"/>
              </a:spcAft>
              <a:buNone/>
            </a:pPr>
            <a:r>
              <a:rPr lang="en" sz="1200">
                <a:solidFill>
                  <a:schemeClr val="dk1"/>
                </a:solidFill>
                <a:highlight>
                  <a:srgbClr val="C0C0C0"/>
                </a:highlight>
              </a:rPr>
              <a:t>Try typing this URL into the address bar of a new tab and press enter: thisissand.com </a:t>
            </a:r>
            <a:endParaRPr sz="7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1b83a6e18aaa509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1b83a6e18aaa509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i="1">
                <a:effectLst/>
                <a:latin typeface="Calibri Light" panose="020F0302020204030204" pitchFamily="34" charset="0"/>
                <a:ea typeface="Calibri" panose="020F0502020204030204" pitchFamily="34" charset="0"/>
                <a:cs typeface="Times New Roman" panose="02020603050405020304" pitchFamily="18" charset="0"/>
              </a:rPr>
              <a:t>Outline session and goals: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In this session we will walk you through the basics of how to use this Chromebook, talk about some computer terminology, and go over a few things that could go wrong with your computer and how to fix them.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200">
                <a:effectLst/>
                <a:latin typeface="Calibri Light" panose="020F0302020204030204" pitchFamily="34" charset="0"/>
                <a:ea typeface="Calibri" panose="020F0502020204030204" pitchFamily="34" charset="0"/>
                <a:cs typeface="Times New Roman" panose="02020603050405020304" pitchFamily="18" charset="0"/>
              </a:rPr>
              <a:t>At the end of this session, you will be able to identify the parts of a computer, login to your account on the computer and use it on your own, and understand how to use the specific computer apps for specific purposes.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6ad5304df9_1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4" name="Google Shape;494;g6ad5304df9_1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800">
                <a:effectLst/>
                <a:latin typeface="Calibri Light" panose="020F0302020204030204" pitchFamily="34" charset="0"/>
                <a:ea typeface="Calibri" panose="020F0502020204030204" pitchFamily="34" charset="0"/>
              </a:rPr>
              <a:t>Before you do that, make sure you have access to a Google Account. If you do not, we can give you one to borrow or help you create one. </a:t>
            </a:r>
            <a:r>
              <a:rPr lang="en" sz="1200">
                <a:solidFill>
                  <a:schemeClr val="dk1"/>
                </a:solidFill>
              </a:rPr>
              <a:t>Return to the Google Docs tab if you still have it open.</a:t>
            </a:r>
            <a:endParaRPr sz="12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6ad5304df9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2" name="Google Shape;502;g6ad5304df9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If you see this, you can just sign in or create an account.</a:t>
            </a:r>
            <a:endParaRPr sz="7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g6ad5304df9_1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9" name="Google Shape;509;g6ad5304df9_1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If you see something like this, you need to switch accounts. Click on the circle next to the squares in the top right corner.</a:t>
            </a:r>
            <a:endParaRPr sz="7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g6ad5304df9_1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8" name="Google Shape;518;g6ad5304df9_1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Then choose “Add another account.”</a:t>
            </a:r>
            <a:endParaRPr sz="7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g5b6a11b69a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7" name="Google Shape;527;g5b6a11b69a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g5b6a11b69a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4" name="Google Shape;534;g5b6a11b69a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i="1">
                <a:solidFill>
                  <a:schemeClr val="dk1"/>
                </a:solidFill>
              </a:rPr>
              <a:t>Give moment for students to share their worksheets if they would like, either with the group or with their adult. Stimulate discussion with this question: </a:t>
            </a:r>
            <a:r>
              <a:rPr lang="en" sz="1200">
                <a:solidFill>
                  <a:schemeClr val="dk1"/>
                </a:solidFill>
              </a:rPr>
              <a:t>Which word was most difficult to illustrate?</a:t>
            </a:r>
            <a:endParaRPr sz="1200" i="1">
              <a:solidFill>
                <a:schemeClr val="dk1"/>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g5b6a11b69a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1" name="Google Shape;541;g5b6a11b69a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It is time for the students to start working together with their adults, but it’s not quite time for them to use the computer yet. </a:t>
            </a:r>
            <a:endParaRPr sz="1200">
              <a:solidFill>
                <a:schemeClr val="dk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g5b6a11b69a_0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8" name="Google Shape;548;g5b6a11b69a_0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 For the next few minutes, only the adults should touch the computers. Then we will have students and adults take turns using the computer. </a:t>
            </a:r>
            <a:endParaRPr sz="1200">
              <a:solidFill>
                <a:schemeClr val="dk1"/>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g5b6a11b69a_0_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5" name="Google Shape;555;g5b6a11b69a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Now let’s all get back to the same place. Open Google Docs and make sure you’re on the page that says “Start a new document” at the top.</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g5b6a11b69a_0_1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3" name="Google Shape;563;g5b6a11b69a_0_1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Times New Roman"/>
                <a:ea typeface="Times New Roman"/>
                <a:cs typeface="Times New Roman"/>
                <a:sym typeface="Times New Roman"/>
              </a:rPr>
              <a:t> </a:t>
            </a:r>
            <a:r>
              <a:rPr lang="en" sz="1200">
                <a:solidFill>
                  <a:schemeClr val="dk1"/>
                </a:solidFill>
              </a:rPr>
              <a:t>Adults: ask your student if they have ever used Google Docs or Microsoft Word before and what they have used it for.</a:t>
            </a:r>
            <a:endParaRPr sz="1200">
              <a:solidFill>
                <a:schemeClr val="dk1"/>
              </a:solidFill>
            </a:endParaRPr>
          </a:p>
          <a:p>
            <a:pPr marL="0" lvl="0" indent="0" algn="l" rtl="0">
              <a:spcBef>
                <a:spcPts val="0"/>
              </a:spcBef>
              <a:spcAft>
                <a:spcPts val="0"/>
              </a:spcAft>
              <a:buNone/>
            </a:pPr>
            <a:endParaRPr sz="1200" i="1">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4fc2d7402a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4fc2d7402a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i="1"/>
              <a:t>The Kahoot image is a link to the quiz. Once you open it, you can choose “Play as Guest” then choose “Classic.” Instructions for participants will display. (They need to go to kahoot.it in a browser and enter the code.)</a:t>
            </a:r>
            <a:endParaRPr i="1"/>
          </a:p>
          <a:p>
            <a:pPr marL="0" lvl="0" indent="0" algn="l" rtl="0">
              <a:spcBef>
                <a:spcPts val="0"/>
              </a:spcBef>
              <a:spcAft>
                <a:spcPts val="0"/>
              </a:spcAft>
              <a:buNone/>
            </a:pPr>
            <a:endParaRPr i="1"/>
          </a:p>
          <a:p>
            <a:pPr marL="0" lvl="0" indent="0" algn="l" rtl="0">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Hardware – physical components of a computer. Anything you can touch is hardware.</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Software – programs that are installed and run on the computer. These programs or apps help us communicate with and give instructions to computer hardware. For example, anything installed from the app store is software.</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Operating system – main software that allows other software to work. They are the basic, foundational software that runs a computer. Examples include Microsoft Windows and Apple iOS. All other software uses the operating system, which is why the same app might look different on an Apple laptop and a Windows computer.</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Browser – a software that accesses the internet. Other software might use the internet, but a browser is the software you use to get to any website directly.</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URL – a web address. This is what is typed in the bar at the top of the browser to reach a website.</a:t>
            </a:r>
            <a:endParaRPr sz="12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g5b6a11b69a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1" name="Google Shape;571;g5b6a11b69a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Google Docs and Microsoft Word are both word processors, which are versatile apps that are used to create a variety of documents.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g5b6a11b69a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9" name="Google Shape;579;g5b6a11b69a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You can see across the screen some examples of the kinds of documents you could make. </a:t>
            </a:r>
            <a:r>
              <a:rPr lang="en" sz="1200">
                <a:solidFill>
                  <a:schemeClr val="dk1"/>
                </a:solidFill>
                <a:highlight>
                  <a:srgbClr val="D3D3D3"/>
                </a:highlight>
              </a:rPr>
              <a:t>We’re going to start with a blank document, so hover on the rectangle above “Blank”</a:t>
            </a:r>
            <a:endParaRPr sz="1200">
              <a:solidFill>
                <a:schemeClr val="dk1"/>
              </a:solidFill>
            </a:endParaRPr>
          </a:p>
          <a:p>
            <a:pPr marL="0" lvl="0" indent="0" algn="l" rtl="0">
              <a:spcBef>
                <a:spcPts val="0"/>
              </a:spcBef>
              <a:spcAft>
                <a:spcPts val="0"/>
              </a:spcAft>
              <a:buNone/>
            </a:pPr>
            <a:r>
              <a:rPr lang="en" sz="1200">
                <a:solidFill>
                  <a:schemeClr val="dk1"/>
                </a:solidFill>
              </a:rPr>
              <a:t>Notice when you hover there, </a:t>
            </a:r>
            <a:r>
              <a:rPr lang="en" sz="1200" b="1">
                <a:solidFill>
                  <a:schemeClr val="dk1"/>
                </a:solidFill>
              </a:rPr>
              <a:t>your cursor turns into a hand, which means clicking will cause an action.</a:t>
            </a:r>
            <a:r>
              <a:rPr lang="en" sz="1200">
                <a:solidFill>
                  <a:schemeClr val="dk1"/>
                </a:solidFill>
              </a:rPr>
              <a:t> In this case, when you click it will open another page. </a:t>
            </a:r>
            <a:endParaRPr sz="1200">
              <a:solidFill>
                <a:schemeClr val="dk1"/>
              </a:solidFill>
            </a:endParaRPr>
          </a:p>
          <a:p>
            <a:pPr marL="0" lvl="0" indent="0" algn="l" rtl="0">
              <a:spcBef>
                <a:spcPts val="0"/>
              </a:spcBef>
              <a:spcAft>
                <a:spcPts val="0"/>
              </a:spcAft>
              <a:buNone/>
            </a:pPr>
            <a:r>
              <a:rPr lang="en" sz="1200">
                <a:solidFill>
                  <a:schemeClr val="dk1"/>
                </a:solidFill>
                <a:highlight>
                  <a:srgbClr val="D3D3D3"/>
                </a:highlight>
              </a:rPr>
              <a:t>Go ahead and click</a:t>
            </a:r>
            <a:endParaRPr sz="1200">
              <a:solidFill>
                <a:schemeClr val="dk1"/>
              </a:solidFill>
              <a:highlight>
                <a:srgbClr val="D3D3D3"/>
              </a:highlight>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endParaRPr sz="7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5b6a11b69a_0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2" name="Google Shape;592;g5b6a11b69a_0_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Now </a:t>
            </a:r>
            <a:r>
              <a:rPr lang="en" sz="1200">
                <a:solidFill>
                  <a:schemeClr val="dk1"/>
                </a:solidFill>
                <a:highlight>
                  <a:srgbClr val="D3D3D3"/>
                </a:highlight>
              </a:rPr>
              <a:t>hover over the middle of the page</a:t>
            </a:r>
            <a:r>
              <a:rPr lang="en" sz="1200">
                <a:solidFill>
                  <a:schemeClr val="dk1"/>
                </a:solidFill>
              </a:rPr>
              <a:t> and notice that your mouse turns into an I cursor.</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I-cursor means if you click here, there is a place to type. The flashing line means you are ready to type and your letters will appear there. </a:t>
            </a:r>
            <a:endParaRPr sz="1200">
              <a:solidFill>
                <a:schemeClr val="dk1"/>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g5b6a11b69a_0_1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7" name="Google Shape;607;g5b6a11b69a_0_1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Hover over “Untitled Document” near the top left corner of the page. When you see the I-cursor, click</a:t>
            </a:r>
            <a:r>
              <a:rPr lang="en" sz="1200">
                <a:solidFill>
                  <a:schemeClr val="dk1"/>
                </a:solidFill>
              </a:rPr>
              <a:t>.</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blue around these letters means they are </a:t>
            </a:r>
            <a:r>
              <a:rPr lang="en" sz="1200" b="1">
                <a:solidFill>
                  <a:schemeClr val="dk1"/>
                </a:solidFill>
              </a:rPr>
              <a:t>highlighted</a:t>
            </a:r>
            <a:r>
              <a:rPr lang="en" sz="1200">
                <a:solidFill>
                  <a:schemeClr val="dk1"/>
                </a:solidFill>
              </a:rPr>
              <a:t>. If you start typing now, it will erase those letters. </a:t>
            </a:r>
            <a:r>
              <a:rPr lang="en" sz="1200">
                <a:solidFill>
                  <a:schemeClr val="dk1"/>
                </a:solidFill>
                <a:highlight>
                  <a:srgbClr val="D3D3D3"/>
                </a:highlight>
              </a:rPr>
              <a:t>Instead of doing that, click again and notice the flashing line where you’ve clicked. </a:t>
            </a:r>
            <a:endParaRPr sz="1200">
              <a:solidFill>
                <a:schemeClr val="dk1"/>
              </a:solidFill>
              <a:highlight>
                <a:srgbClr val="D3D3D3"/>
              </a:highlight>
            </a:endParaRPr>
          </a:p>
          <a:p>
            <a:pPr marL="0" lvl="0" indent="0" algn="l" rtl="0">
              <a:spcBef>
                <a:spcPts val="0"/>
              </a:spcBef>
              <a:spcAft>
                <a:spcPts val="0"/>
              </a:spcAft>
              <a:buNone/>
            </a:pPr>
            <a:r>
              <a:rPr lang="en" sz="1200">
                <a:solidFill>
                  <a:schemeClr val="dk1"/>
                </a:solidFill>
                <a:highlight>
                  <a:srgbClr val="D3D3D3"/>
                </a:highlight>
              </a:rPr>
              <a:t>-     Type a couple letters somewhere in the middle of those words.</a:t>
            </a:r>
            <a:endParaRPr sz="1200">
              <a:solidFill>
                <a:schemeClr val="dk1"/>
              </a:solidFill>
              <a:highlight>
                <a:srgbClr val="D3D3D3"/>
              </a:highlight>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Google Shape;619;g5b6a11b69a_0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0" name="Google Shape;620;g5b6a11b69a_0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Now let’s erase all of that and give our document a name.</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Click at the end of that title and drag your cursor across all those letters from right to left.</a:t>
            </a:r>
            <a:r>
              <a:rPr lang="en" sz="1200">
                <a:solidFill>
                  <a:schemeClr val="dk1"/>
                </a:solidFill>
              </a:rPr>
              <a:t> They should all be highlighted in blue.</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You’ve just used click-and-drag to highlight this text.</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Now without clicking again, type “Practice” and then press Enter.</a:t>
            </a:r>
            <a:endParaRPr sz="1200">
              <a:solidFill>
                <a:schemeClr val="dk1"/>
              </a:solidFill>
              <a:highlight>
                <a:srgbClr val="D3D3D3"/>
              </a:highlight>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8"/>
        <p:cNvGrpSpPr/>
        <p:nvPr/>
      </p:nvGrpSpPr>
      <p:grpSpPr>
        <a:xfrm>
          <a:off x="0" y="0"/>
          <a:ext cx="0" cy="0"/>
          <a:chOff x="0" y="0"/>
          <a:chExt cx="0" cy="0"/>
        </a:xfrm>
      </p:grpSpPr>
      <p:sp>
        <p:nvSpPr>
          <p:cNvPr id="629" name="Google Shape;629;g5b6a11b69a_0_2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0" name="Google Shape;630;g5b6a11b69a_0_2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Great! Now we all have a document called practice that we can use to practice using Docs and we can find it again, because we gave it a good and meaningful name.</a:t>
            </a:r>
            <a:endParaRPr sz="1200">
              <a:solidFill>
                <a:schemeClr val="dk1"/>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5"/>
        <p:cNvGrpSpPr/>
        <p:nvPr/>
      </p:nvGrpSpPr>
      <p:grpSpPr>
        <a:xfrm>
          <a:off x="0" y="0"/>
          <a:ext cx="0" cy="0"/>
          <a:chOff x="0" y="0"/>
          <a:chExt cx="0" cy="0"/>
        </a:xfrm>
      </p:grpSpPr>
      <p:sp>
        <p:nvSpPr>
          <p:cNvPr id="636" name="Google Shape;636;g5b6a11b69a_0_2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7" name="Google Shape;637;g5b6a11b69a_0_2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i="1">
                <a:solidFill>
                  <a:schemeClr val="dk1"/>
                </a:solidFill>
              </a:rPr>
              <a:t>Question: </a:t>
            </a:r>
            <a:r>
              <a:rPr lang="en" sz="1200">
                <a:solidFill>
                  <a:schemeClr val="dk1"/>
                </a:solidFill>
              </a:rPr>
              <a:t>What kind of name would not be useful for helping us find this document again later? </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     (ex: untitled document, document 1, your name without any more information)</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It is important to give files names that tell us what they are.</a:t>
            </a:r>
            <a:endParaRPr sz="1200">
              <a:solidFill>
                <a:schemeClr val="dk1"/>
              </a:solidFill>
            </a:endParaRPr>
          </a:p>
          <a:p>
            <a:pPr marL="0" lvl="0" indent="0" algn="l" rtl="0">
              <a:spcBef>
                <a:spcPts val="0"/>
              </a:spcBef>
              <a:spcAft>
                <a:spcPts val="0"/>
              </a:spcAft>
              <a:buNone/>
            </a:pPr>
            <a:endParaRPr sz="7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g5b6a11b69a_0_2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5" name="Google Shape;645;g5b6a11b69a_0_2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Now we are moving on to using the keyboard and it’s time to let the students use the computer. </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5b6a11b69a_0_2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2" name="Google Shape;652;g5b6a11b69a_0_2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highlight>
                  <a:srgbClr val="D3D3D3"/>
                </a:highlight>
              </a:rPr>
              <a:t>Students, type your name in the document.</a:t>
            </a:r>
            <a:endParaRPr sz="1200">
              <a:solidFill>
                <a:schemeClr val="dk1"/>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g5b6a11b69a_0_2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0" name="Google Shape;660;g5b6a11b69a_0_2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i="1">
                <a:solidFill>
                  <a:schemeClr val="dk1"/>
                </a:solidFill>
              </a:rPr>
              <a:t>Question: </a:t>
            </a:r>
            <a:r>
              <a:rPr lang="en" sz="1200">
                <a:solidFill>
                  <a:schemeClr val="dk1"/>
                </a:solidFill>
              </a:rPr>
              <a:t>How many fingers did you use to type “Practice” or your name?</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519c4a0bdc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 name="Google Shape;131;g519c4a0bdc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For this section, we want only the adults operating the computer. Students: as we go over computer terms for a few minutes, draw pictures on this handout that represent or explain what each word means.</a:t>
            </a:r>
            <a:endParaRPr sz="1200">
              <a:solidFill>
                <a:schemeClr val="dk1"/>
              </a:solidFill>
            </a:endParaRPr>
          </a:p>
          <a:p>
            <a:pPr marL="0" lvl="0" indent="0" algn="l" rtl="0">
              <a:spcBef>
                <a:spcPts val="0"/>
              </a:spcBef>
              <a:spcAft>
                <a:spcPts val="0"/>
              </a:spcAft>
              <a:buNone/>
            </a:pPr>
            <a:endParaRPr sz="1200" i="1">
              <a:solidFill>
                <a:schemeClr val="dk1"/>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g5b6a11b69a_0_2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8" name="Google Shape;668;g5b6a11b69a_0_2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Typing is one of the most important skills for using a computer effectively. There are many people who do not type well and are still able to use computers but typing well (with all your fingers) can help you do things more quickly and open job opportunities.</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We’re going to go over the basics about the best way to type, but it really takes a lot of practice. At the end of today, I will give you some website you can use to practice.</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g5b6a11b69a_0_2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5" name="Google Shape;675;g5b6a11b69a_0_2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person on the left side will be the left hand and the person on the right side will be the right hand.</a:t>
            </a:r>
            <a:endParaRPr sz="12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Google Shape;747;g5b6a11b69a_0_5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8" name="Google Shape;748;g5b6a11b69a_0_5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If you are the left hand, put your pointer finger on F. If you are the right hand, put your pointer finger on J </a:t>
            </a:r>
            <a:r>
              <a:rPr lang="en" sz="1200">
                <a:solidFill>
                  <a:schemeClr val="dk1"/>
                </a:solidFill>
              </a:rPr>
              <a:t>.</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Do you feel a bump? That bump tells your pointer finger where it should always be when it’s waiting to type.</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Put the rest of your fingers where you think they should go based on this first key</a:t>
            </a:r>
            <a:r>
              <a:rPr lang="en" sz="1200">
                <a:solidFill>
                  <a:schemeClr val="dk1"/>
                </a:solidFill>
              </a:rPr>
              <a:t>. </a:t>
            </a:r>
            <a:endParaRPr sz="1200">
              <a:solidFill>
                <a:schemeClr val="dk1"/>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2"/>
        <p:cNvGrpSpPr/>
        <p:nvPr/>
      </p:nvGrpSpPr>
      <p:grpSpPr>
        <a:xfrm>
          <a:off x="0" y="0"/>
          <a:ext cx="0" cy="0"/>
          <a:chOff x="0" y="0"/>
          <a:chExt cx="0" cy="0"/>
        </a:xfrm>
      </p:grpSpPr>
      <p:sp>
        <p:nvSpPr>
          <p:cNvPr id="823" name="Google Shape;823;g4fd094f3e5_1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4" name="Google Shape;824;g4fd094f3e5_1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Check the slide to see if you are correct</a:t>
            </a:r>
            <a:r>
              <a:rPr lang="en" sz="1200">
                <a:solidFill>
                  <a:schemeClr val="dk1"/>
                </a:solidFill>
              </a:rPr>
              <a:t>.</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This is your </a:t>
            </a:r>
            <a:r>
              <a:rPr lang="en" sz="1200" b="1">
                <a:solidFill>
                  <a:schemeClr val="dk1"/>
                </a:solidFill>
              </a:rPr>
              <a:t>home row</a:t>
            </a:r>
            <a:r>
              <a:rPr lang="en" sz="1200">
                <a:solidFill>
                  <a:schemeClr val="dk1"/>
                </a:solidFill>
              </a:rPr>
              <a:t>. Any time your fingers aren’t pressing a key, they should be resting on the home row.</a:t>
            </a:r>
            <a:endParaRPr sz="12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5"/>
        <p:cNvGrpSpPr/>
        <p:nvPr/>
      </p:nvGrpSpPr>
      <p:grpSpPr>
        <a:xfrm>
          <a:off x="0" y="0"/>
          <a:ext cx="0" cy="0"/>
          <a:chOff x="0" y="0"/>
          <a:chExt cx="0" cy="0"/>
        </a:xfrm>
      </p:grpSpPr>
      <p:sp>
        <p:nvSpPr>
          <p:cNvPr id="896" name="Google Shape;896;g5b6a11b69a_0_6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7" name="Google Shape;897;g5b6a11b69a_0_6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Now try typing your student’s name together</a:t>
            </a:r>
            <a:r>
              <a:rPr lang="en" sz="1200">
                <a:solidFill>
                  <a:schemeClr val="dk1"/>
                </a:solidFill>
              </a:rPr>
              <a:t>. Whoever is closest to the key, choose whichever finger you think is most comfortable to press it. There is a keyboard on the screen to help you see the letters.</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9"/>
        <p:cNvGrpSpPr/>
        <p:nvPr/>
      </p:nvGrpSpPr>
      <p:grpSpPr>
        <a:xfrm>
          <a:off x="0" y="0"/>
          <a:ext cx="0" cy="0"/>
          <a:chOff x="0" y="0"/>
          <a:chExt cx="0" cy="0"/>
        </a:xfrm>
      </p:grpSpPr>
      <p:sp>
        <p:nvSpPr>
          <p:cNvPr id="970" name="Google Shape;970;g5b6a11b69a_0_7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1" name="Google Shape;971;g5b6a11b69a_0_7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i="1">
                <a:solidFill>
                  <a:schemeClr val="dk1"/>
                </a:solidFill>
              </a:rPr>
              <a:t>Question:</a:t>
            </a:r>
            <a:r>
              <a:rPr lang="en" sz="1200">
                <a:solidFill>
                  <a:schemeClr val="dk1"/>
                </a:solidFill>
              </a:rPr>
              <a:t> Were there any keys that were difficult to type or to decide who would type them? (i.e. B or space bar) </a:t>
            </a:r>
            <a:endParaRPr sz="1200">
              <a:solidFill>
                <a:schemeClr val="dk1"/>
              </a:solidFill>
            </a:endParaRPr>
          </a:p>
          <a:p>
            <a:pPr marL="0" lvl="0" indent="0" algn="l" rtl="0">
              <a:spcBef>
                <a:spcPts val="0"/>
              </a:spcBef>
              <a:spcAft>
                <a:spcPts val="0"/>
              </a:spcAft>
              <a:buNone/>
            </a:pPr>
            <a:r>
              <a:rPr lang="en" sz="1200">
                <a:solidFill>
                  <a:schemeClr val="dk1"/>
                </a:solidFill>
              </a:rPr>
              <a:t>-     </a:t>
            </a:r>
            <a:r>
              <a:rPr lang="en" sz="1200" i="1">
                <a:solidFill>
                  <a:schemeClr val="dk1"/>
                </a:solidFill>
              </a:rPr>
              <a:t>Question: </a:t>
            </a:r>
            <a:r>
              <a:rPr lang="en" sz="1200">
                <a:solidFill>
                  <a:schemeClr val="dk1"/>
                </a:solidFill>
              </a:rPr>
              <a:t>Did you capitalize any letters? If so, who pushed shift?</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7"/>
        <p:cNvGrpSpPr/>
        <p:nvPr/>
      </p:nvGrpSpPr>
      <p:grpSpPr>
        <a:xfrm>
          <a:off x="0" y="0"/>
          <a:ext cx="0" cy="0"/>
          <a:chOff x="0" y="0"/>
          <a:chExt cx="0" cy="0"/>
        </a:xfrm>
      </p:grpSpPr>
      <p:sp>
        <p:nvSpPr>
          <p:cNvPr id="978" name="Google Shape;978;g5b6a11b69a_0_7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9" name="Google Shape;979;g5b6a11b69a_0_7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For good typing form, you should keep your fingers on the home row, and then use whichever finger is closest and most comfortable to press each key.</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5"/>
        <p:cNvGrpSpPr/>
        <p:nvPr/>
      </p:nvGrpSpPr>
      <p:grpSpPr>
        <a:xfrm>
          <a:off x="0" y="0"/>
          <a:ext cx="0" cy="0"/>
          <a:chOff x="0" y="0"/>
          <a:chExt cx="0" cy="0"/>
        </a:xfrm>
      </p:grpSpPr>
      <p:sp>
        <p:nvSpPr>
          <p:cNvPr id="986" name="Google Shape;986;g5b6a11b69a_0_7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7" name="Google Shape;987;g5b6a11b69a_0_7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2"/>
        <p:cNvGrpSpPr/>
        <p:nvPr/>
      </p:nvGrpSpPr>
      <p:grpSpPr>
        <a:xfrm>
          <a:off x="0" y="0"/>
          <a:ext cx="0" cy="0"/>
          <a:chOff x="0" y="0"/>
          <a:chExt cx="0" cy="0"/>
        </a:xfrm>
      </p:grpSpPr>
      <p:sp>
        <p:nvSpPr>
          <p:cNvPr id="993" name="Google Shape;993;g5b6a11b69a_0_7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4" name="Google Shape;994;g5b6a11b69a_0_7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line of icons just above your document is the toolbar. It displays options for changing what the text looks like. </a:t>
            </a:r>
            <a:endParaRPr sz="1200">
              <a:solidFill>
                <a:schemeClr val="dk1"/>
              </a:solidFill>
            </a:endParaRPr>
          </a:p>
          <a:p>
            <a:pPr marL="0" lvl="0" indent="0" algn="l" rtl="0">
              <a:spcBef>
                <a:spcPts val="0"/>
              </a:spcBef>
              <a:spcAft>
                <a:spcPts val="0"/>
              </a:spcAft>
              <a:buNone/>
            </a:pPr>
            <a:endParaRPr sz="1200">
              <a:solidFill>
                <a:schemeClr val="dk1"/>
              </a:solidFill>
              <a:highlight>
                <a:srgbClr val="D3D3D3"/>
              </a:highlight>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2"/>
        <p:cNvGrpSpPr/>
        <p:nvPr/>
      </p:nvGrpSpPr>
      <p:grpSpPr>
        <a:xfrm>
          <a:off x="0" y="0"/>
          <a:ext cx="0" cy="0"/>
          <a:chOff x="0" y="0"/>
          <a:chExt cx="0" cy="0"/>
        </a:xfrm>
      </p:grpSpPr>
      <p:sp>
        <p:nvSpPr>
          <p:cNvPr id="1003" name="Google Shape;1003;g4fc2d7402a_0_2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4" name="Google Shape;1004;g4fc2d7402a_0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Take turns typing your own name into this practice document and test out some of the formatting options to change the way it looks</a:t>
            </a:r>
            <a:r>
              <a:rPr lang="en" sz="1200">
                <a:solidFill>
                  <a:schemeClr val="dk1"/>
                </a:solidFill>
              </a:rPr>
              <a:t>.</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There is a list of things you might do on the slide, but feel free to do whatever you want to it. If you want help doing any of those or have any questions, one of us will be glad to help you.</a:t>
            </a:r>
            <a:endParaRPr sz="12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5a883c170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5a883c170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Remember, hardware is anything you can touch. </a:t>
            </a:r>
            <a:endParaRPr sz="1200">
              <a:solidFill>
                <a:schemeClr val="dk1"/>
              </a:solidFill>
            </a:endParaRPr>
          </a:p>
          <a:p>
            <a:pPr marL="0" marR="0" lvl="0" indent="0">
              <a:lnSpc>
                <a:spcPct val="107000"/>
              </a:lnSpc>
              <a:spcBef>
                <a:spcPts val="0"/>
              </a:spcBef>
              <a:spcAft>
                <a:spcPts val="800"/>
              </a:spcAft>
              <a:buFont typeface="Calibri Light" panose="020F0302020204030204" pitchFamily="34" charset="0"/>
              <a:buNone/>
            </a:pPr>
            <a:r>
              <a:rPr lang="en-US" sz="1800">
                <a:effectLst/>
                <a:latin typeface="Calibri Light" panose="020F0302020204030204" pitchFamily="34" charset="0"/>
                <a:ea typeface="Calibri" panose="020F0502020204030204" pitchFamily="34" charset="0"/>
                <a:cs typeface="Times New Roman" panose="02020603050405020304" pitchFamily="18" charset="0"/>
              </a:rPr>
              <a:t>Examples in the slides are of a desktop computer</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1"/>
        <p:cNvGrpSpPr/>
        <p:nvPr/>
      </p:nvGrpSpPr>
      <p:grpSpPr>
        <a:xfrm>
          <a:off x="0" y="0"/>
          <a:ext cx="0" cy="0"/>
          <a:chOff x="0" y="0"/>
          <a:chExt cx="0" cy="0"/>
        </a:xfrm>
      </p:grpSpPr>
      <p:sp>
        <p:nvSpPr>
          <p:cNvPr id="1012" name="Google Shape;1012;g5b6a11b69a_0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3" name="Google Shape;1013;g5b6a11b69a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For this section, we still want you to work together, but we want to adults doing the clicking.</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8"/>
        <p:cNvGrpSpPr/>
        <p:nvPr/>
      </p:nvGrpSpPr>
      <p:grpSpPr>
        <a:xfrm>
          <a:off x="0" y="0"/>
          <a:ext cx="0" cy="0"/>
          <a:chOff x="0" y="0"/>
          <a:chExt cx="0" cy="0"/>
        </a:xfrm>
      </p:grpSpPr>
      <p:sp>
        <p:nvSpPr>
          <p:cNvPr id="1019" name="Google Shape;1019;g5b6a11b69a_0_7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0" name="Google Shape;1020;g5b6a11b69a_0_7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Google Docs automatically saves. Before we leave this document, make sure it says “All changes saved in Drive” in the middle at the top.</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When you are sure your document is saved, close Google Chrome.</a:t>
            </a:r>
            <a:endParaRPr sz="1200">
              <a:solidFill>
                <a:schemeClr val="dk1"/>
              </a:solidFill>
              <a:highlight>
                <a:srgbClr val="D3D3D3"/>
              </a:highlight>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Click on the Files Icon on the shelf at the bottom.</a:t>
            </a:r>
            <a:endParaRPr sz="1200">
              <a:solidFill>
                <a:schemeClr val="dk1"/>
              </a:solidFill>
            </a:endParaRPr>
          </a:p>
          <a:p>
            <a:pPr marL="0" lvl="0" indent="0" algn="l" rtl="0">
              <a:spcBef>
                <a:spcPts val="0"/>
              </a:spcBef>
              <a:spcAft>
                <a:spcPts val="0"/>
              </a:spcAft>
              <a:buNone/>
            </a:pPr>
            <a:endParaRPr sz="1200">
              <a:solidFill>
                <a:schemeClr val="dk1"/>
              </a:solidFill>
              <a:highlight>
                <a:srgbClr val="D3D3D3"/>
              </a:highlight>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7"/>
        <p:cNvGrpSpPr/>
        <p:nvPr/>
      </p:nvGrpSpPr>
      <p:grpSpPr>
        <a:xfrm>
          <a:off x="0" y="0"/>
          <a:ext cx="0" cy="0"/>
          <a:chOff x="0" y="0"/>
          <a:chExt cx="0" cy="0"/>
        </a:xfrm>
      </p:grpSpPr>
      <p:sp>
        <p:nvSpPr>
          <p:cNvPr id="1028" name="Google Shape;1028;g6ad5304df9_1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9" name="Google Shape;1029;g6ad5304df9_1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	Click and drag your “Practice” file onto that folder.</a:t>
            </a:r>
            <a:endParaRPr sz="1200">
              <a:solidFill>
                <a:schemeClr val="dk1"/>
              </a:solidFil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4"/>
        <p:cNvGrpSpPr/>
        <p:nvPr/>
      </p:nvGrpSpPr>
      <p:grpSpPr>
        <a:xfrm>
          <a:off x="0" y="0"/>
          <a:ext cx="0" cy="0"/>
          <a:chOff x="0" y="0"/>
          <a:chExt cx="0" cy="0"/>
        </a:xfrm>
      </p:grpSpPr>
      <p:sp>
        <p:nvSpPr>
          <p:cNvPr id="1035" name="Google Shape;1035;g6ad5304df9_1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6" name="Google Shape;1036;g6ad5304df9_1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Double click on your folder</a:t>
            </a:r>
            <a:r>
              <a:rPr lang="en" sz="1200">
                <a:solidFill>
                  <a:schemeClr val="dk1"/>
                </a:solidFill>
              </a:rPr>
              <a:t>.</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b="1">
                <a:solidFill>
                  <a:schemeClr val="dk1"/>
                </a:solidFill>
              </a:rPr>
              <a:t>Double clicking</a:t>
            </a:r>
            <a:r>
              <a:rPr lang="en" sz="1200">
                <a:solidFill>
                  <a:schemeClr val="dk1"/>
                </a:solidFill>
              </a:rPr>
              <a:t> is the last mouse function of today. Sometimes to open something, you need to double click on it by clicking twice without a pause between.</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6"/>
        <p:cNvGrpSpPr/>
        <p:nvPr/>
      </p:nvGrpSpPr>
      <p:grpSpPr>
        <a:xfrm>
          <a:off x="0" y="0"/>
          <a:ext cx="0" cy="0"/>
          <a:chOff x="0" y="0"/>
          <a:chExt cx="0" cy="0"/>
        </a:xfrm>
      </p:grpSpPr>
      <p:sp>
        <p:nvSpPr>
          <p:cNvPr id="1047" name="Google Shape;1047;g6ad5304df9_1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8" name="Google Shape;1048;g6ad5304df9_1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Now your file is organized. It is a good idea to name your files something the will help you remember what is in the file and to organize them in folders with similar files so you can find them later.</a:t>
            </a:r>
            <a:endParaRPr sz="1200">
              <a:solidFill>
                <a:schemeClr val="dk1"/>
              </a:solidFil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3"/>
        <p:cNvGrpSpPr/>
        <p:nvPr/>
      </p:nvGrpSpPr>
      <p:grpSpPr>
        <a:xfrm>
          <a:off x="0" y="0"/>
          <a:ext cx="0" cy="0"/>
          <a:chOff x="0" y="0"/>
          <a:chExt cx="0" cy="0"/>
        </a:xfrm>
      </p:grpSpPr>
      <p:sp>
        <p:nvSpPr>
          <p:cNvPr id="1054" name="Google Shape;1054;g5b6a11b69a_0_8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5" name="Google Shape;1055;g5b6a11b69a_0_8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When things go wrong with your computer, it’s good to know some simple ways to get them working again. We’re going to talk about some things that might go wrong and brainstorm some possible solutions.</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Remember, always start with the simplest solution you can think of and work your way to more complicated things. Try not to do anything you can’t undo.</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0"/>
        <p:cNvGrpSpPr/>
        <p:nvPr/>
      </p:nvGrpSpPr>
      <p:grpSpPr>
        <a:xfrm>
          <a:off x="0" y="0"/>
          <a:ext cx="0" cy="0"/>
          <a:chOff x="0" y="0"/>
          <a:chExt cx="0" cy="0"/>
        </a:xfrm>
      </p:grpSpPr>
      <p:sp>
        <p:nvSpPr>
          <p:cNvPr id="1061" name="Google Shape;1061;g5b6a11b69a_0_9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2" name="Google Shape;1062;g5b6a11b69a_0_9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Computer won’t come on.</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Battery may be dead. Try plugging it in.</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8"/>
        <p:cNvGrpSpPr/>
        <p:nvPr/>
      </p:nvGrpSpPr>
      <p:grpSpPr>
        <a:xfrm>
          <a:off x="0" y="0"/>
          <a:ext cx="0" cy="0"/>
          <a:chOff x="0" y="0"/>
          <a:chExt cx="0" cy="0"/>
        </a:xfrm>
      </p:grpSpPr>
      <p:sp>
        <p:nvSpPr>
          <p:cNvPr id="1069" name="Google Shape;1069;g5b6a11b69a_0_9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0" name="Google Shape;1070;g5b6a11b69a_0_9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Computer is frozen. You can’t even move your cursor.</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Maybe you’ve tried to do to many things too quickly. Wait a few minutes and see if it starts working again after “catching up.”</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Sometimes you just have to turn your computer off. Hold down the power button until it goes off, but only if you have to.</a:t>
            </a:r>
            <a:endParaRPr sz="1200">
              <a:solidFill>
                <a:schemeClr val="dk1"/>
              </a:solidFill>
              <a:latin typeface="Courier New"/>
              <a:ea typeface="Courier New"/>
              <a:cs typeface="Courier New"/>
              <a:sym typeface="Courier New"/>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g5b6a11b69a_0_10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8" name="Google Shape;1078;g5b6a11b69a_0_10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Can’t hear anything.</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Did you accidentally leave headphones plugged in? Then the sound will be going through them instead of the computer speakers.</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Is the volume turned up? Make sure you change the volume using the option on the screen because the buttons on your keyboard might not be working.</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Is the sound turned on on the video you are trying to watch? They usually have their own volume controls.</a:t>
            </a:r>
            <a:endParaRPr sz="1200">
              <a:solidFill>
                <a:schemeClr val="dk1"/>
              </a:solidFill>
              <a:latin typeface="Courier New"/>
              <a:ea typeface="Courier New"/>
              <a:cs typeface="Courier New"/>
              <a:sym typeface="Courier New"/>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4"/>
        <p:cNvGrpSpPr/>
        <p:nvPr/>
      </p:nvGrpSpPr>
      <p:grpSpPr>
        <a:xfrm>
          <a:off x="0" y="0"/>
          <a:ext cx="0" cy="0"/>
          <a:chOff x="0" y="0"/>
          <a:chExt cx="0" cy="0"/>
        </a:xfrm>
      </p:grpSpPr>
      <p:sp>
        <p:nvSpPr>
          <p:cNvPr id="1085" name="Google Shape;1085;g5b6a11b69a_0_1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6" name="Google Shape;1086;g5b6a11b69a_0_1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Typing doesn’t work.</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Something might be holding down a key (like the corner of a book that is laying on the edge of the keyboard) which could prevent you from typing.</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Try restarting the computer.</a:t>
            </a:r>
            <a:endParaRPr sz="1200">
              <a:solidFill>
                <a:schemeClr val="dk1"/>
              </a:solidFill>
              <a:latin typeface="Courier New"/>
              <a:ea typeface="Courier New"/>
              <a:cs typeface="Courier New"/>
              <a:sym typeface="Courier New"/>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fc2d7402a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4fc2d7402a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People call these pieces of hardware many different names, so I’ve included some alternatives that you might hear.</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b="1">
                <a:solidFill>
                  <a:schemeClr val="dk1"/>
                </a:solidFill>
              </a:rPr>
              <a:t>Computer:</a:t>
            </a:r>
            <a:r>
              <a:rPr lang="en" sz="1200">
                <a:solidFill>
                  <a:schemeClr val="dk1"/>
                </a:solidFill>
              </a:rPr>
              <a:t> the brains of the computer. Everything that makes the computer work is in here. The other pieces of hardware just help you interact with the computer.</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b="1">
                <a:solidFill>
                  <a:schemeClr val="dk1"/>
                </a:solidFill>
              </a:rPr>
              <a:t>Screen:</a:t>
            </a:r>
            <a:r>
              <a:rPr lang="en" sz="1200">
                <a:solidFill>
                  <a:schemeClr val="dk1"/>
                </a:solidFill>
              </a:rPr>
              <a:t> where you see what is happening in the computer.</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b="1">
                <a:solidFill>
                  <a:schemeClr val="dk1"/>
                </a:solidFill>
              </a:rPr>
              <a:t>Mouse and keyboard:</a:t>
            </a:r>
            <a:r>
              <a:rPr lang="en" sz="1200">
                <a:solidFill>
                  <a:schemeClr val="dk1"/>
                </a:solidFill>
              </a:rPr>
              <a:t> how to make the computer do things</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Can you identify these same four pieces of hardware on your Chromebook?</a:t>
            </a:r>
            <a:endParaRPr sz="12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2"/>
        <p:cNvGrpSpPr/>
        <p:nvPr/>
      </p:nvGrpSpPr>
      <p:grpSpPr>
        <a:xfrm>
          <a:off x="0" y="0"/>
          <a:ext cx="0" cy="0"/>
          <a:chOff x="0" y="0"/>
          <a:chExt cx="0" cy="0"/>
        </a:xfrm>
      </p:grpSpPr>
      <p:sp>
        <p:nvSpPr>
          <p:cNvPr id="1093" name="Google Shape;1093;g5b6a11b69a_0_10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4" name="Google Shape;1094;g5b6a11b69a_0_10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There may be too many things running. Try closing some windows and tabs.</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computer might need an update. Try restarting it.</a:t>
            </a:r>
            <a:endParaRPr sz="1200">
              <a:solidFill>
                <a:schemeClr val="dk1"/>
              </a:solidFill>
              <a:latin typeface="Courier New"/>
              <a:ea typeface="Courier New"/>
              <a:cs typeface="Courier New"/>
              <a:sym typeface="Courier New"/>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0"/>
        <p:cNvGrpSpPr/>
        <p:nvPr/>
      </p:nvGrpSpPr>
      <p:grpSpPr>
        <a:xfrm>
          <a:off x="0" y="0"/>
          <a:ext cx="0" cy="0"/>
          <a:chOff x="0" y="0"/>
          <a:chExt cx="0" cy="0"/>
        </a:xfrm>
      </p:grpSpPr>
      <p:sp>
        <p:nvSpPr>
          <p:cNvPr id="1101" name="Google Shape;1101;g5b6a11b69a_0_10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2" name="Google Shape;1102;g5b6a11b69a_0_10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i="1">
                <a:solidFill>
                  <a:schemeClr val="dk1"/>
                </a:solidFill>
              </a:rPr>
              <a:t>Question: </a:t>
            </a:r>
            <a:r>
              <a:rPr lang="en" sz="1200">
                <a:solidFill>
                  <a:schemeClr val="dk1"/>
                </a:solidFill>
              </a:rPr>
              <a:t>What are some themes or common solutions?</a:t>
            </a:r>
            <a:endParaRPr sz="1200">
              <a:solidFill>
                <a:schemeClr val="dk1"/>
              </a:solidFill>
            </a:endParaRPr>
          </a:p>
          <a:p>
            <a:pPr marL="0" lvl="0" indent="0" algn="l" rtl="0">
              <a:lnSpc>
                <a:spcPct val="106000"/>
              </a:lnSpc>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Check the physical parts of the computer and the surrounds.</a:t>
            </a:r>
            <a:endParaRPr sz="1200">
              <a:solidFill>
                <a:schemeClr val="dk1"/>
              </a:solidFill>
            </a:endParaRPr>
          </a:p>
          <a:p>
            <a:pPr marL="0" lvl="0" indent="0" algn="l" rtl="0">
              <a:lnSpc>
                <a:spcPct val="106000"/>
              </a:lnSpc>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Give it time/wait.</a:t>
            </a:r>
            <a:endParaRPr sz="1200">
              <a:solidFill>
                <a:schemeClr val="dk1"/>
              </a:solidFill>
            </a:endParaRPr>
          </a:p>
          <a:p>
            <a:pPr marL="0" lvl="0" indent="0" algn="l" rtl="0">
              <a:lnSpc>
                <a:spcPct val="106000"/>
              </a:lnSpc>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Try restarting the computer.</a:t>
            </a:r>
            <a:endParaRPr sz="1200">
              <a:solidFill>
                <a:schemeClr val="dk1"/>
              </a:solidFill>
            </a:endParaRPr>
          </a:p>
          <a:p>
            <a:pPr marL="0" lvl="0" indent="0" algn="l" rtl="0">
              <a:lnSpc>
                <a:spcPct val="106000"/>
              </a:lnSpc>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Google it but don’t do anything drastic (like take it apart).</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8"/>
        <p:cNvGrpSpPr/>
        <p:nvPr/>
      </p:nvGrpSpPr>
      <p:grpSpPr>
        <a:xfrm>
          <a:off x="0" y="0"/>
          <a:ext cx="0" cy="0"/>
          <a:chOff x="0" y="0"/>
          <a:chExt cx="0" cy="0"/>
        </a:xfrm>
      </p:grpSpPr>
      <p:sp>
        <p:nvSpPr>
          <p:cNvPr id="1109" name="Google Shape;1109;g5b6a11b69a_0_1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0" name="Google Shape;1110;g5b6a11b69a_0_1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fc2d7402a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4fc2d7402a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Screen and keyboard are nearly the same.</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Mouse is a trackpad instead and may not have buttons.</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Computer is harder to find. Typically, the heaviest part is the computer. Probably under the keyboard but it is sometimes behind the screen. </a:t>
            </a:r>
            <a:endParaRPr sz="1200">
              <a:solidFill>
                <a:schemeClr val="dk1"/>
              </a:solidFill>
            </a:endParaRPr>
          </a:p>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Google Shape;56;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Google Shape;57;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Google Shape;91;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r>
              <a:rPr lang="en-US"/>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CF3BFC8C-58E7-48C4-B7AE-9A0235CB6A25}"/>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907780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0801499-6F36-4EA3-BAA2-F50C20541C1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8122379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9EA47FE4-D095-48D8-926D-A2AE9B7B160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146180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8B0AB5E-F1AD-4785-9B6C-5EED8F1667F8}"/>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0544677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104623A4-B66C-4E1D-B8F3-D98E5026E67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5789248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rPr lang="en-US"/>
              <a:t>Click to edit Master title style</a:t>
            </a:r>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AE182C54-E97A-4098-B166-3731ED3DE19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9937981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rPr lang="en-US"/>
              <a:t>Click to edit Master title style</a:t>
            </a:r>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ED28039-16E3-40E0-8485-20077F217DFC}"/>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8731873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E2FCAD9B-061A-4533-AFE4-3955FC0E4E8A}"/>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636676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Google Shape;60;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pPr lvl="0"/>
            <a:r>
              <a:rPr lang="en-US"/>
              <a:t>Click to edit Master text styles</a:t>
            </a: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5BD6300B-240B-495C-A953-685FBA573066}"/>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9101860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pPr lvl="0"/>
            <a:r>
              <a:rPr lang="en-US"/>
              <a:t>Click to edit Master text styles</a:t>
            </a: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86D95FE1-C2DB-47BD-8BC8-DF7C712641C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6278666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5758759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Right Justified">
  <p:cSld name="Title - Right Justified">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2" name="Google Shape;52;p13"/>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pic>
        <p:nvPicPr>
          <p:cNvPr id="2" name="Picture 1">
            <a:extLst>
              <a:ext uri="{FF2B5EF4-FFF2-40B4-BE49-F238E27FC236}">
                <a16:creationId xmlns:a16="http://schemas.microsoft.com/office/drawing/2014/main" id="{9989031A-77AD-4F71-81E1-30B486ADCF1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629864509"/>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pic>
        <p:nvPicPr>
          <p:cNvPr id="2" name="Picture 1">
            <a:extLst>
              <a:ext uri="{FF2B5EF4-FFF2-40B4-BE49-F238E27FC236}">
                <a16:creationId xmlns:a16="http://schemas.microsoft.com/office/drawing/2014/main" id="{F56B42E4-DE1F-4467-80BE-02B56CFA0B83}"/>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84905990"/>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232719527"/>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57"/>
        <p:cNvGrpSpPr/>
        <p:nvPr/>
      </p:nvGrpSpPr>
      <p:grpSpPr>
        <a:xfrm>
          <a:off x="0" y="0"/>
          <a:ext cx="0" cy="0"/>
          <a:chOff x="0" y="0"/>
          <a:chExt cx="0" cy="0"/>
        </a:xfrm>
      </p:grpSpPr>
    </p:spTree>
    <p:extLst>
      <p:ext uri="{BB962C8B-B14F-4D97-AF65-F5344CB8AC3E}">
        <p14:creationId xmlns:p14="http://schemas.microsoft.com/office/powerpoint/2010/main" val="3878309717"/>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ile only">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2439566638"/>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_Blank 1">
  <p:cSld name="1_Blank 1">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668217172"/>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r>
              <a:rPr lang="en-US"/>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CF3BFC8C-58E7-48C4-B7AE-9A0235CB6A25}"/>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895467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Google Shape;63;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64" name="Google Shape;64;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0801499-6F36-4EA3-BAA2-F50C20541C1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4736141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9EA47FE4-D095-48D8-926D-A2AE9B7B160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7777957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type="twoColTx" preserve="1">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8B0AB5E-F1AD-4785-9B6C-5EED8F1667F8}"/>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1480786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104623A4-B66C-4E1D-B8F3-D98E5026E67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6461638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rPr lang="en-US"/>
              <a:t>Click to edit Master title style</a:t>
            </a:r>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AE182C54-E97A-4098-B166-3731ED3DE19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1229273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Main point" preserve="1">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rPr lang="en-US"/>
              <a:t>Click to edit Master title style</a:t>
            </a:r>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ED28039-16E3-40E0-8485-20077F217DFC}"/>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2883827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E2FCAD9B-061A-4533-AFE4-3955FC0E4E8A}"/>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6615998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pPr lvl="0"/>
            <a:r>
              <a:rPr lang="en-US"/>
              <a:t>Click to edit Master text styles</a:t>
            </a: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5BD6300B-240B-495C-A953-685FBA573066}"/>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9432094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pPr lvl="0"/>
            <a:r>
              <a:rPr lang="en-US"/>
              <a:t>Click to edit Master text styles</a:t>
            </a: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86D95FE1-C2DB-47BD-8BC8-DF7C712641C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2689624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30994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Google Shape;67;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Google Shape;68;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Google Shape;69;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2" name="Google Shape;52;p13"/>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pic>
        <p:nvPicPr>
          <p:cNvPr id="2" name="Picture 1">
            <a:extLst>
              <a:ext uri="{FF2B5EF4-FFF2-40B4-BE49-F238E27FC236}">
                <a16:creationId xmlns:a16="http://schemas.microsoft.com/office/drawing/2014/main" id="{9989031A-77AD-4F71-81E1-30B486ADCF1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101270077"/>
      </p:ext>
    </p:extLst>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pic>
        <p:nvPicPr>
          <p:cNvPr id="2" name="Picture 1">
            <a:extLst>
              <a:ext uri="{FF2B5EF4-FFF2-40B4-BE49-F238E27FC236}">
                <a16:creationId xmlns:a16="http://schemas.microsoft.com/office/drawing/2014/main" id="{F56B42E4-DE1F-4467-80BE-02B56CFA0B83}"/>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327967580"/>
      </p:ext>
    </p:extLst>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Blank 1" preserve="1">
  <p:cSld name="Blank 1">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167568823"/>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_Blank" preserve="1">
  <p:cSld name="1_Blank">
    <p:spTree>
      <p:nvGrpSpPr>
        <p:cNvPr id="1" name="Shape 57"/>
        <p:cNvGrpSpPr/>
        <p:nvPr/>
      </p:nvGrpSpPr>
      <p:grpSpPr>
        <a:xfrm>
          <a:off x="0" y="0"/>
          <a:ext cx="0" cy="0"/>
          <a:chOff x="0" y="0"/>
          <a:chExt cx="0" cy="0"/>
        </a:xfrm>
      </p:grpSpPr>
    </p:spTree>
    <p:extLst>
      <p:ext uri="{BB962C8B-B14F-4D97-AF65-F5344CB8AC3E}">
        <p14:creationId xmlns:p14="http://schemas.microsoft.com/office/powerpoint/2010/main" val="193934374"/>
      </p:ext>
    </p:extLst>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1282937019"/>
      </p:ext>
    </p:extLst>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1_Blank 1" preserve="1">
  <p:cSld name="1_Blank 1">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4280955129"/>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preserve="1">
  <p:cSld name="Blank">
    <p:spTree>
      <p:nvGrpSpPr>
        <p:cNvPr id="1" name="Shape 64"/>
        <p:cNvGrpSpPr/>
        <p:nvPr/>
      </p:nvGrpSpPr>
      <p:grpSpPr>
        <a:xfrm>
          <a:off x="0" y="0"/>
          <a:ext cx="0" cy="0"/>
          <a:chOff x="0" y="0"/>
          <a:chExt cx="0" cy="0"/>
        </a:xfrm>
      </p:grpSpPr>
    </p:spTree>
    <p:extLst>
      <p:ext uri="{BB962C8B-B14F-4D97-AF65-F5344CB8AC3E}">
        <p14:creationId xmlns:p14="http://schemas.microsoft.com/office/powerpoint/2010/main" val="188628053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67" name="Google Shape;67;p21"/>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spTree>
    <p:extLst>
      <p:ext uri="{BB962C8B-B14F-4D97-AF65-F5344CB8AC3E}">
        <p14:creationId xmlns:p14="http://schemas.microsoft.com/office/powerpoint/2010/main" val="20617788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70" name="Google Shape;70;p22"/>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spTree>
    <p:extLst>
      <p:ext uri="{BB962C8B-B14F-4D97-AF65-F5344CB8AC3E}">
        <p14:creationId xmlns:p14="http://schemas.microsoft.com/office/powerpoint/2010/main" val="17562870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1_Blank" type="tx" preserve="1">
  <p:cSld name="1_Blank">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1941142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25732723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preserve="1">
  <p:cSld name="Blank">
    <p:spTree>
      <p:nvGrpSpPr>
        <p:cNvPr id="1" name="Shape 64"/>
        <p:cNvGrpSpPr/>
        <p:nvPr/>
      </p:nvGrpSpPr>
      <p:grpSpPr>
        <a:xfrm>
          <a:off x="0" y="0"/>
          <a:ext cx="0" cy="0"/>
          <a:chOff x="0" y="0"/>
          <a:chExt cx="0" cy="0"/>
        </a:xfrm>
      </p:grpSpPr>
    </p:spTree>
    <p:extLst>
      <p:ext uri="{BB962C8B-B14F-4D97-AF65-F5344CB8AC3E}">
        <p14:creationId xmlns:p14="http://schemas.microsoft.com/office/powerpoint/2010/main" val="17393812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67" name="Google Shape;67;p21"/>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spTree>
    <p:extLst>
      <p:ext uri="{BB962C8B-B14F-4D97-AF65-F5344CB8AC3E}">
        <p14:creationId xmlns:p14="http://schemas.microsoft.com/office/powerpoint/2010/main" val="236261880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70" name="Google Shape;70;p22"/>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spTree>
    <p:extLst>
      <p:ext uri="{BB962C8B-B14F-4D97-AF65-F5344CB8AC3E}">
        <p14:creationId xmlns:p14="http://schemas.microsoft.com/office/powerpoint/2010/main" val="277261447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1_Blank" type="tx" preserve="1">
  <p:cSld name="1_Blank">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409787350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1566706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Google Shape;75;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Google Shape;76;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Google Shape;7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Google Shape;84;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1.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image" Target="../media/image2.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theme" Target="../theme/theme4.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theme" Target="../theme/theme5.xml"/><Relationship Id="rId5" Type="http://schemas.openxmlformats.org/officeDocument/2006/relationships/slideLayout" Target="../slideLayouts/slideLayout55.xml"/><Relationship Id="rId4"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6A3F6DBD-C39C-4C79-AD26-D2AADD364837}"/>
              </a:ext>
            </a:extLst>
          </p:cNvPr>
          <p:cNvPicPr>
            <a:picLocks noChangeAspect="1"/>
          </p:cNvPicPr>
          <p:nvPr/>
        </p:nvPicPr>
        <p:blipFill rotWithShape="1">
          <a:blip r:embed="rId19">
            <a:alphaModFix amt="20000"/>
          </a:blip>
          <a:srcRect l="1684" t="-831" r="51146" b="57114"/>
          <a:stretch/>
        </p:blipFill>
        <p:spPr>
          <a:xfrm rot="16200000">
            <a:off x="4532768" y="248781"/>
            <a:ext cx="4860017" cy="4362450"/>
          </a:xfrm>
          <a:prstGeom prst="rect">
            <a:avLst/>
          </a:prstGeom>
        </p:spPr>
      </p:pic>
      <p:pic>
        <p:nvPicPr>
          <p:cNvPr id="4" name="Picture 3" descr="Icon&#10;&#10;Description automatically generated">
            <a:extLst>
              <a:ext uri="{FF2B5EF4-FFF2-40B4-BE49-F238E27FC236}">
                <a16:creationId xmlns:a16="http://schemas.microsoft.com/office/drawing/2014/main" id="{B8B8C696-66A0-4E3A-9103-A24C1F7C6423}"/>
              </a:ext>
            </a:extLst>
          </p:cNvPr>
          <p:cNvPicPr>
            <a:picLocks noChangeAspect="1"/>
          </p:cNvPicPr>
          <p:nvPr/>
        </p:nvPicPr>
        <p:blipFill>
          <a:blip r:embed="rId20"/>
          <a:stretch>
            <a:fillRect/>
          </a:stretch>
        </p:blipFill>
        <p:spPr>
          <a:xfrm>
            <a:off x="5780202" y="610329"/>
            <a:ext cx="3363798" cy="4005717"/>
          </a:xfrm>
          <a:prstGeom prst="rect">
            <a:avLst/>
          </a:prstGeom>
        </p:spPr>
      </p:pic>
    </p:spTree>
    <p:extLst>
      <p:ext uri="{BB962C8B-B14F-4D97-AF65-F5344CB8AC3E}">
        <p14:creationId xmlns:p14="http://schemas.microsoft.com/office/powerpoint/2010/main" val="3894132784"/>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6A3F6DBD-C39C-4C79-AD26-D2AADD364837}"/>
              </a:ext>
            </a:extLst>
          </p:cNvPr>
          <p:cNvPicPr>
            <a:picLocks noChangeAspect="1"/>
          </p:cNvPicPr>
          <p:nvPr/>
        </p:nvPicPr>
        <p:blipFill rotWithShape="1">
          <a:blip r:embed="rId19">
            <a:alphaModFix amt="20000"/>
          </a:blip>
          <a:srcRect l="1684" t="-831" r="51146" b="57114"/>
          <a:stretch/>
        </p:blipFill>
        <p:spPr>
          <a:xfrm rot="16200000">
            <a:off x="4532768" y="248781"/>
            <a:ext cx="4860017" cy="4362450"/>
          </a:xfrm>
          <a:prstGeom prst="rect">
            <a:avLst/>
          </a:prstGeom>
        </p:spPr>
      </p:pic>
      <p:pic>
        <p:nvPicPr>
          <p:cNvPr id="5" name="Picture 4" descr="Icon&#10;&#10;Description automatically generated">
            <a:extLst>
              <a:ext uri="{FF2B5EF4-FFF2-40B4-BE49-F238E27FC236}">
                <a16:creationId xmlns:a16="http://schemas.microsoft.com/office/drawing/2014/main" id="{C505BD15-08B7-4121-8833-3892D7A35B50}"/>
              </a:ext>
            </a:extLst>
          </p:cNvPr>
          <p:cNvPicPr>
            <a:picLocks noChangeAspect="1"/>
          </p:cNvPicPr>
          <p:nvPr/>
        </p:nvPicPr>
        <p:blipFill>
          <a:blip r:embed="rId20"/>
          <a:stretch>
            <a:fillRect/>
          </a:stretch>
        </p:blipFill>
        <p:spPr>
          <a:xfrm>
            <a:off x="5780202" y="610329"/>
            <a:ext cx="3363798" cy="4005717"/>
          </a:xfrm>
          <a:prstGeom prst="rect">
            <a:avLst/>
          </a:prstGeom>
        </p:spPr>
      </p:pic>
    </p:spTree>
    <p:extLst>
      <p:ext uri="{BB962C8B-B14F-4D97-AF65-F5344CB8AC3E}">
        <p14:creationId xmlns:p14="http://schemas.microsoft.com/office/powerpoint/2010/main" val="1488501719"/>
      </p:ext>
    </p:extLst>
  </p:cSld>
  <p:clrMap bg1="lt1" tx1="dk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633412" y="357187"/>
            <a:ext cx="7877100" cy="8574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accent5"/>
              </a:buClr>
              <a:buSzPts val="4200"/>
              <a:buFont typeface="Roboto"/>
              <a:buNone/>
              <a:defRPr sz="4200" b="0" i="0" u="none" strike="noStrike" cap="none">
                <a:solidFill>
                  <a:schemeClr val="accent5"/>
                </a:solidFill>
                <a:latin typeface="Roboto"/>
                <a:ea typeface="Roboto"/>
                <a:cs typeface="Roboto"/>
                <a:sym typeface="Roboto"/>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3" name="Google Shape;63;p19"/>
          <p:cNvSpPr txBox="1">
            <a:spLocks noGrp="1"/>
          </p:cNvSpPr>
          <p:nvPr>
            <p:ph type="body" idx="1"/>
          </p:nvPr>
        </p:nvSpPr>
        <p:spPr>
          <a:xfrm>
            <a:off x="633412" y="1214437"/>
            <a:ext cx="7877100" cy="3452700"/>
          </a:xfrm>
          <a:prstGeom prst="rect">
            <a:avLst/>
          </a:prstGeom>
          <a:noFill/>
          <a:ln>
            <a:noFill/>
          </a:ln>
        </p:spPr>
        <p:txBody>
          <a:bodyPr spcFirstLastPara="1" wrap="square" lIns="91425" tIns="91425" rIns="91425" bIns="91425" anchor="t" anchorCtr="0">
            <a:noAutofit/>
          </a:bodyPr>
          <a:lstStyle>
            <a:lvl1pPr marL="457200" marR="0" lvl="0"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1pPr>
            <a:lvl2pPr marL="914400" marR="0" lvl="1"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2pPr>
            <a:lvl3pPr marL="1371600" marR="0" lvl="2"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3pPr>
            <a:lvl4pPr marL="1828800" marR="0" lvl="3"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4pPr>
            <a:lvl5pPr marL="2286000" marR="0" lvl="4" indent="-297179"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5pPr>
            <a:lvl6pPr marL="2743200" marR="0" lvl="5"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6pPr>
            <a:lvl7pPr marL="3200400" marR="0" lvl="6"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7pPr>
            <a:lvl8pPr marL="3657600" marR="0" lvl="7"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8pPr>
            <a:lvl9pPr marL="4114800" marR="0" lvl="8"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extLst>
      <p:ext uri="{BB962C8B-B14F-4D97-AF65-F5344CB8AC3E}">
        <p14:creationId xmlns:p14="http://schemas.microsoft.com/office/powerpoint/2010/main" val="4105272372"/>
      </p:ext>
    </p:extLst>
  </p:cSld>
  <p:clrMap bg1="lt1" tx1="dk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633412" y="357187"/>
            <a:ext cx="7877100" cy="8574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accent5"/>
              </a:buClr>
              <a:buSzPts val="4200"/>
              <a:buFont typeface="Roboto"/>
              <a:buNone/>
              <a:defRPr sz="4200" b="0" i="0" u="none" strike="noStrike" cap="none">
                <a:solidFill>
                  <a:schemeClr val="accent5"/>
                </a:solidFill>
                <a:latin typeface="Roboto"/>
                <a:ea typeface="Roboto"/>
                <a:cs typeface="Roboto"/>
                <a:sym typeface="Roboto"/>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3" name="Google Shape;63;p19"/>
          <p:cNvSpPr txBox="1">
            <a:spLocks noGrp="1"/>
          </p:cNvSpPr>
          <p:nvPr>
            <p:ph type="body" idx="1"/>
          </p:nvPr>
        </p:nvSpPr>
        <p:spPr>
          <a:xfrm>
            <a:off x="633412" y="1214437"/>
            <a:ext cx="7877100" cy="3452700"/>
          </a:xfrm>
          <a:prstGeom prst="rect">
            <a:avLst/>
          </a:prstGeom>
          <a:noFill/>
          <a:ln>
            <a:noFill/>
          </a:ln>
        </p:spPr>
        <p:txBody>
          <a:bodyPr spcFirstLastPara="1" wrap="square" lIns="91425" tIns="91425" rIns="91425" bIns="91425" anchor="t" anchorCtr="0">
            <a:noAutofit/>
          </a:bodyPr>
          <a:lstStyle>
            <a:lvl1pPr marL="457200" marR="0" lvl="0"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1pPr>
            <a:lvl2pPr marL="914400" marR="0" lvl="1"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2pPr>
            <a:lvl3pPr marL="1371600" marR="0" lvl="2"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3pPr>
            <a:lvl4pPr marL="1828800" marR="0" lvl="3"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4pPr>
            <a:lvl5pPr marL="2286000" marR="0" lvl="4" indent="-297179"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5pPr>
            <a:lvl6pPr marL="2743200" marR="0" lvl="5"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6pPr>
            <a:lvl7pPr marL="3200400" marR="0" lvl="6"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7pPr>
            <a:lvl8pPr marL="3657600" marR="0" lvl="7"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8pPr>
            <a:lvl9pPr marL="4114800" marR="0" lvl="8"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extLst>
      <p:ext uri="{BB962C8B-B14F-4D97-AF65-F5344CB8AC3E}">
        <p14:creationId xmlns:p14="http://schemas.microsoft.com/office/powerpoint/2010/main" val="1703954713"/>
      </p:ext>
    </p:extLst>
  </p:cSld>
  <p:clrMap bg1="lt1" tx1="dk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8.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8.xml"/><Relationship Id="rId1" Type="http://schemas.openxmlformats.org/officeDocument/2006/relationships/tags" Target="../tags/tag1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8.xml"/><Relationship Id="rId1" Type="http://schemas.openxmlformats.org/officeDocument/2006/relationships/tags" Target="../tags/tag1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8.xml"/><Relationship Id="rId1" Type="http://schemas.openxmlformats.org/officeDocument/2006/relationships/tags" Target="../tags/tag14.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8.xml"/><Relationship Id="rId1" Type="http://schemas.openxmlformats.org/officeDocument/2006/relationships/tags" Target="../tags/tag15.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8.xml"/><Relationship Id="rId1" Type="http://schemas.openxmlformats.org/officeDocument/2006/relationships/tags" Target="../tags/tag16.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8.xml"/><Relationship Id="rId1" Type="http://schemas.openxmlformats.org/officeDocument/2006/relationships/tags" Target="../tags/tag17.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8.xml"/><Relationship Id="rId1" Type="http://schemas.openxmlformats.org/officeDocument/2006/relationships/tags" Target="../tags/tag18.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8.xml"/><Relationship Id="rId1" Type="http://schemas.openxmlformats.org/officeDocument/2006/relationships/tags" Target="../tags/tag19.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8.xml"/><Relationship Id="rId1" Type="http://schemas.openxmlformats.org/officeDocument/2006/relationships/tags" Target="../tags/tag20.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8.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8.xml"/><Relationship Id="rId1" Type="http://schemas.openxmlformats.org/officeDocument/2006/relationships/tags" Target="../tags/tag21.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8.xml"/><Relationship Id="rId1" Type="http://schemas.openxmlformats.org/officeDocument/2006/relationships/tags" Target="../tags/tag22.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4.xml"/><Relationship Id="rId1" Type="http://schemas.openxmlformats.org/officeDocument/2006/relationships/tags" Target="../tags/tag23.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8.xml"/><Relationship Id="rId1" Type="http://schemas.openxmlformats.org/officeDocument/2006/relationships/tags" Target="../tags/tag24.xml"/><Relationship Id="rId5" Type="http://schemas.openxmlformats.org/officeDocument/2006/relationships/image" Target="../media/image16.png"/><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xml"/><Relationship Id="rId1" Type="http://schemas.openxmlformats.org/officeDocument/2006/relationships/tags" Target="../tags/tag25.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4.xml"/><Relationship Id="rId1" Type="http://schemas.openxmlformats.org/officeDocument/2006/relationships/tags" Target="../tags/tag26.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8.xml"/><Relationship Id="rId1" Type="http://schemas.openxmlformats.org/officeDocument/2006/relationships/tags" Target="../tags/tag27.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28.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8.xml"/><Relationship Id="rId1" Type="http://schemas.openxmlformats.org/officeDocument/2006/relationships/tags" Target="../tags/tag29.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8.xml"/><Relationship Id="rId1" Type="http://schemas.openxmlformats.org/officeDocument/2006/relationships/tags" Target="../tags/tag30.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8.xml"/><Relationship Id="rId1" Type="http://schemas.openxmlformats.org/officeDocument/2006/relationships/tags" Target="../tags/tag31.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8.xml"/><Relationship Id="rId1" Type="http://schemas.openxmlformats.org/officeDocument/2006/relationships/tags" Target="../tags/tag32.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8.xml"/><Relationship Id="rId1" Type="http://schemas.openxmlformats.org/officeDocument/2006/relationships/tags" Target="../tags/tag33.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8.xml"/><Relationship Id="rId1" Type="http://schemas.openxmlformats.org/officeDocument/2006/relationships/tags" Target="../tags/tag34.xml"/><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8.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8.xml"/><Relationship Id="rId1" Type="http://schemas.openxmlformats.org/officeDocument/2006/relationships/tags" Target="../tags/tag36.xml"/><Relationship Id="rId4" Type="http://schemas.openxmlformats.org/officeDocument/2006/relationships/image" Target="../media/image2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8.xml"/><Relationship Id="rId1" Type="http://schemas.openxmlformats.org/officeDocument/2006/relationships/tags" Target="../tags/tag37.xml"/><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4.xml"/><Relationship Id="rId1" Type="http://schemas.openxmlformats.org/officeDocument/2006/relationships/tags" Target="../tags/tag38.xm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8.xml"/><Relationship Id="rId1" Type="http://schemas.openxmlformats.org/officeDocument/2006/relationships/tags" Target="../tags/tag39.xml"/><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2.xml"/><Relationship Id="rId1" Type="http://schemas.openxmlformats.org/officeDocument/2006/relationships/tags" Target="../tags/tag40.xml"/><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2.xml"/><Relationship Id="rId1" Type="http://schemas.openxmlformats.org/officeDocument/2006/relationships/tags" Target="../tags/tag41.xml"/><Relationship Id="rId4" Type="http://schemas.openxmlformats.org/officeDocument/2006/relationships/image" Target="../media/image2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42.xml"/><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5.xml"/><Relationship Id="rId1" Type="http://schemas.openxmlformats.org/officeDocument/2006/relationships/tags" Target="../tags/tag43.xml"/><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5.xml"/><Relationship Id="rId1" Type="http://schemas.openxmlformats.org/officeDocument/2006/relationships/tags" Target="../tags/tag44.xml"/><Relationship Id="rId4" Type="http://schemas.openxmlformats.org/officeDocument/2006/relationships/image" Target="../media/image29.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2.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4.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4.xml"/><Relationship Id="rId1" Type="http://schemas.openxmlformats.org/officeDocument/2006/relationships/tags" Target="../tags/tag4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4.xml"/><Relationship Id="rId1" Type="http://schemas.openxmlformats.org/officeDocument/2006/relationships/tags" Target="../tags/tag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8.xml"/><Relationship Id="rId1" Type="http://schemas.openxmlformats.org/officeDocument/2006/relationships/tags" Target="../tags/tag49.xml"/><Relationship Id="rId4" Type="http://schemas.openxmlformats.org/officeDocument/2006/relationships/image" Target="../media/image28.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4.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8.xml"/><Relationship Id="rId1" Type="http://schemas.openxmlformats.org/officeDocument/2006/relationships/tags" Target="../tags/tag6.xml"/><Relationship Id="rId5" Type="http://schemas.openxmlformats.org/officeDocument/2006/relationships/image" Target="../media/image4.png"/><Relationship Id="rId4" Type="http://schemas.openxmlformats.org/officeDocument/2006/relationships/hyperlink" Target="https://create.kahoot.it/share/computer-words-quiz/b3ddc1b3-5101-4682-9e01-1f762c897d7f" TargetMode="Externa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4.xml"/><Relationship Id="rId1" Type="http://schemas.openxmlformats.org/officeDocument/2006/relationships/tags" Target="../tags/tag51.xml"/><Relationship Id="rId4" Type="http://schemas.openxmlformats.org/officeDocument/2006/relationships/image" Target="../media/image21.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8.xml"/><Relationship Id="rId1" Type="http://schemas.openxmlformats.org/officeDocument/2006/relationships/tags" Target="../tags/tag52.xml"/><Relationship Id="rId5" Type="http://schemas.openxmlformats.org/officeDocument/2006/relationships/image" Target="../media/image10.jpeg"/><Relationship Id="rId4" Type="http://schemas.openxmlformats.org/officeDocument/2006/relationships/image" Target="../media/image28.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5.xml"/><Relationship Id="rId1" Type="http://schemas.openxmlformats.org/officeDocument/2006/relationships/tags" Target="../tags/tag53.xml"/><Relationship Id="rId5" Type="http://schemas.openxmlformats.org/officeDocument/2006/relationships/image" Target="../media/image9.jpeg"/><Relationship Id="rId4" Type="http://schemas.openxmlformats.org/officeDocument/2006/relationships/image" Target="../media/image30.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5.xml"/><Relationship Id="rId1" Type="http://schemas.openxmlformats.org/officeDocument/2006/relationships/tags" Target="../tags/tag54.xml"/><Relationship Id="rId5" Type="http://schemas.openxmlformats.org/officeDocument/2006/relationships/image" Target="../media/image32.png"/><Relationship Id="rId4" Type="http://schemas.openxmlformats.org/officeDocument/2006/relationships/image" Target="../media/image31.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5.xml"/><Relationship Id="rId1" Type="http://schemas.openxmlformats.org/officeDocument/2006/relationships/tags" Target="../tags/tag55.xml"/><Relationship Id="rId4" Type="http://schemas.openxmlformats.org/officeDocument/2006/relationships/image" Target="../media/image33.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5.xml"/><Relationship Id="rId1" Type="http://schemas.openxmlformats.org/officeDocument/2006/relationships/tags" Target="../tags/tag56.xml"/><Relationship Id="rId4" Type="http://schemas.openxmlformats.org/officeDocument/2006/relationships/image" Target="../media/image34.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4.xml"/><Relationship Id="rId1" Type="http://schemas.openxmlformats.org/officeDocument/2006/relationships/tags" Target="../tags/tag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4.xml"/><Relationship Id="rId1" Type="http://schemas.openxmlformats.org/officeDocument/2006/relationships/tags" Target="../tags/tag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8.xml"/><Relationship Id="rId1" Type="http://schemas.openxmlformats.org/officeDocument/2006/relationships/tags" Target="../tags/tag59.xml"/><Relationship Id="rId4" Type="http://schemas.openxmlformats.org/officeDocument/2006/relationships/image" Target="../media/image35.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4.xml"/><Relationship Id="rId1" Type="http://schemas.openxmlformats.org/officeDocument/2006/relationships/tags" Target="../tags/tag6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5.xml"/><Relationship Id="rId1" Type="http://schemas.openxmlformats.org/officeDocument/2006/relationships/tags" Target="../tags/tag6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5.xml"/><Relationship Id="rId1" Type="http://schemas.openxmlformats.org/officeDocument/2006/relationships/tags" Target="../tags/tag62.xml"/><Relationship Id="rId4" Type="http://schemas.openxmlformats.org/officeDocument/2006/relationships/image" Target="../media/image36.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5.xml"/><Relationship Id="rId1" Type="http://schemas.openxmlformats.org/officeDocument/2006/relationships/tags" Target="../tags/tag63.xml"/><Relationship Id="rId4" Type="http://schemas.openxmlformats.org/officeDocument/2006/relationships/image" Target="../media/image37.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5.xml"/><Relationship Id="rId1" Type="http://schemas.openxmlformats.org/officeDocument/2006/relationships/tags" Target="../tags/tag64.xml"/><Relationship Id="rId4" Type="http://schemas.openxmlformats.org/officeDocument/2006/relationships/image" Target="../media/image38.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5.xml"/><Relationship Id="rId1" Type="http://schemas.openxmlformats.org/officeDocument/2006/relationships/tags" Target="../tags/tag65.xml"/><Relationship Id="rId4" Type="http://schemas.openxmlformats.org/officeDocument/2006/relationships/image" Target="../media/image38.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4.xml"/><Relationship Id="rId1" Type="http://schemas.openxmlformats.org/officeDocument/2006/relationships/tags" Target="../tags/tag6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4.xml"/><Relationship Id="rId1" Type="http://schemas.openxmlformats.org/officeDocument/2006/relationships/tags" Target="../tags/tag67.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4.xml"/><Relationship Id="rId1" Type="http://schemas.openxmlformats.org/officeDocument/2006/relationships/tags" Target="../tags/tag68.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4.xml"/><Relationship Id="rId1" Type="http://schemas.openxmlformats.org/officeDocument/2006/relationships/tags" Target="../tags/tag69.xml"/><Relationship Id="rId4" Type="http://schemas.openxmlformats.org/officeDocument/2006/relationships/image" Target="../media/image35.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5.xml"/><Relationship Id="rId1" Type="http://schemas.openxmlformats.org/officeDocument/2006/relationships/tags" Target="../tags/tag7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8.xml"/><Relationship Id="rId1" Type="http://schemas.openxmlformats.org/officeDocument/2006/relationships/tags" Target="../tags/tag8.xml"/><Relationship Id="rId6" Type="http://schemas.openxmlformats.org/officeDocument/2006/relationships/image" Target="../media/image5.png"/><Relationship Id="rId5" Type="http://schemas.openxmlformats.org/officeDocument/2006/relationships/hyperlink" Target="https://creativecommons.org/licenses/by-nc/3.0/" TargetMode="External"/><Relationship Id="rId4" Type="http://schemas.openxmlformats.org/officeDocument/2006/relationships/hyperlink" Target="http://www.pngall.com/computer-pc-png" TargetMode="Externa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4.xml"/><Relationship Id="rId1" Type="http://schemas.openxmlformats.org/officeDocument/2006/relationships/tags" Target="../tags/tag71.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8.xml"/><Relationship Id="rId1" Type="http://schemas.openxmlformats.org/officeDocument/2006/relationships/tags" Target="../tags/tag72.xml"/><Relationship Id="rId4" Type="http://schemas.openxmlformats.org/officeDocument/2006/relationships/image" Target="../media/image35.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2.xml"/><Relationship Id="rId1" Type="http://schemas.openxmlformats.org/officeDocument/2006/relationships/tags" Target="../tags/tag73.xml"/><Relationship Id="rId4" Type="http://schemas.openxmlformats.org/officeDocument/2006/relationships/image" Target="../media/image39.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5.xml"/><Relationship Id="rId1" Type="http://schemas.openxmlformats.org/officeDocument/2006/relationships/tags" Target="../tags/tag74.xml"/><Relationship Id="rId5" Type="http://schemas.openxmlformats.org/officeDocument/2006/relationships/image" Target="../media/image12.png"/><Relationship Id="rId4" Type="http://schemas.openxmlformats.org/officeDocument/2006/relationships/image" Target="../media/image40.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6.xml"/><Relationship Id="rId1" Type="http://schemas.openxmlformats.org/officeDocument/2006/relationships/tags" Target="../tags/tag75.xml"/><Relationship Id="rId4" Type="http://schemas.openxmlformats.org/officeDocument/2006/relationships/image" Target="../media/image41.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8.xml"/><Relationship Id="rId1" Type="http://schemas.openxmlformats.org/officeDocument/2006/relationships/tags" Target="../tags/tag76.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8.xml"/><Relationship Id="rId1" Type="http://schemas.openxmlformats.org/officeDocument/2006/relationships/tags" Target="../tags/tag77.xml"/><Relationship Id="rId4" Type="http://schemas.openxmlformats.org/officeDocument/2006/relationships/image" Target="../media/image42.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8.xml"/><Relationship Id="rId1" Type="http://schemas.openxmlformats.org/officeDocument/2006/relationships/tags" Target="../tags/tag78.xml"/><Relationship Id="rId4" Type="http://schemas.openxmlformats.org/officeDocument/2006/relationships/image" Target="../media/image42.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25.xml"/><Relationship Id="rId1" Type="http://schemas.openxmlformats.org/officeDocument/2006/relationships/tags" Target="../tags/tag79.xml"/><Relationship Id="rId4" Type="http://schemas.openxmlformats.org/officeDocument/2006/relationships/image" Target="../media/image42.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8.xml"/><Relationship Id="rId1" Type="http://schemas.openxmlformats.org/officeDocument/2006/relationships/tags" Target="../tags/tag80.xml"/><Relationship Id="rId4" Type="http://schemas.openxmlformats.org/officeDocument/2006/relationships/image" Target="../media/image4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8.xml"/><Relationship Id="rId1" Type="http://schemas.openxmlformats.org/officeDocument/2006/relationships/tags" Target="../tags/tag9.xml"/><Relationship Id="rId6" Type="http://schemas.openxmlformats.org/officeDocument/2006/relationships/hyperlink" Target="https://creativecommons.org/licenses/by-nc/3.0/" TargetMode="External"/><Relationship Id="rId5" Type="http://schemas.openxmlformats.org/officeDocument/2006/relationships/hyperlink" Target="http://www.pngall.com/computer-pc-png" TargetMode="External"/><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5.xml"/><Relationship Id="rId1" Type="http://schemas.openxmlformats.org/officeDocument/2006/relationships/tags" Target="../tags/tag81.xml"/><Relationship Id="rId4" Type="http://schemas.openxmlformats.org/officeDocument/2006/relationships/image" Target="../media/image42.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8.xml"/><Relationship Id="rId1" Type="http://schemas.openxmlformats.org/officeDocument/2006/relationships/tags" Target="../tags/tag82.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2.xml"/><Relationship Id="rId1" Type="http://schemas.openxmlformats.org/officeDocument/2006/relationships/tags" Target="../tags/tag8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8.xml"/><Relationship Id="rId1" Type="http://schemas.openxmlformats.org/officeDocument/2006/relationships/tags" Target="../tags/tag10.xml"/><Relationship Id="rId6" Type="http://schemas.openxmlformats.org/officeDocument/2006/relationships/hyperlink" Target="https://creativecommons.org/licenses/by-nc/3.0/" TargetMode="External"/><Relationship Id="rId5" Type="http://schemas.openxmlformats.org/officeDocument/2006/relationships/hyperlink" Target="http://creativecommons.org/publicdomain/zero/1.0/" TargetMode="Externa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1" name="Google Shape;101;p25"/>
          <p:cNvSpPr txBox="1">
            <a:spLocks noGrp="1"/>
          </p:cNvSpPr>
          <p:nvPr>
            <p:ph type="ctrTitle" idx="4294967295"/>
          </p:nvPr>
        </p:nvSpPr>
        <p:spPr>
          <a:xfrm>
            <a:off x="905669" y="1238250"/>
            <a:ext cx="7332662" cy="3186113"/>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a:latin typeface="+mn-lt"/>
                <a:ea typeface="Average"/>
                <a:cs typeface="Average"/>
                <a:sym typeface="Average"/>
              </a:rPr>
              <a:t>Sign in (both adult and student)</a:t>
            </a:r>
            <a:endParaRPr sz="2000">
              <a:latin typeface="+mn-lt"/>
              <a:ea typeface="Average"/>
              <a:cs typeface="Average"/>
              <a:sym typeface="Average"/>
            </a:endParaRPr>
          </a:p>
          <a:p>
            <a:pPr marL="457200" lvl="0" indent="-381000" algn="l" rtl="0">
              <a:spcBef>
                <a:spcPts val="0"/>
              </a:spcBef>
              <a:spcAft>
                <a:spcPts val="0"/>
              </a:spcAft>
              <a:buSzPts val="2400"/>
              <a:buFont typeface="Average"/>
              <a:buChar char="➔"/>
            </a:pPr>
            <a:r>
              <a:rPr lang="en" sz="2000">
                <a:latin typeface="+mn-lt"/>
                <a:ea typeface="Average"/>
                <a:cs typeface="Average"/>
                <a:sym typeface="Average"/>
              </a:rPr>
              <a:t>Find a seat (families, please sit together)</a:t>
            </a:r>
            <a:endParaRPr sz="2000">
              <a:latin typeface="+mn-lt"/>
              <a:ea typeface="Average"/>
              <a:cs typeface="Average"/>
              <a:sym typeface="Average"/>
            </a:endParaRPr>
          </a:p>
          <a:p>
            <a:pPr marL="457200" lvl="0" indent="-381000" algn="l" rtl="0">
              <a:spcBef>
                <a:spcPts val="0"/>
              </a:spcBef>
              <a:spcAft>
                <a:spcPts val="0"/>
              </a:spcAft>
              <a:buSzPts val="2400"/>
              <a:buFont typeface="Average"/>
              <a:buChar char="➔"/>
            </a:pPr>
            <a:r>
              <a:rPr lang="en" sz="2000">
                <a:latin typeface="+mn-lt"/>
                <a:ea typeface="Average"/>
                <a:cs typeface="Average"/>
                <a:sym typeface="Average"/>
              </a:rPr>
              <a:t>Turn on your computer and log on</a:t>
            </a:r>
            <a:endParaRPr sz="2000">
              <a:latin typeface="+mn-lt"/>
              <a:ea typeface="Average"/>
              <a:cs typeface="Average"/>
              <a:sym typeface="Average"/>
            </a:endParaRPr>
          </a:p>
          <a:p>
            <a:pPr marL="457200" lvl="0" indent="-381000" algn="l" rtl="0">
              <a:spcBef>
                <a:spcPts val="0"/>
              </a:spcBef>
              <a:spcAft>
                <a:spcPts val="0"/>
              </a:spcAft>
              <a:buSzPts val="2400"/>
              <a:buFont typeface="Average"/>
              <a:buChar char="➔"/>
            </a:pPr>
            <a:r>
              <a:rPr lang="en-US" sz="2000">
                <a:latin typeface="+mn-lt"/>
                <a:ea typeface="Average"/>
                <a:cs typeface="Average"/>
                <a:sym typeface="Average"/>
              </a:rPr>
              <a:t>Make sure your battery is charged or find a place to plug in</a:t>
            </a:r>
            <a:br>
              <a:rPr lang="en-US" sz="2000">
                <a:latin typeface="+mn-lt"/>
                <a:ea typeface="Average"/>
                <a:cs typeface="Average"/>
                <a:sym typeface="Average"/>
              </a:rPr>
            </a:br>
            <a:br>
              <a:rPr lang="en-US" sz="2000">
                <a:latin typeface="+mn-lt"/>
                <a:ea typeface="Average"/>
                <a:cs typeface="Average"/>
                <a:sym typeface="Average"/>
              </a:rPr>
            </a:br>
            <a:r>
              <a:rPr lang="en-US" sz="2000">
                <a:latin typeface="+mn-lt"/>
                <a:ea typeface="Average"/>
                <a:cs typeface="Average"/>
                <a:sym typeface="Average"/>
              </a:rPr>
              <a:t>Do you have a Google account? Let us know if you need help making one or resetting your password</a:t>
            </a:r>
            <a:r>
              <a:rPr lang="en-US" sz="2400">
                <a:latin typeface="+mn-lt"/>
                <a:ea typeface="Average"/>
                <a:cs typeface="Average"/>
                <a:sym typeface="Average"/>
              </a:rPr>
              <a:t>.</a:t>
            </a:r>
          </a:p>
        </p:txBody>
      </p:sp>
      <p:sp>
        <p:nvSpPr>
          <p:cNvPr id="7" name="Google Shape;55;p13">
            <a:extLst>
              <a:ext uri="{FF2B5EF4-FFF2-40B4-BE49-F238E27FC236}">
                <a16:creationId xmlns:a16="http://schemas.microsoft.com/office/drawing/2014/main" id="{76657BA1-C7E8-47A7-B7FF-FE2740F1EF1C}"/>
              </a:ext>
            </a:extLst>
          </p:cNvPr>
          <p:cNvSpPr txBox="1">
            <a:spLocks noGrp="1"/>
          </p:cNvSpPr>
          <p:nvPr>
            <p:ph type="ctrTitle" idx="4294967295"/>
          </p:nvPr>
        </p:nvSpPr>
        <p:spPr>
          <a:xfrm>
            <a:off x="414338" y="657225"/>
            <a:ext cx="8729662" cy="574675"/>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500">
                <a:latin typeface="Open Sans" panose="020B0606030504020204" pitchFamily="34" charset="0"/>
                <a:ea typeface="Open Sans" panose="020B0606030504020204" pitchFamily="34" charset="0"/>
                <a:cs typeface="Open Sans" panose="020B0606030504020204" pitchFamily="34" charset="0"/>
                <a:sym typeface="Average"/>
              </a:rPr>
              <a:t>Welcome</a:t>
            </a:r>
            <a:endParaRPr sz="450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p34"/>
          <p:cNvSpPr txBox="1">
            <a:spLocks noGrp="1"/>
          </p:cNvSpPr>
          <p:nvPr>
            <p:ph type="title"/>
          </p:nvPr>
        </p:nvSpPr>
        <p:spPr>
          <a:xfrm>
            <a:off x="-75" y="1239775"/>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a:latin typeface="+mj-lt"/>
                <a:ea typeface="Average"/>
                <a:cs typeface="Average"/>
                <a:sym typeface="Average"/>
              </a:rPr>
              <a:t>Chrome OS</a:t>
            </a:r>
            <a:endParaRPr sz="4800">
              <a:latin typeface="+mj-lt"/>
              <a:ea typeface="Average"/>
              <a:cs typeface="Average"/>
              <a:sym typeface="Average"/>
            </a:endParaRPr>
          </a:p>
        </p:txBody>
      </p:sp>
      <p:sp>
        <p:nvSpPr>
          <p:cNvPr id="186" name="Google Shape;186;p34"/>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n-lt"/>
                <a:ea typeface="Average"/>
                <a:cs typeface="Average"/>
                <a:sym typeface="Average"/>
              </a:rPr>
              <a:t>Only adults operate computer.</a:t>
            </a:r>
            <a:endParaRPr>
              <a:latin typeface="+mn-lt"/>
              <a:ea typeface="Average"/>
              <a:cs typeface="Average"/>
              <a:sym typeface="Average"/>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3" name="Google Shape;193;p35"/>
          <p:cNvPicPr preferRelativeResize="0"/>
          <p:nvPr/>
        </p:nvPicPr>
        <p:blipFill>
          <a:blip r:embed="rId4">
            <a:alphaModFix/>
          </a:blip>
          <a:stretch>
            <a:fillRect/>
          </a:stretch>
        </p:blipFill>
        <p:spPr>
          <a:xfrm>
            <a:off x="1921441" y="1115868"/>
            <a:ext cx="5301117" cy="3534063"/>
          </a:xfrm>
          <a:prstGeom prst="rect">
            <a:avLst/>
          </a:prstGeom>
          <a:noFill/>
          <a:ln w="12700">
            <a:solidFill>
              <a:srgbClr val="002060"/>
            </a:solidFill>
          </a:ln>
        </p:spPr>
      </p:pic>
      <p:sp>
        <p:nvSpPr>
          <p:cNvPr id="194" name="Google Shape;194;p35"/>
          <p:cNvSpPr txBox="1">
            <a:spLocks noGrp="1"/>
          </p:cNvSpPr>
          <p:nvPr>
            <p:ph type="ctrTitle" idx="4294967295"/>
          </p:nvPr>
        </p:nvSpPr>
        <p:spPr>
          <a:xfrm>
            <a:off x="0" y="364142"/>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j-lt"/>
                <a:ea typeface="Average"/>
                <a:cs typeface="Average"/>
                <a:sym typeface="Average"/>
              </a:rPr>
              <a:t>Homescreen or Desktop</a:t>
            </a:r>
            <a:endParaRPr>
              <a:latin typeface="+mj-lt"/>
              <a:ea typeface="Average"/>
              <a:cs typeface="Average"/>
              <a:sym typeface="Average"/>
            </a:endParaRPr>
          </a:p>
        </p:txBody>
      </p:sp>
      <p:sp>
        <p:nvSpPr>
          <p:cNvPr id="4" name="Google Shape;154;p23">
            <a:extLst>
              <a:ext uri="{FF2B5EF4-FFF2-40B4-BE49-F238E27FC236}">
                <a16:creationId xmlns:a16="http://schemas.microsoft.com/office/drawing/2014/main" id="{35EDC7E1-D20F-464D-8A35-D5F59DF62C66}"/>
              </a:ext>
            </a:extLst>
          </p:cNvPr>
          <p:cNvSpPr txBox="1">
            <a:spLocks/>
          </p:cNvSpPr>
          <p:nvPr/>
        </p:nvSpPr>
        <p:spPr>
          <a:xfrm>
            <a:off x="2668581" y="2048669"/>
            <a:ext cx="3806825" cy="10461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solidFill>
                  <a:schemeClr val="lt1"/>
                </a:solidFill>
                <a:latin typeface="Open Sans" panose="020B0606030504020204" pitchFamily="34" charset="0"/>
                <a:ea typeface="Open Sans" panose="020B0606030504020204" pitchFamily="34" charset="0"/>
                <a:cs typeface="Open Sans" panose="020B0606030504020204" pitchFamily="34" charset="0"/>
                <a:sym typeface="Average"/>
              </a:rPr>
              <a:t>Try moving your finger on the trackpad.</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pic>
        <p:nvPicPr>
          <p:cNvPr id="4" name="Google Shape;159;p24">
            <a:extLst>
              <a:ext uri="{FF2B5EF4-FFF2-40B4-BE49-F238E27FC236}">
                <a16:creationId xmlns:a16="http://schemas.microsoft.com/office/drawing/2014/main" id="{038A2F44-D58C-4E3B-AAFD-31EAD0A37B2D}"/>
              </a:ext>
            </a:extLst>
          </p:cNvPr>
          <p:cNvPicPr preferRelativeResize="0"/>
          <p:nvPr/>
        </p:nvPicPr>
        <p:blipFill rotWithShape="1">
          <a:blip r:embed="rId4">
            <a:alphaModFix/>
          </a:blip>
          <a:srcRect l="37964" t="27313" r="32463" b="26462"/>
          <a:stretch/>
        </p:blipFill>
        <p:spPr>
          <a:xfrm>
            <a:off x="1634148" y="1403824"/>
            <a:ext cx="573075" cy="834850"/>
          </a:xfrm>
          <a:prstGeom prst="rect">
            <a:avLst/>
          </a:prstGeom>
          <a:noFill/>
          <a:ln>
            <a:noFill/>
          </a:ln>
        </p:spPr>
      </p:pic>
      <p:pic>
        <p:nvPicPr>
          <p:cNvPr id="5" name="Google Shape;161;p24">
            <a:extLst>
              <a:ext uri="{FF2B5EF4-FFF2-40B4-BE49-F238E27FC236}">
                <a16:creationId xmlns:a16="http://schemas.microsoft.com/office/drawing/2014/main" id="{DF6937F3-5CE4-4A8C-984B-8BAD87354A4A}"/>
              </a:ext>
            </a:extLst>
          </p:cNvPr>
          <p:cNvPicPr preferRelativeResize="0"/>
          <p:nvPr/>
        </p:nvPicPr>
        <p:blipFill rotWithShape="1">
          <a:blip r:embed="rId5">
            <a:alphaModFix/>
          </a:blip>
          <a:srcRect l="39320" t="23683" r="33435" b="18081"/>
          <a:stretch/>
        </p:blipFill>
        <p:spPr>
          <a:xfrm>
            <a:off x="4197025" y="1353525"/>
            <a:ext cx="749950" cy="1181500"/>
          </a:xfrm>
          <a:prstGeom prst="rect">
            <a:avLst/>
          </a:prstGeom>
          <a:noFill/>
          <a:ln>
            <a:noFill/>
          </a:ln>
        </p:spPr>
      </p:pic>
      <p:sp>
        <p:nvSpPr>
          <p:cNvPr id="6" name="Google Shape;163;p24">
            <a:extLst>
              <a:ext uri="{FF2B5EF4-FFF2-40B4-BE49-F238E27FC236}">
                <a16:creationId xmlns:a16="http://schemas.microsoft.com/office/drawing/2014/main" id="{B6626EED-59AD-472C-81E0-6AB0DCF38732}"/>
              </a:ext>
            </a:extLst>
          </p:cNvPr>
          <p:cNvSpPr txBox="1">
            <a:spLocks/>
          </p:cNvSpPr>
          <p:nvPr/>
        </p:nvSpPr>
        <p:spPr>
          <a:xfrm>
            <a:off x="979650" y="2400299"/>
            <a:ext cx="1755775" cy="16097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lnSpc>
                <a:spcPct val="150000"/>
              </a:lnSpc>
            </a:pPr>
            <a:r>
              <a:rPr lang="en-US">
                <a:latin typeface="Open Sans" panose="020B0606030504020204" pitchFamily="34" charset="0"/>
                <a:ea typeface="Open Sans" panose="020B0606030504020204" pitchFamily="34" charset="0"/>
                <a:cs typeface="Open Sans" panose="020B0606030504020204" pitchFamily="34" charset="0"/>
                <a:sym typeface="Average"/>
              </a:rPr>
              <a:t>Cursor </a:t>
            </a:r>
          </a:p>
          <a:p>
            <a:pPr algn="ctr">
              <a:lnSpc>
                <a:spcPct val="150000"/>
              </a:lnSpc>
            </a:pPr>
            <a:r>
              <a:rPr lang="en-US">
                <a:latin typeface="Open Sans" panose="020B0606030504020204" pitchFamily="34" charset="0"/>
                <a:ea typeface="Open Sans" panose="020B0606030504020204" pitchFamily="34" charset="0"/>
                <a:cs typeface="Open Sans" panose="020B0606030504020204" pitchFamily="34" charset="0"/>
                <a:sym typeface="Average"/>
              </a:rPr>
              <a:t>Pointer </a:t>
            </a:r>
          </a:p>
          <a:p>
            <a:pPr algn="ctr">
              <a:lnSpc>
                <a:spcPct val="150000"/>
              </a:lnSpc>
              <a:buSzPts val="1100"/>
            </a:pPr>
            <a:r>
              <a:rPr lang="en-US">
                <a:latin typeface="Open Sans" panose="020B0606030504020204" pitchFamily="34" charset="0"/>
                <a:ea typeface="Open Sans" panose="020B0606030504020204" pitchFamily="34" charset="0"/>
                <a:cs typeface="Open Sans" panose="020B0606030504020204" pitchFamily="34" charset="0"/>
                <a:sym typeface="Average"/>
              </a:rPr>
              <a:t>Mouse</a:t>
            </a:r>
          </a:p>
        </p:txBody>
      </p:sp>
      <p:sp>
        <p:nvSpPr>
          <p:cNvPr id="7" name="Google Shape;164;p24">
            <a:extLst>
              <a:ext uri="{FF2B5EF4-FFF2-40B4-BE49-F238E27FC236}">
                <a16:creationId xmlns:a16="http://schemas.microsoft.com/office/drawing/2014/main" id="{5BD93F8E-9A7A-42D9-9138-FC495066B762}"/>
              </a:ext>
            </a:extLst>
          </p:cNvPr>
          <p:cNvSpPr txBox="1">
            <a:spLocks/>
          </p:cNvSpPr>
          <p:nvPr/>
        </p:nvSpPr>
        <p:spPr>
          <a:xfrm>
            <a:off x="3222625" y="2400299"/>
            <a:ext cx="2698750" cy="16097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lnSpc>
                <a:spcPct val="150000"/>
              </a:lnSpc>
            </a:pPr>
            <a:r>
              <a:rPr lang="en-US">
                <a:latin typeface="Open Sans" panose="020B0606030504020204" pitchFamily="34" charset="0"/>
                <a:ea typeface="Open Sans" panose="020B0606030504020204" pitchFamily="34" charset="0"/>
                <a:cs typeface="Open Sans" panose="020B0606030504020204" pitchFamily="34" charset="0"/>
                <a:sym typeface="Average"/>
              </a:rPr>
              <a:t>Cursor </a:t>
            </a:r>
          </a:p>
          <a:p>
            <a:pPr algn="ctr">
              <a:lnSpc>
                <a:spcPct val="150000"/>
              </a:lnSpc>
            </a:pPr>
            <a:r>
              <a:rPr lang="en-US">
                <a:latin typeface="Open Sans" panose="020B0606030504020204" pitchFamily="34" charset="0"/>
                <a:ea typeface="Open Sans" panose="020B0606030504020204" pitchFamily="34" charset="0"/>
                <a:cs typeface="Open Sans" panose="020B0606030504020204" pitchFamily="34" charset="0"/>
                <a:sym typeface="Average"/>
              </a:rPr>
              <a:t>I-cursor </a:t>
            </a:r>
          </a:p>
          <a:p>
            <a:pPr algn="ctr">
              <a:lnSpc>
                <a:spcPct val="150000"/>
              </a:lnSpc>
            </a:pPr>
            <a:r>
              <a:rPr lang="en-US">
                <a:latin typeface="Open Sans" panose="020B0606030504020204" pitchFamily="34" charset="0"/>
                <a:ea typeface="Open Sans" panose="020B0606030504020204" pitchFamily="34" charset="0"/>
                <a:cs typeface="Open Sans" panose="020B0606030504020204" pitchFamily="34" charset="0"/>
                <a:sym typeface="Average"/>
              </a:rPr>
              <a:t>Insertion Point</a:t>
            </a:r>
          </a:p>
          <a:p>
            <a:pPr algn="ctr"/>
            <a:endParaRPr lang="en-US">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 name="Google Shape;166;p24">
            <a:extLst>
              <a:ext uri="{FF2B5EF4-FFF2-40B4-BE49-F238E27FC236}">
                <a16:creationId xmlns:a16="http://schemas.microsoft.com/office/drawing/2014/main" id="{0E516112-C4BE-483E-934F-4F5DFBD392DA}"/>
              </a:ext>
            </a:extLst>
          </p:cNvPr>
          <p:cNvSpPr txBox="1">
            <a:spLocks/>
          </p:cNvSpPr>
          <p:nvPr/>
        </p:nvSpPr>
        <p:spPr>
          <a:xfrm>
            <a:off x="6345931" y="2571750"/>
            <a:ext cx="2014537" cy="16097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Cursor</a:t>
            </a:r>
          </a:p>
          <a:p>
            <a:pPr algn="ctr">
              <a:lnSpc>
                <a:spcPct val="150000"/>
              </a:lnSpc>
            </a:pPr>
            <a:r>
              <a:rPr lang="en-US">
                <a:latin typeface="Open Sans" panose="020B0606030504020204" pitchFamily="34" charset="0"/>
                <a:ea typeface="Open Sans" panose="020B0606030504020204" pitchFamily="34" charset="0"/>
                <a:cs typeface="Open Sans" panose="020B0606030504020204" pitchFamily="34" charset="0"/>
                <a:sym typeface="Average"/>
              </a:rPr>
              <a:t>Hand</a:t>
            </a:r>
          </a:p>
          <a:p>
            <a:pPr algn="ctr"/>
            <a:r>
              <a:rPr lang="en-US" sz="1800">
                <a:latin typeface="Open Sans" panose="020B0606030504020204" pitchFamily="34" charset="0"/>
                <a:ea typeface="Open Sans" panose="020B0606030504020204" pitchFamily="34" charset="0"/>
                <a:cs typeface="Open Sans" panose="020B0606030504020204" pitchFamily="34" charset="0"/>
                <a:sym typeface="Average"/>
              </a:rPr>
              <a:t>(appears on links)</a:t>
            </a:r>
          </a:p>
        </p:txBody>
      </p:sp>
      <p:sp>
        <p:nvSpPr>
          <p:cNvPr id="9" name="Google Shape;162;p24">
            <a:extLst>
              <a:ext uri="{FF2B5EF4-FFF2-40B4-BE49-F238E27FC236}">
                <a16:creationId xmlns:a16="http://schemas.microsoft.com/office/drawing/2014/main" id="{2353F1B2-26A5-4224-9709-A9ABCF268D6C}"/>
              </a:ext>
            </a:extLst>
          </p:cNvPr>
          <p:cNvSpPr txBox="1">
            <a:spLocks/>
          </p:cNvSpPr>
          <p:nvPr/>
        </p:nvSpPr>
        <p:spPr>
          <a:xfrm>
            <a:off x="0" y="414338"/>
            <a:ext cx="9144000" cy="6556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Cursors</a:t>
            </a:r>
            <a:endParaRPr lang="en-US" sz="360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0" name="Google Shape;165;p24">
            <a:extLst>
              <a:ext uri="{FF2B5EF4-FFF2-40B4-BE49-F238E27FC236}">
                <a16:creationId xmlns:a16="http://schemas.microsoft.com/office/drawing/2014/main" id="{78C887AD-016B-4D33-9816-11E45C4FE71F}"/>
              </a:ext>
            </a:extLst>
          </p:cNvPr>
          <p:cNvPicPr preferRelativeResize="0"/>
          <p:nvPr/>
        </p:nvPicPr>
        <p:blipFill rotWithShape="1">
          <a:blip r:embed="rId6">
            <a:alphaModFix/>
          </a:blip>
          <a:srcRect l="29778" t="19642" r="25528" b="26230"/>
          <a:stretch/>
        </p:blipFill>
        <p:spPr>
          <a:xfrm>
            <a:off x="6960538" y="1526838"/>
            <a:ext cx="785325" cy="926825"/>
          </a:xfrm>
          <a:prstGeom prst="rect">
            <a:avLst/>
          </a:prstGeom>
          <a:noFill/>
          <a:ln>
            <a:noFill/>
          </a:ln>
        </p:spPr>
      </p:pic>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pic>
        <p:nvPicPr>
          <p:cNvPr id="214" name="Google Shape;214;p37"/>
          <p:cNvPicPr preferRelativeResize="0"/>
          <p:nvPr/>
        </p:nvPicPr>
        <p:blipFill>
          <a:blip r:embed="rId4">
            <a:alphaModFix/>
          </a:blip>
          <a:stretch>
            <a:fillRect/>
          </a:stretch>
        </p:blipFill>
        <p:spPr>
          <a:xfrm>
            <a:off x="1678862" y="815265"/>
            <a:ext cx="5786124" cy="3857400"/>
          </a:xfrm>
          <a:prstGeom prst="rect">
            <a:avLst/>
          </a:prstGeom>
          <a:noFill/>
          <a:ln>
            <a:noFill/>
          </a:ln>
        </p:spPr>
      </p:pic>
      <p:cxnSp>
        <p:nvCxnSpPr>
          <p:cNvPr id="216" name="Google Shape;216;p37"/>
          <p:cNvCxnSpPr/>
          <p:nvPr/>
        </p:nvCxnSpPr>
        <p:spPr>
          <a:xfrm>
            <a:off x="1321425" y="2409715"/>
            <a:ext cx="2575200" cy="1910100"/>
          </a:xfrm>
          <a:prstGeom prst="straightConnector1">
            <a:avLst/>
          </a:prstGeom>
          <a:noFill/>
          <a:ln w="76200" cap="flat" cmpd="sng">
            <a:solidFill>
              <a:schemeClr val="accent6"/>
            </a:solidFill>
            <a:prstDash val="solid"/>
            <a:round/>
            <a:headEnd type="none" w="med" len="med"/>
            <a:tailEnd type="triangle" w="med" len="med"/>
          </a:ln>
        </p:spPr>
      </p:cxnSp>
      <p:cxnSp>
        <p:nvCxnSpPr>
          <p:cNvPr id="217" name="Google Shape;217;p37"/>
          <p:cNvCxnSpPr/>
          <p:nvPr/>
        </p:nvCxnSpPr>
        <p:spPr>
          <a:xfrm flipH="1">
            <a:off x="5288250" y="2409715"/>
            <a:ext cx="2575200" cy="1910100"/>
          </a:xfrm>
          <a:prstGeom prst="straightConnector1">
            <a:avLst/>
          </a:prstGeom>
          <a:noFill/>
          <a:ln w="76200" cap="flat" cmpd="sng">
            <a:solidFill>
              <a:schemeClr val="accent6"/>
            </a:solidFill>
            <a:prstDash val="solid"/>
            <a:round/>
            <a:headEnd type="none" w="med" len="med"/>
            <a:tailEnd type="triangle" w="med" len="med"/>
          </a:ln>
        </p:spPr>
      </p:cxnSp>
      <p:sp>
        <p:nvSpPr>
          <p:cNvPr id="2" name="Google Shape;174;p25">
            <a:extLst>
              <a:ext uri="{FF2B5EF4-FFF2-40B4-BE49-F238E27FC236}">
                <a16:creationId xmlns:a16="http://schemas.microsoft.com/office/drawing/2014/main" id="{624B869B-A147-49A9-9B8E-20204EAE5044}"/>
              </a:ext>
            </a:extLst>
          </p:cNvPr>
          <p:cNvSpPr txBox="1">
            <a:spLocks/>
          </p:cNvSpPr>
          <p:nvPr/>
        </p:nvSpPr>
        <p:spPr>
          <a:xfrm>
            <a:off x="0" y="192088"/>
            <a:ext cx="9144000" cy="696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Shelf</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11" name="Google Shape;183;p26">
            <a:extLst>
              <a:ext uri="{FF2B5EF4-FFF2-40B4-BE49-F238E27FC236}">
                <a16:creationId xmlns:a16="http://schemas.microsoft.com/office/drawing/2014/main" id="{8622667A-25EF-4F6E-95AC-FC96DB422A64}"/>
              </a:ext>
            </a:extLst>
          </p:cNvPr>
          <p:cNvPicPr preferRelativeResize="0"/>
          <p:nvPr/>
        </p:nvPicPr>
        <p:blipFill>
          <a:blip r:embed="rId4">
            <a:alphaModFix/>
          </a:blip>
          <a:stretch>
            <a:fillRect/>
          </a:stretch>
        </p:blipFill>
        <p:spPr>
          <a:xfrm>
            <a:off x="1872840" y="900887"/>
            <a:ext cx="5398170" cy="3598765"/>
          </a:xfrm>
          <a:prstGeom prst="rect">
            <a:avLst/>
          </a:prstGeom>
          <a:noFill/>
          <a:ln w="12700">
            <a:solidFill>
              <a:srgbClr val="002060"/>
            </a:solidFill>
          </a:ln>
        </p:spPr>
      </p:pic>
      <p:cxnSp>
        <p:nvCxnSpPr>
          <p:cNvPr id="12" name="Google Shape;185;p26">
            <a:extLst>
              <a:ext uri="{FF2B5EF4-FFF2-40B4-BE49-F238E27FC236}">
                <a16:creationId xmlns:a16="http://schemas.microsoft.com/office/drawing/2014/main" id="{5A6AB9B6-2B1C-4408-ACB2-C8C03DA833ED}"/>
              </a:ext>
            </a:extLst>
          </p:cNvPr>
          <p:cNvCxnSpPr/>
          <p:nvPr/>
        </p:nvCxnSpPr>
        <p:spPr>
          <a:xfrm flipH="1">
            <a:off x="4106575" y="2653200"/>
            <a:ext cx="1800" cy="1455600"/>
          </a:xfrm>
          <a:prstGeom prst="straightConnector1">
            <a:avLst/>
          </a:prstGeom>
          <a:noFill/>
          <a:ln w="38100" cap="flat" cmpd="sng">
            <a:solidFill>
              <a:schemeClr val="accent6"/>
            </a:solidFill>
            <a:prstDash val="solid"/>
            <a:round/>
            <a:headEnd type="none" w="med" len="med"/>
            <a:tailEnd type="triangle" w="med" len="med"/>
          </a:ln>
        </p:spPr>
      </p:cxnSp>
      <p:cxnSp>
        <p:nvCxnSpPr>
          <p:cNvPr id="13" name="Google Shape;186;p26">
            <a:extLst>
              <a:ext uri="{FF2B5EF4-FFF2-40B4-BE49-F238E27FC236}">
                <a16:creationId xmlns:a16="http://schemas.microsoft.com/office/drawing/2014/main" id="{EBEC51A2-E915-4826-8847-C0A37C62631B}"/>
              </a:ext>
            </a:extLst>
          </p:cNvPr>
          <p:cNvCxnSpPr/>
          <p:nvPr/>
        </p:nvCxnSpPr>
        <p:spPr>
          <a:xfrm flipH="1">
            <a:off x="4416800" y="2653200"/>
            <a:ext cx="1800" cy="1455600"/>
          </a:xfrm>
          <a:prstGeom prst="straightConnector1">
            <a:avLst/>
          </a:prstGeom>
          <a:noFill/>
          <a:ln w="38100" cap="flat" cmpd="sng">
            <a:solidFill>
              <a:schemeClr val="accent6"/>
            </a:solidFill>
            <a:prstDash val="solid"/>
            <a:round/>
            <a:headEnd type="none" w="med" len="med"/>
            <a:tailEnd type="triangle" w="med" len="med"/>
          </a:ln>
        </p:spPr>
      </p:cxnSp>
      <p:cxnSp>
        <p:nvCxnSpPr>
          <p:cNvPr id="14" name="Google Shape;187;p26">
            <a:extLst>
              <a:ext uri="{FF2B5EF4-FFF2-40B4-BE49-F238E27FC236}">
                <a16:creationId xmlns:a16="http://schemas.microsoft.com/office/drawing/2014/main" id="{A9545053-B829-41ED-BB04-B470B14D8481}"/>
              </a:ext>
            </a:extLst>
          </p:cNvPr>
          <p:cNvCxnSpPr/>
          <p:nvPr/>
        </p:nvCxnSpPr>
        <p:spPr>
          <a:xfrm flipH="1">
            <a:off x="4715863" y="2653200"/>
            <a:ext cx="1800" cy="1455600"/>
          </a:xfrm>
          <a:prstGeom prst="straightConnector1">
            <a:avLst/>
          </a:prstGeom>
          <a:noFill/>
          <a:ln w="38100" cap="flat" cmpd="sng">
            <a:solidFill>
              <a:schemeClr val="accent6"/>
            </a:solidFill>
            <a:prstDash val="solid"/>
            <a:round/>
            <a:headEnd type="none" w="med" len="med"/>
            <a:tailEnd type="triangle" w="med" len="med"/>
          </a:ln>
        </p:spPr>
      </p:cxnSp>
      <p:cxnSp>
        <p:nvCxnSpPr>
          <p:cNvPr id="15" name="Google Shape;188;p26">
            <a:extLst>
              <a:ext uri="{FF2B5EF4-FFF2-40B4-BE49-F238E27FC236}">
                <a16:creationId xmlns:a16="http://schemas.microsoft.com/office/drawing/2014/main" id="{CF38A277-8F23-474B-8502-915AC1F941E7}"/>
              </a:ext>
            </a:extLst>
          </p:cNvPr>
          <p:cNvCxnSpPr/>
          <p:nvPr/>
        </p:nvCxnSpPr>
        <p:spPr>
          <a:xfrm flipH="1">
            <a:off x="5014925" y="2653200"/>
            <a:ext cx="1800" cy="1455600"/>
          </a:xfrm>
          <a:prstGeom prst="straightConnector1">
            <a:avLst/>
          </a:prstGeom>
          <a:noFill/>
          <a:ln w="38100" cap="flat" cmpd="sng">
            <a:solidFill>
              <a:schemeClr val="accent6"/>
            </a:solidFill>
            <a:prstDash val="solid"/>
            <a:round/>
            <a:headEnd type="none" w="med" len="med"/>
            <a:tailEnd type="triangle" w="med" len="med"/>
          </a:ln>
        </p:spPr>
      </p:cxnSp>
      <p:sp>
        <p:nvSpPr>
          <p:cNvPr id="16" name="Google Shape;202;p27">
            <a:extLst>
              <a:ext uri="{FF2B5EF4-FFF2-40B4-BE49-F238E27FC236}">
                <a16:creationId xmlns:a16="http://schemas.microsoft.com/office/drawing/2014/main" id="{A63D812B-166A-4FCA-AD61-1E9A2F446B5F}"/>
              </a:ext>
            </a:extLst>
          </p:cNvPr>
          <p:cNvSpPr txBox="1">
            <a:spLocks/>
          </p:cNvSpPr>
          <p:nvPr/>
        </p:nvSpPr>
        <p:spPr>
          <a:xfrm>
            <a:off x="2668510" y="1170846"/>
            <a:ext cx="3806825" cy="10477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rPr>
              <a:t>Move your cursor down to these icons.</a:t>
            </a: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 name="Google Shape;197;p27">
            <a:extLst>
              <a:ext uri="{FF2B5EF4-FFF2-40B4-BE49-F238E27FC236}">
                <a16:creationId xmlns:a16="http://schemas.microsoft.com/office/drawing/2014/main" id="{3882E543-D318-4528-998E-1DE75F63A8AF}"/>
              </a:ext>
            </a:extLst>
          </p:cNvPr>
          <p:cNvSpPr txBox="1">
            <a:spLocks/>
          </p:cNvSpPr>
          <p:nvPr/>
        </p:nvSpPr>
        <p:spPr>
          <a:xfrm>
            <a:off x="0" y="256631"/>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Icons</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8" name="Google Shape;238;p39"/>
          <p:cNvPicPr preferRelativeResize="0"/>
          <p:nvPr/>
        </p:nvPicPr>
        <p:blipFill rotWithShape="1">
          <a:blip r:embed="rId4">
            <a:alphaModFix/>
          </a:blip>
          <a:srcRect l="17080" t="81100" r="21633"/>
          <a:stretch/>
        </p:blipFill>
        <p:spPr>
          <a:xfrm>
            <a:off x="1149008" y="2596500"/>
            <a:ext cx="6840048" cy="1406180"/>
          </a:xfrm>
          <a:prstGeom prst="rect">
            <a:avLst/>
          </a:prstGeom>
          <a:noFill/>
          <a:ln>
            <a:noFill/>
          </a:ln>
        </p:spPr>
      </p:pic>
      <p:cxnSp>
        <p:nvCxnSpPr>
          <p:cNvPr id="239" name="Google Shape;239;p39"/>
          <p:cNvCxnSpPr/>
          <p:nvPr/>
        </p:nvCxnSpPr>
        <p:spPr>
          <a:xfrm rot="10800000">
            <a:off x="3841225" y="3720825"/>
            <a:ext cx="96000" cy="202500"/>
          </a:xfrm>
          <a:prstGeom prst="straightConnector1">
            <a:avLst/>
          </a:prstGeom>
          <a:noFill/>
          <a:ln w="28575" cap="flat" cmpd="sng">
            <a:solidFill>
              <a:srgbClr val="FFFFFF"/>
            </a:solidFill>
            <a:prstDash val="solid"/>
            <a:round/>
            <a:headEnd type="none" w="med" len="med"/>
            <a:tailEnd type="triangle" w="med" len="med"/>
          </a:ln>
        </p:spPr>
      </p:cxnSp>
      <p:sp>
        <p:nvSpPr>
          <p:cNvPr id="242" name="Google Shape;242;p39"/>
          <p:cNvSpPr/>
          <p:nvPr/>
        </p:nvSpPr>
        <p:spPr>
          <a:xfrm>
            <a:off x="3290708" y="3070525"/>
            <a:ext cx="1275600" cy="11745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212;p28">
            <a:extLst>
              <a:ext uri="{FF2B5EF4-FFF2-40B4-BE49-F238E27FC236}">
                <a16:creationId xmlns:a16="http://schemas.microsoft.com/office/drawing/2014/main" id="{6AAD7FDE-7AEE-4F28-BE4F-F82807B65BA2}"/>
              </a:ext>
            </a:extLst>
          </p:cNvPr>
          <p:cNvSpPr/>
          <p:nvPr/>
        </p:nvSpPr>
        <p:spPr>
          <a:xfrm>
            <a:off x="1149008" y="1489351"/>
            <a:ext cx="6854347" cy="797100"/>
          </a:xfrm>
          <a:prstGeom prst="wedgeRectCallout">
            <a:avLst>
              <a:gd name="adj1" fmla="val -23901"/>
              <a:gd name="adj2" fmla="val -74984"/>
            </a:avLst>
          </a:prstGeom>
          <a:solidFill>
            <a:srgbClr val="009B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3;p28">
            <a:extLst>
              <a:ext uri="{FF2B5EF4-FFF2-40B4-BE49-F238E27FC236}">
                <a16:creationId xmlns:a16="http://schemas.microsoft.com/office/drawing/2014/main" id="{0A93FB60-72DA-4B07-974C-42B3B3D9621B}"/>
              </a:ext>
            </a:extLst>
          </p:cNvPr>
          <p:cNvSpPr txBox="1">
            <a:spLocks/>
          </p:cNvSpPr>
          <p:nvPr/>
        </p:nvSpPr>
        <p:spPr>
          <a:xfrm>
            <a:off x="1697184" y="1605314"/>
            <a:ext cx="6975475" cy="5540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240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Place cursor on an object without clicking.</a:t>
            </a:r>
          </a:p>
        </p:txBody>
      </p:sp>
      <p:sp>
        <p:nvSpPr>
          <p:cNvPr id="6" name="Google Shape;214;p28">
            <a:extLst>
              <a:ext uri="{FF2B5EF4-FFF2-40B4-BE49-F238E27FC236}">
                <a16:creationId xmlns:a16="http://schemas.microsoft.com/office/drawing/2014/main" id="{40B3192E-2428-4E9E-9823-300DF540F2A0}"/>
              </a:ext>
            </a:extLst>
          </p:cNvPr>
          <p:cNvSpPr txBox="1"/>
          <p:nvPr/>
        </p:nvSpPr>
        <p:spPr>
          <a:xfrm>
            <a:off x="2018527" y="620449"/>
            <a:ext cx="1855200" cy="554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a:solidFill>
                  <a:schemeClr val="dk1"/>
                </a:solidFill>
                <a:latin typeface="+mj-lt"/>
                <a:ea typeface="Open Sans" panose="020B0606030504020204" pitchFamily="34" charset="0"/>
                <a:cs typeface="Open Sans" panose="020B0606030504020204" pitchFamily="34" charset="0"/>
                <a:sym typeface="Average"/>
              </a:rPr>
              <a:t>Hover</a:t>
            </a:r>
            <a:endParaRPr sz="3000">
              <a:latin typeface="+mj-lt"/>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10" name="Google Shape;208;p28">
            <a:extLst>
              <a:ext uri="{FF2B5EF4-FFF2-40B4-BE49-F238E27FC236}">
                <a16:creationId xmlns:a16="http://schemas.microsoft.com/office/drawing/2014/main" id="{6D0A4ACA-7046-4198-9C77-1015CE0CE26C}"/>
              </a:ext>
            </a:extLst>
          </p:cNvPr>
          <p:cNvPicPr preferRelativeResize="0"/>
          <p:nvPr/>
        </p:nvPicPr>
        <p:blipFill>
          <a:blip r:embed="rId4">
            <a:alphaModFix/>
          </a:blip>
          <a:stretch>
            <a:fillRect/>
          </a:stretch>
        </p:blipFill>
        <p:spPr>
          <a:xfrm>
            <a:off x="1824665" y="953544"/>
            <a:ext cx="5494670" cy="3663098"/>
          </a:xfrm>
          <a:prstGeom prst="rect">
            <a:avLst/>
          </a:prstGeom>
          <a:noFill/>
          <a:ln w="12700">
            <a:solidFill>
              <a:srgbClr val="002060"/>
            </a:solidFill>
          </a:ln>
        </p:spPr>
      </p:pic>
      <p:cxnSp>
        <p:nvCxnSpPr>
          <p:cNvPr id="11" name="Google Shape;210;p28">
            <a:extLst>
              <a:ext uri="{FF2B5EF4-FFF2-40B4-BE49-F238E27FC236}">
                <a16:creationId xmlns:a16="http://schemas.microsoft.com/office/drawing/2014/main" id="{C8CD52D0-5F37-4475-B0B7-C3951AE85686}"/>
              </a:ext>
            </a:extLst>
          </p:cNvPr>
          <p:cNvCxnSpPr>
            <a:cxnSpLocks/>
          </p:cNvCxnSpPr>
          <p:nvPr/>
        </p:nvCxnSpPr>
        <p:spPr>
          <a:xfrm>
            <a:off x="802178" y="1468030"/>
            <a:ext cx="1119600" cy="2592300"/>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211;p28">
            <a:extLst>
              <a:ext uri="{FF2B5EF4-FFF2-40B4-BE49-F238E27FC236}">
                <a16:creationId xmlns:a16="http://schemas.microsoft.com/office/drawing/2014/main" id="{4472A69C-A4D7-4460-AC1A-2F3ED1F47DC1}"/>
              </a:ext>
            </a:extLst>
          </p:cNvPr>
          <p:cNvSpPr/>
          <p:nvPr/>
        </p:nvSpPr>
        <p:spPr>
          <a:xfrm>
            <a:off x="1574953" y="4218363"/>
            <a:ext cx="718774" cy="57775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97;p27">
            <a:extLst>
              <a:ext uri="{FF2B5EF4-FFF2-40B4-BE49-F238E27FC236}">
                <a16:creationId xmlns:a16="http://schemas.microsoft.com/office/drawing/2014/main" id="{BEBC6443-53F9-4A16-8F96-5EB4164AAEC2}"/>
              </a:ext>
            </a:extLst>
          </p:cNvPr>
          <p:cNvSpPr txBox="1">
            <a:spLocks/>
          </p:cNvSpPr>
          <p:nvPr/>
        </p:nvSpPr>
        <p:spPr>
          <a:xfrm>
            <a:off x="0" y="256631"/>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Launcher</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grpSp>
        <p:nvGrpSpPr>
          <p:cNvPr id="10" name="Google Shape;182;p26">
            <a:extLst>
              <a:ext uri="{FF2B5EF4-FFF2-40B4-BE49-F238E27FC236}">
                <a16:creationId xmlns:a16="http://schemas.microsoft.com/office/drawing/2014/main" id="{2A2092EF-7536-421A-BEBB-8D145C781C4E}"/>
              </a:ext>
            </a:extLst>
          </p:cNvPr>
          <p:cNvGrpSpPr/>
          <p:nvPr/>
        </p:nvGrpSpPr>
        <p:grpSpPr>
          <a:xfrm>
            <a:off x="2852655" y="1396317"/>
            <a:ext cx="3438683" cy="2490900"/>
            <a:chOff x="1209617" y="1326300"/>
            <a:chExt cx="3438683" cy="2490900"/>
          </a:xfrm>
        </p:grpSpPr>
        <p:sp>
          <p:nvSpPr>
            <p:cNvPr id="11" name="Google Shape;183;p26">
              <a:extLst>
                <a:ext uri="{FF2B5EF4-FFF2-40B4-BE49-F238E27FC236}">
                  <a16:creationId xmlns:a16="http://schemas.microsoft.com/office/drawing/2014/main" id="{67CE6C13-9C9D-41C3-8FE2-E3B239128C30}"/>
                </a:ext>
              </a:extLst>
            </p:cNvPr>
            <p:cNvSpPr/>
            <p:nvPr/>
          </p:nvSpPr>
          <p:spPr>
            <a:xfrm rot="10800000">
              <a:off x="1209617" y="1326300"/>
              <a:ext cx="3438600" cy="2490900"/>
            </a:xfrm>
            <a:prstGeom prst="rect">
              <a:avLst/>
            </a:prstGeom>
            <a:gradFill>
              <a:gsLst>
                <a:gs pos="0">
                  <a:srgbClr val="F2F2F2"/>
                </a:gs>
                <a:gs pos="100000">
                  <a:srgbClr val="A6A6A6"/>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 name="Google Shape;184;p26">
              <a:extLst>
                <a:ext uri="{FF2B5EF4-FFF2-40B4-BE49-F238E27FC236}">
                  <a16:creationId xmlns:a16="http://schemas.microsoft.com/office/drawing/2014/main" id="{D5BD4583-DE87-40AB-BA45-84DEAEB97369}"/>
                </a:ext>
              </a:extLst>
            </p:cNvPr>
            <p:cNvCxnSpPr/>
            <p:nvPr/>
          </p:nvCxnSpPr>
          <p:spPr>
            <a:xfrm>
              <a:off x="1209700" y="2865975"/>
              <a:ext cx="3438600" cy="0"/>
            </a:xfrm>
            <a:prstGeom prst="straightConnector1">
              <a:avLst/>
            </a:prstGeom>
            <a:noFill/>
            <a:ln w="9525" cap="flat" cmpd="sng">
              <a:solidFill>
                <a:schemeClr val="dk2"/>
              </a:solidFill>
              <a:prstDash val="dot"/>
              <a:round/>
              <a:headEnd type="none" w="med" len="med"/>
              <a:tailEnd type="none" w="med" len="med"/>
            </a:ln>
          </p:spPr>
        </p:cxnSp>
      </p:grpSp>
      <p:sp>
        <p:nvSpPr>
          <p:cNvPr id="13" name="Google Shape;187;p26">
            <a:extLst>
              <a:ext uri="{FF2B5EF4-FFF2-40B4-BE49-F238E27FC236}">
                <a16:creationId xmlns:a16="http://schemas.microsoft.com/office/drawing/2014/main" id="{A49ACFAD-BA6E-4D6F-9DDD-9CCA649CD44F}"/>
              </a:ext>
            </a:extLst>
          </p:cNvPr>
          <p:cNvSpPr txBox="1">
            <a:spLocks/>
          </p:cNvSpPr>
          <p:nvPr/>
        </p:nvSpPr>
        <p:spPr>
          <a:xfrm>
            <a:off x="0" y="542925"/>
            <a:ext cx="9144000" cy="6667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Open Sans" panose="020B0606030504020204" pitchFamily="34" charset="0"/>
                <a:ea typeface="Open Sans" panose="020B0606030504020204" pitchFamily="34" charset="0"/>
                <a:cs typeface="Open Sans" panose="020B0606030504020204" pitchFamily="34" charset="0"/>
                <a:sym typeface="Average"/>
              </a:rPr>
              <a:t>Click</a:t>
            </a:r>
            <a:r>
              <a:rPr lang="en-US">
                <a:latin typeface="Open Sans" panose="020B0606030504020204" pitchFamily="34" charset="0"/>
                <a:ea typeface="Open Sans" panose="020B0606030504020204" pitchFamily="34" charset="0"/>
                <a:cs typeface="Open Sans" panose="020B0606030504020204" pitchFamily="34" charset="0"/>
                <a:sym typeface="Average"/>
              </a:rPr>
              <a:t> with one finger to choose something. </a:t>
            </a:r>
          </a:p>
        </p:txBody>
      </p:sp>
      <p:sp>
        <p:nvSpPr>
          <p:cNvPr id="14" name="Google Shape;189;p26">
            <a:extLst>
              <a:ext uri="{FF2B5EF4-FFF2-40B4-BE49-F238E27FC236}">
                <a16:creationId xmlns:a16="http://schemas.microsoft.com/office/drawing/2014/main" id="{80094528-94F9-4866-BFF7-FEE194DD1BF3}"/>
              </a:ext>
            </a:extLst>
          </p:cNvPr>
          <p:cNvSpPr txBox="1">
            <a:spLocks/>
          </p:cNvSpPr>
          <p:nvPr/>
        </p:nvSpPr>
        <p:spPr>
          <a:xfrm rot="19322008">
            <a:off x="3135848" y="2930104"/>
            <a:ext cx="982663" cy="431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click</a:t>
            </a:r>
          </a:p>
        </p:txBody>
      </p:sp>
      <p:pic>
        <p:nvPicPr>
          <p:cNvPr id="15" name="Graphic 1">
            <a:extLst>
              <a:ext uri="{FF2B5EF4-FFF2-40B4-BE49-F238E27FC236}">
                <a16:creationId xmlns:a16="http://schemas.microsoft.com/office/drawing/2014/main" id="{02956E10-3D03-4B8E-8675-6662AE8B045C}"/>
              </a:ext>
            </a:extLst>
          </p:cNvPr>
          <p:cNvPicPr>
            <a:picLocks noChangeAspect="1"/>
          </p:cNvPicPr>
          <p:nvPr/>
        </p:nvPicPr>
        <p:blipFill>
          <a:blip r:embed="rId4"/>
          <a:srcRect/>
          <a:stretch/>
        </p:blipFill>
        <p:spPr>
          <a:xfrm>
            <a:off x="3119993" y="2860168"/>
            <a:ext cx="2054722" cy="2054099"/>
          </a:xfrm>
          <a:prstGeom prst="rect">
            <a:avLst/>
          </a:prstGeom>
        </p:spPr>
      </p:pic>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pic>
        <p:nvPicPr>
          <p:cNvPr id="10" name="Google Shape;208;p28">
            <a:extLst>
              <a:ext uri="{FF2B5EF4-FFF2-40B4-BE49-F238E27FC236}">
                <a16:creationId xmlns:a16="http://schemas.microsoft.com/office/drawing/2014/main" id="{7CA32D9A-5518-4949-B449-CC03650F94B5}"/>
              </a:ext>
            </a:extLst>
          </p:cNvPr>
          <p:cNvPicPr preferRelativeResize="0"/>
          <p:nvPr/>
        </p:nvPicPr>
        <p:blipFill>
          <a:blip r:embed="rId4">
            <a:alphaModFix/>
          </a:blip>
          <a:stretch>
            <a:fillRect/>
          </a:stretch>
        </p:blipFill>
        <p:spPr>
          <a:xfrm>
            <a:off x="1824665" y="953544"/>
            <a:ext cx="5494670" cy="3663098"/>
          </a:xfrm>
          <a:prstGeom prst="rect">
            <a:avLst/>
          </a:prstGeom>
          <a:noFill/>
          <a:ln w="12700">
            <a:solidFill>
              <a:srgbClr val="002060"/>
            </a:solidFill>
          </a:ln>
        </p:spPr>
      </p:pic>
      <p:cxnSp>
        <p:nvCxnSpPr>
          <p:cNvPr id="11" name="Google Shape;210;p28">
            <a:extLst>
              <a:ext uri="{FF2B5EF4-FFF2-40B4-BE49-F238E27FC236}">
                <a16:creationId xmlns:a16="http://schemas.microsoft.com/office/drawing/2014/main" id="{FCC47E9A-51B8-45EA-9083-A000697FDDEB}"/>
              </a:ext>
            </a:extLst>
          </p:cNvPr>
          <p:cNvCxnSpPr>
            <a:cxnSpLocks/>
          </p:cNvCxnSpPr>
          <p:nvPr/>
        </p:nvCxnSpPr>
        <p:spPr>
          <a:xfrm>
            <a:off x="802178" y="1468030"/>
            <a:ext cx="1119600" cy="2592300"/>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211;p28">
            <a:extLst>
              <a:ext uri="{FF2B5EF4-FFF2-40B4-BE49-F238E27FC236}">
                <a16:creationId xmlns:a16="http://schemas.microsoft.com/office/drawing/2014/main" id="{074B3B74-C103-453E-86E7-86D344C0622C}"/>
              </a:ext>
            </a:extLst>
          </p:cNvPr>
          <p:cNvSpPr/>
          <p:nvPr/>
        </p:nvSpPr>
        <p:spPr>
          <a:xfrm>
            <a:off x="1574953" y="4218363"/>
            <a:ext cx="718774" cy="57775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97;p27">
            <a:extLst>
              <a:ext uri="{FF2B5EF4-FFF2-40B4-BE49-F238E27FC236}">
                <a16:creationId xmlns:a16="http://schemas.microsoft.com/office/drawing/2014/main" id="{55B220CC-21C8-48B3-8B52-E75222EABDA4}"/>
              </a:ext>
            </a:extLst>
          </p:cNvPr>
          <p:cNvSpPr txBox="1">
            <a:spLocks/>
          </p:cNvSpPr>
          <p:nvPr/>
        </p:nvSpPr>
        <p:spPr>
          <a:xfrm>
            <a:off x="0" y="256631"/>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Launcher</a:t>
            </a: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pic>
        <p:nvPicPr>
          <p:cNvPr id="10" name="Google Shape;240;p31">
            <a:extLst>
              <a:ext uri="{FF2B5EF4-FFF2-40B4-BE49-F238E27FC236}">
                <a16:creationId xmlns:a16="http://schemas.microsoft.com/office/drawing/2014/main" id="{B73AFEB2-2DF8-4A9D-96F6-201082EAE187}"/>
              </a:ext>
            </a:extLst>
          </p:cNvPr>
          <p:cNvPicPr preferRelativeResize="0"/>
          <p:nvPr/>
        </p:nvPicPr>
        <p:blipFill>
          <a:blip r:embed="rId4">
            <a:alphaModFix/>
          </a:blip>
          <a:stretch>
            <a:fillRect/>
          </a:stretch>
        </p:blipFill>
        <p:spPr>
          <a:xfrm>
            <a:off x="2090540" y="1063819"/>
            <a:ext cx="4962920" cy="3308599"/>
          </a:xfrm>
          <a:prstGeom prst="rect">
            <a:avLst/>
          </a:prstGeom>
          <a:noFill/>
          <a:ln w="12700">
            <a:solidFill>
              <a:srgbClr val="002060"/>
            </a:solidFill>
          </a:ln>
        </p:spPr>
      </p:pic>
      <p:cxnSp>
        <p:nvCxnSpPr>
          <p:cNvPr id="11" name="Google Shape;241;p31">
            <a:extLst>
              <a:ext uri="{FF2B5EF4-FFF2-40B4-BE49-F238E27FC236}">
                <a16:creationId xmlns:a16="http://schemas.microsoft.com/office/drawing/2014/main" id="{7E505237-4DE1-41F9-AFF0-5FBC3A7DA92E}"/>
              </a:ext>
            </a:extLst>
          </p:cNvPr>
          <p:cNvCxnSpPr>
            <a:cxnSpLocks/>
          </p:cNvCxnSpPr>
          <p:nvPr/>
        </p:nvCxnSpPr>
        <p:spPr>
          <a:xfrm flipH="1">
            <a:off x="6010060" y="2375484"/>
            <a:ext cx="2086800" cy="1278300"/>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243;p31">
            <a:extLst>
              <a:ext uri="{FF2B5EF4-FFF2-40B4-BE49-F238E27FC236}">
                <a16:creationId xmlns:a16="http://schemas.microsoft.com/office/drawing/2014/main" id="{EB7F2A9D-CB37-4F61-8616-4ED272F20EE9}"/>
              </a:ext>
            </a:extLst>
          </p:cNvPr>
          <p:cNvSpPr/>
          <p:nvPr/>
        </p:nvSpPr>
        <p:spPr>
          <a:xfrm>
            <a:off x="3325209" y="3431650"/>
            <a:ext cx="2486035" cy="444269"/>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97;p27">
            <a:extLst>
              <a:ext uri="{FF2B5EF4-FFF2-40B4-BE49-F238E27FC236}">
                <a16:creationId xmlns:a16="http://schemas.microsoft.com/office/drawing/2014/main" id="{1F846266-CE90-43E8-83C4-C931465C4865}"/>
              </a:ext>
            </a:extLst>
          </p:cNvPr>
          <p:cNvSpPr txBox="1">
            <a:spLocks/>
          </p:cNvSpPr>
          <p:nvPr/>
        </p:nvSpPr>
        <p:spPr>
          <a:xfrm>
            <a:off x="0" y="256631"/>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Search Apps &amp; Files</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4" name="Google Shape;69;p15">
            <a:extLst>
              <a:ext uri="{FF2B5EF4-FFF2-40B4-BE49-F238E27FC236}">
                <a16:creationId xmlns:a16="http://schemas.microsoft.com/office/drawing/2014/main" id="{2093E98C-C006-417A-A13E-C74813B4D8A1}"/>
              </a:ext>
            </a:extLst>
          </p:cNvPr>
          <p:cNvSpPr txBox="1">
            <a:spLocks/>
          </p:cNvSpPr>
          <p:nvPr/>
        </p:nvSpPr>
        <p:spPr>
          <a:xfrm>
            <a:off x="623888" y="1362075"/>
            <a:ext cx="8520112" cy="2052638"/>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4000">
                <a:latin typeface="Open Sans SemiBold" panose="020B0706030804020204" pitchFamily="34" charset="0"/>
                <a:ea typeface="Open Sans SemiBold" panose="020B0706030804020204" pitchFamily="34" charset="0"/>
                <a:cs typeface="Open Sans SemiBold" panose="020B0706030804020204" pitchFamily="34" charset="0"/>
                <a:sym typeface="Average"/>
              </a:rPr>
              <a:t>Chromebook Basics </a:t>
            </a:r>
          </a:p>
          <a:p>
            <a:r>
              <a:rPr lang="en-US">
                <a:latin typeface="Open Sans" panose="020B0606030504020204" pitchFamily="34" charset="0"/>
                <a:ea typeface="Open Sans" panose="020B0606030504020204" pitchFamily="34" charset="0"/>
                <a:cs typeface="Open Sans" panose="020B0606030504020204" pitchFamily="34" charset="0"/>
                <a:sym typeface="Average"/>
              </a:rPr>
              <a:t>Digital Literacy Workshop</a:t>
            </a:r>
          </a:p>
        </p:txBody>
      </p:sp>
      <p:pic>
        <p:nvPicPr>
          <p:cNvPr id="5" name="Picture 4">
            <a:extLst>
              <a:ext uri="{FF2B5EF4-FFF2-40B4-BE49-F238E27FC236}">
                <a16:creationId xmlns:a16="http://schemas.microsoft.com/office/drawing/2014/main" id="{0283840F-2E98-4160-9CF3-4FED6997FB20}"/>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pic>
        <p:nvPicPr>
          <p:cNvPr id="8" name="Google Shape;250;p32">
            <a:extLst>
              <a:ext uri="{FF2B5EF4-FFF2-40B4-BE49-F238E27FC236}">
                <a16:creationId xmlns:a16="http://schemas.microsoft.com/office/drawing/2014/main" id="{A3D47DD4-8FF3-4402-9F0C-0AE3722C8BE0}"/>
              </a:ext>
            </a:extLst>
          </p:cNvPr>
          <p:cNvPicPr preferRelativeResize="0"/>
          <p:nvPr/>
        </p:nvPicPr>
        <p:blipFill>
          <a:blip r:embed="rId4">
            <a:alphaModFix/>
          </a:blip>
          <a:stretch>
            <a:fillRect/>
          </a:stretch>
        </p:blipFill>
        <p:spPr>
          <a:xfrm>
            <a:off x="1955312" y="1122245"/>
            <a:ext cx="5233376" cy="3488903"/>
          </a:xfrm>
          <a:prstGeom prst="rect">
            <a:avLst/>
          </a:prstGeom>
          <a:noFill/>
          <a:ln w="12700">
            <a:solidFill>
              <a:srgbClr val="002060"/>
            </a:solidFill>
          </a:ln>
        </p:spPr>
      </p:pic>
      <p:cxnSp>
        <p:nvCxnSpPr>
          <p:cNvPr id="9" name="Google Shape;251;p32">
            <a:extLst>
              <a:ext uri="{FF2B5EF4-FFF2-40B4-BE49-F238E27FC236}">
                <a16:creationId xmlns:a16="http://schemas.microsoft.com/office/drawing/2014/main" id="{57802D6C-9319-4390-B560-C0EE8A573189}"/>
              </a:ext>
            </a:extLst>
          </p:cNvPr>
          <p:cNvCxnSpPr>
            <a:cxnSpLocks/>
          </p:cNvCxnSpPr>
          <p:nvPr/>
        </p:nvCxnSpPr>
        <p:spPr>
          <a:xfrm flipH="1">
            <a:off x="4870262" y="953544"/>
            <a:ext cx="1591800" cy="2419500"/>
          </a:xfrm>
          <a:prstGeom prst="straightConnector1">
            <a:avLst/>
          </a:prstGeom>
          <a:noFill/>
          <a:ln w="76200" cap="flat" cmpd="sng">
            <a:solidFill>
              <a:srgbClr val="FFD966"/>
            </a:solidFill>
            <a:prstDash val="solid"/>
            <a:round/>
            <a:headEnd type="none" w="med" len="med"/>
            <a:tailEnd type="triangle" w="med" len="med"/>
          </a:ln>
        </p:spPr>
      </p:cxnSp>
      <p:sp>
        <p:nvSpPr>
          <p:cNvPr id="10" name="Google Shape;253;p32">
            <a:extLst>
              <a:ext uri="{FF2B5EF4-FFF2-40B4-BE49-F238E27FC236}">
                <a16:creationId xmlns:a16="http://schemas.microsoft.com/office/drawing/2014/main" id="{5488291A-C081-49A7-BAFC-4EB039D4D548}"/>
              </a:ext>
            </a:extLst>
          </p:cNvPr>
          <p:cNvSpPr/>
          <p:nvPr/>
        </p:nvSpPr>
        <p:spPr>
          <a:xfrm>
            <a:off x="4378868" y="3394219"/>
            <a:ext cx="401241" cy="330159"/>
          </a:xfrm>
          <a:prstGeom prst="rect">
            <a:avLst/>
          </a:prstGeom>
          <a:noFill/>
          <a:ln w="38100" cap="flat" cmpd="sng">
            <a:solidFill>
              <a:srgbClr val="FFD96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97;p27">
            <a:extLst>
              <a:ext uri="{FF2B5EF4-FFF2-40B4-BE49-F238E27FC236}">
                <a16:creationId xmlns:a16="http://schemas.microsoft.com/office/drawing/2014/main" id="{0431E204-4344-4FAD-BBAE-4F9478FFE40B}"/>
              </a:ext>
            </a:extLst>
          </p:cNvPr>
          <p:cNvSpPr txBox="1">
            <a:spLocks/>
          </p:cNvSpPr>
          <p:nvPr/>
        </p:nvSpPr>
        <p:spPr>
          <a:xfrm>
            <a:off x="0" y="256631"/>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Expand App Launcher</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pic>
        <p:nvPicPr>
          <p:cNvPr id="4" name="Google Shape;261;p33">
            <a:extLst>
              <a:ext uri="{FF2B5EF4-FFF2-40B4-BE49-F238E27FC236}">
                <a16:creationId xmlns:a16="http://schemas.microsoft.com/office/drawing/2014/main" id="{F01553FE-50BB-464A-8A23-98865FAD4EE8}"/>
              </a:ext>
            </a:extLst>
          </p:cNvPr>
          <p:cNvPicPr preferRelativeResize="0"/>
          <p:nvPr/>
        </p:nvPicPr>
        <p:blipFill>
          <a:blip r:embed="rId4">
            <a:alphaModFix/>
          </a:blip>
          <a:stretch>
            <a:fillRect/>
          </a:stretch>
        </p:blipFill>
        <p:spPr>
          <a:xfrm>
            <a:off x="1817488" y="928583"/>
            <a:ext cx="5509032" cy="3672700"/>
          </a:xfrm>
          <a:prstGeom prst="rect">
            <a:avLst/>
          </a:prstGeom>
          <a:noFill/>
          <a:ln w="12700">
            <a:solidFill>
              <a:srgbClr val="002060"/>
            </a:solidFill>
          </a:ln>
        </p:spPr>
      </p:pic>
      <p:sp>
        <p:nvSpPr>
          <p:cNvPr id="5" name="Google Shape;197;p27">
            <a:extLst>
              <a:ext uri="{FF2B5EF4-FFF2-40B4-BE49-F238E27FC236}">
                <a16:creationId xmlns:a16="http://schemas.microsoft.com/office/drawing/2014/main" id="{3AE835D8-FF95-41EB-B5ED-C56E8F2B85E0}"/>
              </a:ext>
            </a:extLst>
          </p:cNvPr>
          <p:cNvSpPr txBox="1">
            <a:spLocks/>
          </p:cNvSpPr>
          <p:nvPr/>
        </p:nvSpPr>
        <p:spPr>
          <a:xfrm>
            <a:off x="0" y="256631"/>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Expanded App Launcher</a:t>
            </a: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pic>
        <p:nvPicPr>
          <p:cNvPr id="309" name="Google Shape;309;p46"/>
          <p:cNvPicPr preferRelativeResize="0"/>
          <p:nvPr/>
        </p:nvPicPr>
        <p:blipFill rotWithShape="1">
          <a:blip r:embed="rId4">
            <a:alphaModFix/>
          </a:blip>
          <a:srcRect t="53948"/>
          <a:stretch/>
        </p:blipFill>
        <p:spPr>
          <a:xfrm>
            <a:off x="250800" y="1032125"/>
            <a:ext cx="8713200" cy="2675148"/>
          </a:xfrm>
          <a:prstGeom prst="rect">
            <a:avLst/>
          </a:prstGeom>
          <a:noFill/>
          <a:ln>
            <a:noFill/>
          </a:ln>
        </p:spPr>
      </p:pic>
      <p:cxnSp>
        <p:nvCxnSpPr>
          <p:cNvPr id="310" name="Google Shape;310;p46"/>
          <p:cNvCxnSpPr/>
          <p:nvPr/>
        </p:nvCxnSpPr>
        <p:spPr>
          <a:xfrm rot="10800000">
            <a:off x="4707963" y="2624200"/>
            <a:ext cx="96000" cy="202500"/>
          </a:xfrm>
          <a:prstGeom prst="straightConnector1">
            <a:avLst/>
          </a:prstGeom>
          <a:noFill/>
          <a:ln w="28575" cap="flat" cmpd="sng">
            <a:solidFill>
              <a:schemeClr val="lt2"/>
            </a:solidFill>
            <a:prstDash val="solid"/>
            <a:round/>
            <a:headEnd type="none" w="med" len="med"/>
            <a:tailEnd type="triangle" w="med" len="med"/>
          </a:ln>
        </p:spPr>
      </p:cxnSp>
      <p:sp>
        <p:nvSpPr>
          <p:cNvPr id="311" name="Google Shape;311;p46"/>
          <p:cNvSpPr/>
          <p:nvPr/>
        </p:nvSpPr>
        <p:spPr>
          <a:xfrm>
            <a:off x="4112555" y="2107800"/>
            <a:ext cx="989700" cy="927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pic>
        <p:nvPicPr>
          <p:cNvPr id="21" name="Picture 20" descr="Icon&#10;&#10;Description automatically generated">
            <a:extLst>
              <a:ext uri="{FF2B5EF4-FFF2-40B4-BE49-F238E27FC236}">
                <a16:creationId xmlns:a16="http://schemas.microsoft.com/office/drawing/2014/main" id="{0F26B82E-E1C0-448E-84CD-41D04EA8E857}"/>
              </a:ext>
            </a:extLst>
          </p:cNvPr>
          <p:cNvPicPr>
            <a:picLocks noChangeAspect="1"/>
          </p:cNvPicPr>
          <p:nvPr/>
        </p:nvPicPr>
        <p:blipFill>
          <a:blip r:embed="rId4"/>
          <a:stretch>
            <a:fillRect/>
          </a:stretch>
        </p:blipFill>
        <p:spPr>
          <a:xfrm>
            <a:off x="4185517" y="903905"/>
            <a:ext cx="5143500" cy="5143500"/>
          </a:xfrm>
          <a:prstGeom prst="rect">
            <a:avLst/>
          </a:prstGeom>
        </p:spPr>
      </p:pic>
      <p:grpSp>
        <p:nvGrpSpPr>
          <p:cNvPr id="22" name="Google Shape;221;p29">
            <a:extLst>
              <a:ext uri="{FF2B5EF4-FFF2-40B4-BE49-F238E27FC236}">
                <a16:creationId xmlns:a16="http://schemas.microsoft.com/office/drawing/2014/main" id="{F32F64B6-9C01-4497-A8DF-286D6139CE3E}"/>
              </a:ext>
            </a:extLst>
          </p:cNvPr>
          <p:cNvGrpSpPr/>
          <p:nvPr/>
        </p:nvGrpSpPr>
        <p:grpSpPr>
          <a:xfrm>
            <a:off x="1579155" y="1768966"/>
            <a:ext cx="3438683" cy="2490900"/>
            <a:chOff x="1209617" y="1326300"/>
            <a:chExt cx="3438683" cy="2490900"/>
          </a:xfrm>
        </p:grpSpPr>
        <p:sp>
          <p:nvSpPr>
            <p:cNvPr id="23" name="Google Shape;222;p29">
              <a:extLst>
                <a:ext uri="{FF2B5EF4-FFF2-40B4-BE49-F238E27FC236}">
                  <a16:creationId xmlns:a16="http://schemas.microsoft.com/office/drawing/2014/main" id="{9C143097-A57D-4B7D-994B-5FF5F407F8FC}"/>
                </a:ext>
              </a:extLst>
            </p:cNvPr>
            <p:cNvSpPr/>
            <p:nvPr/>
          </p:nvSpPr>
          <p:spPr>
            <a:xfrm rot="10800000">
              <a:off x="1209617" y="1326300"/>
              <a:ext cx="3438600" cy="2490900"/>
            </a:xfrm>
            <a:prstGeom prst="rect">
              <a:avLst/>
            </a:prstGeom>
            <a:gradFill>
              <a:gsLst>
                <a:gs pos="0">
                  <a:srgbClr val="F2F2F2"/>
                </a:gs>
                <a:gs pos="100000">
                  <a:srgbClr val="A6A6A6"/>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4" name="Google Shape;223;p29">
              <a:extLst>
                <a:ext uri="{FF2B5EF4-FFF2-40B4-BE49-F238E27FC236}">
                  <a16:creationId xmlns:a16="http://schemas.microsoft.com/office/drawing/2014/main" id="{6ADDB458-D314-4769-9AE2-000E0BBBFAD1}"/>
                </a:ext>
              </a:extLst>
            </p:cNvPr>
            <p:cNvCxnSpPr/>
            <p:nvPr/>
          </p:nvCxnSpPr>
          <p:spPr>
            <a:xfrm>
              <a:off x="1209700" y="2865975"/>
              <a:ext cx="3438600" cy="0"/>
            </a:xfrm>
            <a:prstGeom prst="straightConnector1">
              <a:avLst/>
            </a:prstGeom>
            <a:noFill/>
            <a:ln w="9525" cap="flat" cmpd="sng">
              <a:solidFill>
                <a:schemeClr val="dk2"/>
              </a:solidFill>
              <a:prstDash val="dot"/>
              <a:round/>
              <a:headEnd type="none" w="med" len="med"/>
              <a:tailEnd type="none" w="med" len="med"/>
            </a:ln>
          </p:spPr>
        </p:cxnSp>
      </p:grpSp>
      <p:sp>
        <p:nvSpPr>
          <p:cNvPr id="25" name="Google Shape;228;p29">
            <a:extLst>
              <a:ext uri="{FF2B5EF4-FFF2-40B4-BE49-F238E27FC236}">
                <a16:creationId xmlns:a16="http://schemas.microsoft.com/office/drawing/2014/main" id="{E6FD9D4F-CBF8-401D-AD29-3F11C46EAA64}"/>
              </a:ext>
            </a:extLst>
          </p:cNvPr>
          <p:cNvSpPr txBox="1">
            <a:spLocks/>
          </p:cNvSpPr>
          <p:nvPr/>
        </p:nvSpPr>
        <p:spPr>
          <a:xfrm rot="-1440413">
            <a:off x="1600634" y="3092741"/>
            <a:ext cx="984250" cy="431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click</a:t>
            </a:r>
          </a:p>
        </p:txBody>
      </p:sp>
      <p:sp>
        <p:nvSpPr>
          <p:cNvPr id="26" name="Google Shape;236;p29">
            <a:extLst>
              <a:ext uri="{FF2B5EF4-FFF2-40B4-BE49-F238E27FC236}">
                <a16:creationId xmlns:a16="http://schemas.microsoft.com/office/drawing/2014/main" id="{547EF4B5-754C-459F-B1B0-F3ADCD49F9B0}"/>
              </a:ext>
            </a:extLst>
          </p:cNvPr>
          <p:cNvSpPr txBox="1">
            <a:spLocks/>
          </p:cNvSpPr>
          <p:nvPr/>
        </p:nvSpPr>
        <p:spPr>
          <a:xfrm rot="2234800">
            <a:off x="7886613" y="1353166"/>
            <a:ext cx="982662" cy="431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click</a:t>
            </a:r>
          </a:p>
        </p:txBody>
      </p:sp>
      <p:sp>
        <p:nvSpPr>
          <p:cNvPr id="27" name="Google Shape;226;p29">
            <a:extLst>
              <a:ext uri="{FF2B5EF4-FFF2-40B4-BE49-F238E27FC236}">
                <a16:creationId xmlns:a16="http://schemas.microsoft.com/office/drawing/2014/main" id="{B906646A-21AC-4EED-A9B0-6F3229D3C450}"/>
              </a:ext>
            </a:extLst>
          </p:cNvPr>
          <p:cNvSpPr txBox="1">
            <a:spLocks/>
          </p:cNvSpPr>
          <p:nvPr/>
        </p:nvSpPr>
        <p:spPr>
          <a:xfrm>
            <a:off x="0" y="481013"/>
            <a:ext cx="9144000" cy="6651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Open Sans" panose="020B0606030504020204" pitchFamily="34" charset="0"/>
                <a:ea typeface="Open Sans" panose="020B0606030504020204" pitchFamily="34" charset="0"/>
                <a:cs typeface="Open Sans" panose="020B0606030504020204" pitchFamily="34" charset="0"/>
                <a:sym typeface="Average"/>
              </a:rPr>
              <a:t>Click</a:t>
            </a:r>
            <a:r>
              <a:rPr lang="en-US">
                <a:latin typeface="Open Sans" panose="020B0606030504020204" pitchFamily="34" charset="0"/>
                <a:ea typeface="Open Sans" panose="020B0606030504020204" pitchFamily="34" charset="0"/>
                <a:cs typeface="Open Sans" panose="020B0606030504020204" pitchFamily="34" charset="0"/>
                <a:sym typeface="Average"/>
              </a:rPr>
              <a:t> with two fingers to show a menu of options. </a:t>
            </a:r>
          </a:p>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Also known as </a:t>
            </a:r>
            <a:r>
              <a:rPr lang="en-US" b="1">
                <a:latin typeface="Open Sans" panose="020B0606030504020204" pitchFamily="34" charset="0"/>
                <a:ea typeface="Open Sans" panose="020B0606030504020204" pitchFamily="34" charset="0"/>
                <a:cs typeface="Open Sans" panose="020B0606030504020204" pitchFamily="34" charset="0"/>
                <a:sym typeface="Average"/>
              </a:rPr>
              <a:t>right click.</a:t>
            </a:r>
          </a:p>
        </p:txBody>
      </p:sp>
      <p:pic>
        <p:nvPicPr>
          <p:cNvPr id="28" name="Picture 27" descr="Icon&#10;&#10;Description automatically generated">
            <a:extLst>
              <a:ext uri="{FF2B5EF4-FFF2-40B4-BE49-F238E27FC236}">
                <a16:creationId xmlns:a16="http://schemas.microsoft.com/office/drawing/2014/main" id="{C3005FB6-976C-4C62-A21F-D62E392AD019}"/>
              </a:ext>
            </a:extLst>
          </p:cNvPr>
          <p:cNvPicPr>
            <a:picLocks noChangeAspect="1"/>
          </p:cNvPicPr>
          <p:nvPr/>
        </p:nvPicPr>
        <p:blipFill>
          <a:blip r:embed="rId5"/>
          <a:stretch>
            <a:fillRect/>
          </a:stretch>
        </p:blipFill>
        <p:spPr>
          <a:xfrm>
            <a:off x="1764255" y="3202085"/>
            <a:ext cx="2019300" cy="2018688"/>
          </a:xfrm>
          <a:prstGeom prst="rect">
            <a:avLst/>
          </a:prstGeom>
        </p:spPr>
      </p:pic>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4" name="Google Shape;298;p36">
            <a:extLst>
              <a:ext uri="{FF2B5EF4-FFF2-40B4-BE49-F238E27FC236}">
                <a16:creationId xmlns:a16="http://schemas.microsoft.com/office/drawing/2014/main" id="{FFEE5306-1E49-44D2-AE9A-01F289397028}"/>
              </a:ext>
            </a:extLst>
          </p:cNvPr>
          <p:cNvPicPr preferRelativeResize="0"/>
          <p:nvPr/>
        </p:nvPicPr>
        <p:blipFill rotWithShape="1">
          <a:blip r:embed="rId4">
            <a:alphaModFix/>
          </a:blip>
          <a:srcRect t="53071"/>
          <a:stretch/>
        </p:blipFill>
        <p:spPr>
          <a:xfrm>
            <a:off x="376025" y="642134"/>
            <a:ext cx="8220276" cy="2571776"/>
          </a:xfrm>
          <a:prstGeom prst="rect">
            <a:avLst/>
          </a:prstGeom>
          <a:noFill/>
          <a:ln w="12700">
            <a:solidFill>
              <a:srgbClr val="002060"/>
            </a:solidFill>
          </a:ln>
        </p:spPr>
      </p:pic>
      <p:sp>
        <p:nvSpPr>
          <p:cNvPr id="5" name="Google Shape;226;p29">
            <a:extLst>
              <a:ext uri="{FF2B5EF4-FFF2-40B4-BE49-F238E27FC236}">
                <a16:creationId xmlns:a16="http://schemas.microsoft.com/office/drawing/2014/main" id="{F0FB62F7-9355-41F7-AEE4-B073630098D0}"/>
              </a:ext>
            </a:extLst>
          </p:cNvPr>
          <p:cNvSpPr txBox="1">
            <a:spLocks/>
          </p:cNvSpPr>
          <p:nvPr/>
        </p:nvSpPr>
        <p:spPr>
          <a:xfrm>
            <a:off x="0" y="3443921"/>
            <a:ext cx="9144000" cy="6651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Open Sans" panose="020B0606030504020204" pitchFamily="34" charset="0"/>
                <a:ea typeface="Open Sans" panose="020B0606030504020204" pitchFamily="34" charset="0"/>
                <a:cs typeface="Open Sans" panose="020B0606030504020204" pitchFamily="34" charset="0"/>
                <a:sym typeface="Average"/>
              </a:rPr>
              <a:t>Click</a:t>
            </a:r>
            <a:r>
              <a:rPr lang="en-US">
                <a:latin typeface="Open Sans" panose="020B0606030504020204" pitchFamily="34" charset="0"/>
                <a:ea typeface="Open Sans" panose="020B0606030504020204" pitchFamily="34" charset="0"/>
                <a:cs typeface="Open Sans" panose="020B0606030504020204" pitchFamily="34" charset="0"/>
                <a:sym typeface="Average"/>
              </a:rPr>
              <a:t> with two fingers to show a menu of options. </a:t>
            </a:r>
          </a:p>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Also known as </a:t>
            </a:r>
            <a:r>
              <a:rPr lang="en-US" b="1">
                <a:latin typeface="Open Sans" panose="020B0606030504020204" pitchFamily="34" charset="0"/>
                <a:ea typeface="Open Sans" panose="020B0606030504020204" pitchFamily="34" charset="0"/>
                <a:cs typeface="Open Sans" panose="020B0606030504020204" pitchFamily="34" charset="0"/>
                <a:sym typeface="Average"/>
              </a:rPr>
              <a:t>right click.</a:t>
            </a: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pic>
        <p:nvPicPr>
          <p:cNvPr id="347" name="Google Shape;347;p49"/>
          <p:cNvPicPr preferRelativeResize="0"/>
          <p:nvPr/>
        </p:nvPicPr>
        <p:blipFill rotWithShape="1">
          <a:blip r:embed="rId4">
            <a:alphaModFix/>
          </a:blip>
          <a:srcRect t="53071"/>
          <a:stretch/>
        </p:blipFill>
        <p:spPr>
          <a:xfrm>
            <a:off x="376025" y="693650"/>
            <a:ext cx="8220276" cy="2571776"/>
          </a:xfrm>
          <a:prstGeom prst="rect">
            <a:avLst/>
          </a:prstGeom>
          <a:noFill/>
          <a:ln>
            <a:noFill/>
          </a:ln>
        </p:spPr>
      </p:pic>
      <p:sp>
        <p:nvSpPr>
          <p:cNvPr id="348" name="Google Shape;348;p49"/>
          <p:cNvSpPr/>
          <p:nvPr/>
        </p:nvSpPr>
        <p:spPr>
          <a:xfrm>
            <a:off x="4725699" y="1772088"/>
            <a:ext cx="1259700" cy="414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itle 2">
            <a:extLst>
              <a:ext uri="{FF2B5EF4-FFF2-40B4-BE49-F238E27FC236}">
                <a16:creationId xmlns:a16="http://schemas.microsoft.com/office/drawing/2014/main" id="{15FCCA12-CAD1-4E8C-9BEA-A329A4E3931A}"/>
              </a:ext>
            </a:extLst>
          </p:cNvPr>
          <p:cNvSpPr>
            <a:spLocks noGrp="1"/>
          </p:cNvSpPr>
          <p:nvPr>
            <p:ph type="title"/>
          </p:nvPr>
        </p:nvSpPr>
        <p:spPr/>
        <p:txBody>
          <a:bodyPr/>
          <a:lstStyle/>
          <a:p>
            <a:endParaRPr lang="en-US"/>
          </a:p>
        </p:txBody>
      </p:sp>
      <p:sp>
        <p:nvSpPr>
          <p:cNvPr id="9" name="Google Shape;305;p37">
            <a:extLst>
              <a:ext uri="{FF2B5EF4-FFF2-40B4-BE49-F238E27FC236}">
                <a16:creationId xmlns:a16="http://schemas.microsoft.com/office/drawing/2014/main" id="{EDB9D912-8A3B-4FB7-A0B9-365FFD8E5F9E}"/>
              </a:ext>
            </a:extLst>
          </p:cNvPr>
          <p:cNvSpPr txBox="1">
            <a:spLocks/>
          </p:cNvSpPr>
          <p:nvPr/>
        </p:nvSpPr>
        <p:spPr>
          <a:xfrm>
            <a:off x="0" y="3651363"/>
            <a:ext cx="9144000" cy="6663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mj-lt"/>
                <a:ea typeface="Average"/>
                <a:cs typeface="Average"/>
                <a:sym typeface="Average"/>
              </a:rPr>
              <a:t>Click</a:t>
            </a:r>
            <a:r>
              <a:rPr lang="en-US">
                <a:latin typeface="+mj-lt"/>
                <a:ea typeface="Average"/>
                <a:cs typeface="Average"/>
                <a:sym typeface="Average"/>
              </a:rPr>
              <a:t> </a:t>
            </a:r>
            <a:r>
              <a:rPr lang="en-US">
                <a:latin typeface="+mn-lt"/>
                <a:ea typeface="Average"/>
                <a:cs typeface="Average"/>
                <a:sym typeface="Average"/>
              </a:rPr>
              <a:t>on “Pin to shelf</a:t>
            </a:r>
            <a:r>
              <a:rPr lang="en-US">
                <a:latin typeface="+mj-lt"/>
                <a:ea typeface="Average"/>
                <a:cs typeface="Average"/>
                <a:sym typeface="Average"/>
              </a:rPr>
              <a:t>”</a:t>
            </a:r>
            <a:endParaRPr lang="en-US" b="1">
              <a:latin typeface="+mj-lt"/>
              <a:ea typeface="Average"/>
              <a:cs typeface="Average"/>
              <a:sym typeface="Average"/>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5" name="Google Shape;355;p50"/>
          <p:cNvPicPr preferRelativeResize="0"/>
          <p:nvPr/>
        </p:nvPicPr>
        <p:blipFill>
          <a:blip r:embed="rId4">
            <a:alphaModFix/>
          </a:blip>
          <a:stretch>
            <a:fillRect/>
          </a:stretch>
        </p:blipFill>
        <p:spPr>
          <a:xfrm>
            <a:off x="1411750" y="240401"/>
            <a:ext cx="6080652" cy="4053752"/>
          </a:xfrm>
          <a:prstGeom prst="rect">
            <a:avLst/>
          </a:prstGeom>
          <a:noFill/>
          <a:ln>
            <a:noFill/>
          </a:ln>
        </p:spPr>
      </p:pic>
      <p:cxnSp>
        <p:nvCxnSpPr>
          <p:cNvPr id="357" name="Google Shape;357;p50"/>
          <p:cNvCxnSpPr/>
          <p:nvPr/>
        </p:nvCxnSpPr>
        <p:spPr>
          <a:xfrm flipH="1">
            <a:off x="5094200" y="3480875"/>
            <a:ext cx="21000" cy="488100"/>
          </a:xfrm>
          <a:prstGeom prst="straightConnector1">
            <a:avLst/>
          </a:prstGeom>
          <a:noFill/>
          <a:ln w="28575" cap="flat" cmpd="sng">
            <a:solidFill>
              <a:srgbClr val="FFD966"/>
            </a:solidFill>
            <a:prstDash val="solid"/>
            <a:round/>
            <a:headEnd type="none" w="med" len="med"/>
            <a:tailEnd type="triangle" w="med" len="med"/>
          </a:ln>
        </p:spPr>
      </p:cxnSp>
      <p:cxnSp>
        <p:nvCxnSpPr>
          <p:cNvPr id="358" name="Google Shape;358;p50"/>
          <p:cNvCxnSpPr/>
          <p:nvPr/>
        </p:nvCxnSpPr>
        <p:spPr>
          <a:xfrm rot="10800000">
            <a:off x="4701550" y="3449375"/>
            <a:ext cx="427800" cy="31500"/>
          </a:xfrm>
          <a:prstGeom prst="straightConnector1">
            <a:avLst/>
          </a:prstGeom>
          <a:noFill/>
          <a:ln w="28575" cap="flat" cmpd="sng">
            <a:solidFill>
              <a:srgbClr val="FFD966"/>
            </a:solidFill>
            <a:prstDash val="solid"/>
            <a:round/>
            <a:headEnd type="none" w="med" len="med"/>
            <a:tailEnd type="triangle" w="med" len="med"/>
          </a:ln>
        </p:spPr>
      </p:cxn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pic>
        <p:nvPicPr>
          <p:cNvPr id="4" name="Google Shape;324;p39">
            <a:extLst>
              <a:ext uri="{FF2B5EF4-FFF2-40B4-BE49-F238E27FC236}">
                <a16:creationId xmlns:a16="http://schemas.microsoft.com/office/drawing/2014/main" id="{7F48D1EF-AF5D-438E-AC86-1615DA4946D1}"/>
              </a:ext>
            </a:extLst>
          </p:cNvPr>
          <p:cNvPicPr preferRelativeResize="0"/>
          <p:nvPr/>
        </p:nvPicPr>
        <p:blipFill>
          <a:blip r:embed="rId4">
            <a:alphaModFix/>
          </a:blip>
          <a:stretch>
            <a:fillRect/>
          </a:stretch>
        </p:blipFill>
        <p:spPr>
          <a:xfrm>
            <a:off x="1431487" y="1082325"/>
            <a:ext cx="2978850" cy="2978850"/>
          </a:xfrm>
          <a:prstGeom prst="rect">
            <a:avLst/>
          </a:prstGeom>
          <a:noFill/>
          <a:ln>
            <a:noFill/>
          </a:ln>
        </p:spPr>
      </p:pic>
      <p:sp>
        <p:nvSpPr>
          <p:cNvPr id="5" name="Google Shape;323;p37">
            <a:extLst>
              <a:ext uri="{FF2B5EF4-FFF2-40B4-BE49-F238E27FC236}">
                <a16:creationId xmlns:a16="http://schemas.microsoft.com/office/drawing/2014/main" id="{B879EA70-0AF8-490A-9F9E-E726A445B402}"/>
              </a:ext>
            </a:extLst>
          </p:cNvPr>
          <p:cNvSpPr txBox="1">
            <a:spLocks/>
          </p:cNvSpPr>
          <p:nvPr/>
        </p:nvSpPr>
        <p:spPr>
          <a:xfrm>
            <a:off x="4410337" y="831575"/>
            <a:ext cx="3392487" cy="37973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Open Sans" panose="020B0606030504020204" pitchFamily="34" charset="0"/>
                <a:ea typeface="Open Sans" panose="020B0606030504020204" pitchFamily="34" charset="0"/>
                <a:cs typeface="Open Sans" panose="020B0606030504020204" pitchFamily="34" charset="0"/>
                <a:sym typeface="Average"/>
              </a:rPr>
              <a:t>Google Chrome</a:t>
            </a:r>
          </a:p>
          <a:p>
            <a:pPr algn="ctr"/>
            <a:endParaRPr lang="en-US" b="1">
              <a:latin typeface="Open Sans" panose="020B0606030504020204" pitchFamily="34" charset="0"/>
              <a:ea typeface="Open Sans" panose="020B0606030504020204" pitchFamily="34" charset="0"/>
              <a:cs typeface="Open Sans" panose="020B0606030504020204" pitchFamily="34" charset="0"/>
              <a:sym typeface="Average"/>
            </a:endParaRPr>
          </a:p>
          <a:p>
            <a:pPr algn="ctr"/>
            <a:r>
              <a:rPr lang="en-US" sz="2400">
                <a:latin typeface="Open Sans" panose="020B0606030504020204" pitchFamily="34" charset="0"/>
                <a:ea typeface="Open Sans" panose="020B0606030504020204" pitchFamily="34" charset="0"/>
                <a:cs typeface="Open Sans" panose="020B0606030504020204" pitchFamily="34" charset="0"/>
                <a:sym typeface="Average"/>
              </a:rPr>
              <a:t>A browser used to access websites.</a:t>
            </a:r>
          </a:p>
          <a:p>
            <a:pPr algn="ctr"/>
            <a:endParaRPr lang="en-US" sz="2400">
              <a:latin typeface="Open Sans" panose="020B0606030504020204" pitchFamily="34" charset="0"/>
              <a:ea typeface="Open Sans" panose="020B0606030504020204" pitchFamily="34" charset="0"/>
              <a:cs typeface="Open Sans" panose="020B0606030504020204" pitchFamily="34" charset="0"/>
              <a:sym typeface="Average"/>
            </a:endParaRPr>
          </a:p>
          <a:p>
            <a:pPr algn="ctr"/>
            <a:r>
              <a:rPr lang="en" sz="2400">
                <a:latin typeface="+mn-lt"/>
                <a:ea typeface="Average"/>
                <a:cs typeface="Average"/>
                <a:sym typeface="Average"/>
              </a:rPr>
              <a:t>Many apps open in Google Chrome on Chromebooks. </a:t>
            </a:r>
            <a:endParaRPr lang="en-US" sz="2400">
              <a:latin typeface="+mn-lt"/>
              <a:ea typeface="Open Sans" panose="020B0606030504020204" pitchFamily="34" charset="0"/>
              <a:cs typeface="Open Sans" panose="020B0606030504020204" pitchFamily="34" charset="0"/>
              <a:sym typeface="Average"/>
            </a:endParaRPr>
          </a:p>
          <a:p>
            <a:pPr algn="ctr"/>
            <a:endParaRPr lang="en-US">
              <a:latin typeface="Open Sans" panose="020B0606030504020204" pitchFamily="34" charset="0"/>
              <a:ea typeface="Open Sans" panose="020B0606030504020204" pitchFamily="34" charset="0"/>
              <a:cs typeface="Open Sans" panose="020B0606030504020204" pitchFamily="34" charset="0"/>
              <a:sym typeface="Average"/>
            </a:endParaRPr>
          </a:p>
          <a:p>
            <a:pPr algn="ctr"/>
            <a:endParaRPr lang="en-US">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pic>
        <p:nvPicPr>
          <p:cNvPr id="373" name="Google Shape;373;p52"/>
          <p:cNvPicPr preferRelativeResize="0"/>
          <p:nvPr/>
        </p:nvPicPr>
        <p:blipFill>
          <a:blip r:embed="rId4">
            <a:alphaModFix/>
          </a:blip>
          <a:stretch>
            <a:fillRect/>
          </a:stretch>
        </p:blipFill>
        <p:spPr>
          <a:xfrm>
            <a:off x="1528888" y="543009"/>
            <a:ext cx="6086223" cy="4057482"/>
          </a:xfrm>
          <a:prstGeom prst="rect">
            <a:avLst/>
          </a:prstGeom>
          <a:noFill/>
          <a:ln w="12700">
            <a:solidFill>
              <a:srgbClr val="002060"/>
            </a:solidFill>
          </a:ln>
        </p:spPr>
      </p:pic>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8" name="Google Shape;338;p41">
            <a:extLst>
              <a:ext uri="{FF2B5EF4-FFF2-40B4-BE49-F238E27FC236}">
                <a16:creationId xmlns:a16="http://schemas.microsoft.com/office/drawing/2014/main" id="{FC0B9914-6744-491A-A56B-7E83D0EBA0F5}"/>
              </a:ext>
            </a:extLst>
          </p:cNvPr>
          <p:cNvSpPr txBox="1">
            <a:spLocks/>
          </p:cNvSpPr>
          <p:nvPr/>
        </p:nvSpPr>
        <p:spPr>
          <a:xfrm>
            <a:off x="4272991" y="378004"/>
            <a:ext cx="3802062" cy="39782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mj-lt"/>
                <a:ea typeface="Average"/>
                <a:cs typeface="Average"/>
                <a:sym typeface="Average"/>
              </a:rPr>
              <a:t>Google Docs</a:t>
            </a:r>
          </a:p>
          <a:p>
            <a:pPr algn="ctr"/>
            <a:endParaRPr lang="en-US" b="1">
              <a:latin typeface="Average"/>
              <a:ea typeface="Average"/>
              <a:cs typeface="Average"/>
              <a:sym typeface="Average"/>
            </a:endParaRPr>
          </a:p>
          <a:p>
            <a:pPr algn="ctr"/>
            <a:r>
              <a:rPr lang="en-US">
                <a:latin typeface="+mn-lt"/>
                <a:ea typeface="Average"/>
                <a:cs typeface="Average"/>
                <a:sym typeface="Average"/>
              </a:rPr>
              <a:t>A word processing program good for creating text documents like letters and résumés.</a:t>
            </a:r>
          </a:p>
          <a:p>
            <a:pPr algn="ctr"/>
            <a:endParaRPr lang="en-US">
              <a:latin typeface="Average"/>
              <a:ea typeface="Average"/>
              <a:cs typeface="Average"/>
              <a:sym typeface="Average"/>
            </a:endParaRPr>
          </a:p>
          <a:p>
            <a:pPr algn="ctr"/>
            <a:r>
              <a:rPr lang="en-US" b="1">
                <a:latin typeface="+mj-lt"/>
                <a:ea typeface="Average"/>
                <a:cs typeface="Average"/>
                <a:sym typeface="Average"/>
              </a:rPr>
              <a:t>URL: </a:t>
            </a:r>
            <a:r>
              <a:rPr lang="en-US">
                <a:latin typeface="+mn-lt"/>
                <a:ea typeface="Average"/>
                <a:cs typeface="Average"/>
                <a:sym typeface="Average"/>
              </a:rPr>
              <a:t>docs.google.com  </a:t>
            </a:r>
          </a:p>
        </p:txBody>
      </p:sp>
      <p:pic>
        <p:nvPicPr>
          <p:cNvPr id="9" name="Google Shape;339;p41">
            <a:extLst>
              <a:ext uri="{FF2B5EF4-FFF2-40B4-BE49-F238E27FC236}">
                <a16:creationId xmlns:a16="http://schemas.microsoft.com/office/drawing/2014/main" id="{57C5BDDD-E54D-4741-B971-6B498B3D77A4}"/>
              </a:ext>
            </a:extLst>
          </p:cNvPr>
          <p:cNvPicPr preferRelativeResize="0"/>
          <p:nvPr/>
        </p:nvPicPr>
        <p:blipFill>
          <a:blip r:embed="rId4">
            <a:alphaModFix/>
          </a:blip>
          <a:stretch>
            <a:fillRect/>
          </a:stretch>
        </p:blipFill>
        <p:spPr>
          <a:xfrm>
            <a:off x="511649" y="494300"/>
            <a:ext cx="4060351" cy="4060351"/>
          </a:xfrm>
          <a:prstGeom prst="rect">
            <a:avLst/>
          </a:prstGeom>
          <a:noFill/>
          <a:ln>
            <a:noFill/>
          </a:ln>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0" name="Google Shape;120;p28"/>
          <p:cNvSpPr txBox="1">
            <a:spLocks noGrp="1"/>
          </p:cNvSpPr>
          <p:nvPr>
            <p:ph type="title"/>
          </p:nvPr>
        </p:nvSpPr>
        <p:spPr>
          <a:xfrm>
            <a:off x="-75" y="1512491"/>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a:latin typeface="+mj-lt"/>
                <a:ea typeface="Average"/>
                <a:cs typeface="Average"/>
                <a:sym typeface="Average"/>
              </a:rPr>
              <a:t>Discussion Question</a:t>
            </a:r>
            <a:endParaRPr sz="3600">
              <a:latin typeface="+mj-lt"/>
              <a:ea typeface="Average"/>
              <a:cs typeface="Average"/>
              <a:sym typeface="Average"/>
            </a:endParaRPr>
          </a:p>
        </p:txBody>
      </p:sp>
      <p:sp>
        <p:nvSpPr>
          <p:cNvPr id="121" name="Google Shape;121;p28"/>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n-lt"/>
                <a:ea typeface="Average"/>
                <a:cs typeface="Average"/>
                <a:sym typeface="Average"/>
              </a:rPr>
              <a:t>What would you like to use a computer to do?</a:t>
            </a:r>
            <a:endParaRPr>
              <a:latin typeface="+mn-lt"/>
              <a:ea typeface="Average"/>
              <a:cs typeface="Average"/>
              <a:sym typeface="Average"/>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10" name="Google Shape;348;p42">
            <a:extLst>
              <a:ext uri="{FF2B5EF4-FFF2-40B4-BE49-F238E27FC236}">
                <a16:creationId xmlns:a16="http://schemas.microsoft.com/office/drawing/2014/main" id="{A3688F24-0926-408A-96BC-E00E5B497E0B}"/>
              </a:ext>
            </a:extLst>
          </p:cNvPr>
          <p:cNvSpPr txBox="1">
            <a:spLocks/>
          </p:cNvSpPr>
          <p:nvPr/>
        </p:nvSpPr>
        <p:spPr>
          <a:xfrm>
            <a:off x="-141668" y="647370"/>
            <a:ext cx="4181475" cy="6651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mj-lt"/>
                <a:ea typeface="Average"/>
                <a:cs typeface="Average"/>
                <a:sym typeface="Average"/>
              </a:rPr>
              <a:t>Tabs</a:t>
            </a:r>
          </a:p>
        </p:txBody>
      </p:sp>
      <p:cxnSp>
        <p:nvCxnSpPr>
          <p:cNvPr id="11" name="Google Shape;349;p42">
            <a:extLst>
              <a:ext uri="{FF2B5EF4-FFF2-40B4-BE49-F238E27FC236}">
                <a16:creationId xmlns:a16="http://schemas.microsoft.com/office/drawing/2014/main" id="{F020B092-888C-46F5-8970-7EDE8595E6E4}"/>
              </a:ext>
            </a:extLst>
          </p:cNvPr>
          <p:cNvCxnSpPr>
            <a:cxnSpLocks/>
          </p:cNvCxnSpPr>
          <p:nvPr/>
        </p:nvCxnSpPr>
        <p:spPr>
          <a:xfrm flipH="1">
            <a:off x="1182102" y="1235207"/>
            <a:ext cx="311848" cy="481025"/>
          </a:xfrm>
          <a:prstGeom prst="straightConnector1">
            <a:avLst/>
          </a:prstGeom>
          <a:noFill/>
          <a:ln w="57150" cap="flat" cmpd="sng">
            <a:solidFill>
              <a:schemeClr val="accent6"/>
            </a:solidFill>
            <a:prstDash val="solid"/>
            <a:round/>
            <a:headEnd type="none" w="med" len="med"/>
            <a:tailEnd type="triangle" w="med" len="med"/>
          </a:ln>
        </p:spPr>
      </p:cxnSp>
      <p:cxnSp>
        <p:nvCxnSpPr>
          <p:cNvPr id="12" name="Google Shape;350;p42">
            <a:extLst>
              <a:ext uri="{FF2B5EF4-FFF2-40B4-BE49-F238E27FC236}">
                <a16:creationId xmlns:a16="http://schemas.microsoft.com/office/drawing/2014/main" id="{5C8A5D32-A6A0-4828-8A6C-7A0849A03EA4}"/>
              </a:ext>
            </a:extLst>
          </p:cNvPr>
          <p:cNvCxnSpPr>
            <a:cxnSpLocks/>
          </p:cNvCxnSpPr>
          <p:nvPr/>
        </p:nvCxnSpPr>
        <p:spPr>
          <a:xfrm>
            <a:off x="2382592" y="1206920"/>
            <a:ext cx="336356" cy="546471"/>
          </a:xfrm>
          <a:prstGeom prst="straightConnector1">
            <a:avLst/>
          </a:prstGeom>
          <a:noFill/>
          <a:ln w="57150" cap="flat" cmpd="sng">
            <a:solidFill>
              <a:schemeClr val="accent6"/>
            </a:solidFill>
            <a:prstDash val="solid"/>
            <a:round/>
            <a:headEnd type="none" w="med" len="med"/>
            <a:tailEnd type="triangle" w="med" len="med"/>
          </a:ln>
        </p:spPr>
      </p:cxnSp>
      <p:pic>
        <p:nvPicPr>
          <p:cNvPr id="4" name="Google Shape;347;p42">
            <a:extLst>
              <a:ext uri="{FF2B5EF4-FFF2-40B4-BE49-F238E27FC236}">
                <a16:creationId xmlns:a16="http://schemas.microsoft.com/office/drawing/2014/main" id="{FF2F3EC7-4FA2-484E-95F7-08063115AA97}"/>
              </a:ext>
            </a:extLst>
          </p:cNvPr>
          <p:cNvPicPr preferRelativeResize="0"/>
          <p:nvPr/>
        </p:nvPicPr>
        <p:blipFill rotWithShape="1">
          <a:blip r:embed="rId4">
            <a:alphaModFix/>
          </a:blip>
          <a:srcRect b="68008"/>
          <a:stretch/>
        </p:blipFill>
        <p:spPr>
          <a:xfrm>
            <a:off x="272575" y="1790550"/>
            <a:ext cx="8598852" cy="1833924"/>
          </a:xfrm>
          <a:prstGeom prst="rect">
            <a:avLst/>
          </a:prstGeom>
          <a:noFill/>
          <a:ln w="12700">
            <a:solidFill>
              <a:srgbClr val="002060"/>
            </a:solidFill>
          </a:ln>
        </p:spPr>
      </p:pic>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pic>
        <p:nvPicPr>
          <p:cNvPr id="12" name="Google Shape;357;p43">
            <a:extLst>
              <a:ext uri="{FF2B5EF4-FFF2-40B4-BE49-F238E27FC236}">
                <a16:creationId xmlns:a16="http://schemas.microsoft.com/office/drawing/2014/main" id="{87601981-CE4F-40F7-8121-0869AB0E7386}"/>
              </a:ext>
            </a:extLst>
          </p:cNvPr>
          <p:cNvPicPr preferRelativeResize="0"/>
          <p:nvPr/>
        </p:nvPicPr>
        <p:blipFill rotWithShape="1">
          <a:blip r:embed="rId4">
            <a:alphaModFix/>
          </a:blip>
          <a:srcRect b="68008"/>
          <a:stretch/>
        </p:blipFill>
        <p:spPr>
          <a:xfrm>
            <a:off x="272575" y="1790550"/>
            <a:ext cx="8598852" cy="1833924"/>
          </a:xfrm>
          <a:prstGeom prst="rect">
            <a:avLst/>
          </a:prstGeom>
          <a:noFill/>
          <a:ln w="12700">
            <a:solidFill>
              <a:srgbClr val="002060"/>
            </a:solidFill>
          </a:ln>
        </p:spPr>
      </p:pic>
      <p:cxnSp>
        <p:nvCxnSpPr>
          <p:cNvPr id="13" name="Google Shape;362;p43">
            <a:extLst>
              <a:ext uri="{FF2B5EF4-FFF2-40B4-BE49-F238E27FC236}">
                <a16:creationId xmlns:a16="http://schemas.microsoft.com/office/drawing/2014/main" id="{479A2375-3618-407B-AD75-2ED243FBB0D6}"/>
              </a:ext>
            </a:extLst>
          </p:cNvPr>
          <p:cNvCxnSpPr/>
          <p:nvPr/>
        </p:nvCxnSpPr>
        <p:spPr>
          <a:xfrm rot="10800000">
            <a:off x="1524238" y="1825925"/>
            <a:ext cx="96000" cy="202500"/>
          </a:xfrm>
          <a:prstGeom prst="straightConnector1">
            <a:avLst/>
          </a:prstGeom>
          <a:noFill/>
          <a:ln w="28575" cap="flat" cmpd="sng">
            <a:solidFill>
              <a:srgbClr val="000000"/>
            </a:solidFill>
            <a:prstDash val="solid"/>
            <a:round/>
            <a:headEnd type="none" w="med" len="med"/>
            <a:tailEnd type="triangle" w="med" len="med"/>
          </a:ln>
        </p:spPr>
      </p:cxnSp>
      <p:sp>
        <p:nvSpPr>
          <p:cNvPr id="14" name="Google Shape;348;p42">
            <a:extLst>
              <a:ext uri="{FF2B5EF4-FFF2-40B4-BE49-F238E27FC236}">
                <a16:creationId xmlns:a16="http://schemas.microsoft.com/office/drawing/2014/main" id="{8256DD97-58A0-41CB-BC3D-134F27810B99}"/>
              </a:ext>
            </a:extLst>
          </p:cNvPr>
          <p:cNvSpPr txBox="1">
            <a:spLocks/>
          </p:cNvSpPr>
          <p:nvPr/>
        </p:nvSpPr>
        <p:spPr>
          <a:xfrm>
            <a:off x="-141668" y="569942"/>
            <a:ext cx="4181475" cy="6651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mj-lt"/>
                <a:ea typeface="Average"/>
                <a:cs typeface="Average"/>
                <a:sym typeface="Average"/>
              </a:rPr>
              <a:t>Tabs</a:t>
            </a:r>
          </a:p>
        </p:txBody>
      </p:sp>
      <p:cxnSp>
        <p:nvCxnSpPr>
          <p:cNvPr id="15" name="Google Shape;349;p42">
            <a:extLst>
              <a:ext uri="{FF2B5EF4-FFF2-40B4-BE49-F238E27FC236}">
                <a16:creationId xmlns:a16="http://schemas.microsoft.com/office/drawing/2014/main" id="{F64EBADA-C778-4464-AE65-A0913CD571F0}"/>
              </a:ext>
            </a:extLst>
          </p:cNvPr>
          <p:cNvCxnSpPr>
            <a:cxnSpLocks/>
          </p:cNvCxnSpPr>
          <p:nvPr/>
        </p:nvCxnSpPr>
        <p:spPr>
          <a:xfrm flipH="1">
            <a:off x="1182102" y="1157779"/>
            <a:ext cx="311848" cy="481025"/>
          </a:xfrm>
          <a:prstGeom prst="straightConnector1">
            <a:avLst/>
          </a:prstGeom>
          <a:noFill/>
          <a:ln w="57150" cap="flat" cmpd="sng">
            <a:solidFill>
              <a:schemeClr val="accent6"/>
            </a:solidFill>
            <a:prstDash val="solid"/>
            <a:round/>
            <a:headEnd type="none" w="med" len="med"/>
            <a:tailEnd type="triangle" w="med" len="med"/>
          </a:ln>
        </p:spPr>
      </p:cxnSp>
      <p:cxnSp>
        <p:nvCxnSpPr>
          <p:cNvPr id="16" name="Google Shape;350;p42">
            <a:extLst>
              <a:ext uri="{FF2B5EF4-FFF2-40B4-BE49-F238E27FC236}">
                <a16:creationId xmlns:a16="http://schemas.microsoft.com/office/drawing/2014/main" id="{427A408F-5F6D-4FCB-A943-0A4012E9FF41}"/>
              </a:ext>
            </a:extLst>
          </p:cNvPr>
          <p:cNvCxnSpPr>
            <a:cxnSpLocks/>
          </p:cNvCxnSpPr>
          <p:nvPr/>
        </p:nvCxnSpPr>
        <p:spPr>
          <a:xfrm>
            <a:off x="2382592" y="1129492"/>
            <a:ext cx="336356" cy="546471"/>
          </a:xfrm>
          <a:prstGeom prst="straightConnector1">
            <a:avLst/>
          </a:prstGeom>
          <a:noFill/>
          <a:ln w="5715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grpSp>
        <p:nvGrpSpPr>
          <p:cNvPr id="17" name="Google Shape;293;p35">
            <a:extLst>
              <a:ext uri="{FF2B5EF4-FFF2-40B4-BE49-F238E27FC236}">
                <a16:creationId xmlns:a16="http://schemas.microsoft.com/office/drawing/2014/main" id="{B60896C3-CFF2-473D-909A-6C7C73DFEE61}"/>
              </a:ext>
            </a:extLst>
          </p:cNvPr>
          <p:cNvGrpSpPr/>
          <p:nvPr/>
        </p:nvGrpSpPr>
        <p:grpSpPr>
          <a:xfrm>
            <a:off x="2859062" y="1535690"/>
            <a:ext cx="3113668" cy="2255467"/>
            <a:chOff x="1209617" y="1326300"/>
            <a:chExt cx="3438683" cy="2490900"/>
          </a:xfrm>
        </p:grpSpPr>
        <p:sp>
          <p:nvSpPr>
            <p:cNvPr id="18" name="Google Shape;294;p35">
              <a:extLst>
                <a:ext uri="{FF2B5EF4-FFF2-40B4-BE49-F238E27FC236}">
                  <a16:creationId xmlns:a16="http://schemas.microsoft.com/office/drawing/2014/main" id="{B3C976FB-1ACA-4E17-B5D9-17A473B25491}"/>
                </a:ext>
              </a:extLst>
            </p:cNvPr>
            <p:cNvSpPr/>
            <p:nvPr/>
          </p:nvSpPr>
          <p:spPr>
            <a:xfrm rot="10800000">
              <a:off x="1209617" y="1326300"/>
              <a:ext cx="3438600" cy="2490900"/>
            </a:xfrm>
            <a:prstGeom prst="rect">
              <a:avLst/>
            </a:prstGeom>
            <a:gradFill>
              <a:gsLst>
                <a:gs pos="0">
                  <a:srgbClr val="F2F2F2"/>
                </a:gs>
                <a:gs pos="100000">
                  <a:srgbClr val="A6A6A6"/>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9" name="Google Shape;295;p35">
              <a:extLst>
                <a:ext uri="{FF2B5EF4-FFF2-40B4-BE49-F238E27FC236}">
                  <a16:creationId xmlns:a16="http://schemas.microsoft.com/office/drawing/2014/main" id="{BF428709-E59F-4626-9AE2-2B316F83B215}"/>
                </a:ext>
              </a:extLst>
            </p:cNvPr>
            <p:cNvCxnSpPr/>
            <p:nvPr/>
          </p:nvCxnSpPr>
          <p:spPr>
            <a:xfrm>
              <a:off x="1209700" y="2865975"/>
              <a:ext cx="3438600" cy="0"/>
            </a:xfrm>
            <a:prstGeom prst="straightConnector1">
              <a:avLst/>
            </a:prstGeom>
            <a:noFill/>
            <a:ln w="9525" cap="flat" cmpd="sng">
              <a:solidFill>
                <a:schemeClr val="dk2"/>
              </a:solidFill>
              <a:prstDash val="dot"/>
              <a:round/>
              <a:headEnd type="none" w="med" len="med"/>
              <a:tailEnd type="none" w="med" len="med"/>
            </a:ln>
          </p:spPr>
        </p:cxnSp>
      </p:grpSp>
      <p:sp>
        <p:nvSpPr>
          <p:cNvPr id="20" name="Google Shape;302;p35">
            <a:extLst>
              <a:ext uri="{FF2B5EF4-FFF2-40B4-BE49-F238E27FC236}">
                <a16:creationId xmlns:a16="http://schemas.microsoft.com/office/drawing/2014/main" id="{B2E0DB32-5481-4CDB-8959-DFB74146B461}"/>
              </a:ext>
            </a:extLst>
          </p:cNvPr>
          <p:cNvSpPr txBox="1">
            <a:spLocks/>
          </p:cNvSpPr>
          <p:nvPr/>
        </p:nvSpPr>
        <p:spPr>
          <a:xfrm rot="1252">
            <a:off x="3514724" y="433011"/>
            <a:ext cx="2114550" cy="431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800">
                <a:latin typeface="Open Sans" panose="020B0606030504020204" pitchFamily="34" charset="0"/>
                <a:ea typeface="Open Sans" panose="020B0606030504020204" pitchFamily="34" charset="0"/>
                <a:cs typeface="Open Sans" panose="020B0606030504020204" pitchFamily="34" charset="0"/>
                <a:sym typeface="Average"/>
              </a:rPr>
              <a:t>hold and move</a:t>
            </a:r>
          </a:p>
        </p:txBody>
      </p:sp>
      <p:sp>
        <p:nvSpPr>
          <p:cNvPr id="21" name="Google Shape;299;p35">
            <a:extLst>
              <a:ext uri="{FF2B5EF4-FFF2-40B4-BE49-F238E27FC236}">
                <a16:creationId xmlns:a16="http://schemas.microsoft.com/office/drawing/2014/main" id="{FD5E2830-BACE-4FAC-8DDD-56C9FDDA5361}"/>
              </a:ext>
            </a:extLst>
          </p:cNvPr>
          <p:cNvSpPr txBox="1">
            <a:spLocks/>
          </p:cNvSpPr>
          <p:nvPr/>
        </p:nvSpPr>
        <p:spPr>
          <a:xfrm>
            <a:off x="1146856" y="3990614"/>
            <a:ext cx="9144000" cy="6667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Click and drag</a:t>
            </a:r>
          </a:p>
        </p:txBody>
      </p:sp>
      <p:sp>
        <p:nvSpPr>
          <p:cNvPr id="22" name="Google Shape;300;p35">
            <a:extLst>
              <a:ext uri="{FF2B5EF4-FFF2-40B4-BE49-F238E27FC236}">
                <a16:creationId xmlns:a16="http://schemas.microsoft.com/office/drawing/2014/main" id="{FA2D675F-3821-46C4-952A-010848AC2535}"/>
              </a:ext>
            </a:extLst>
          </p:cNvPr>
          <p:cNvSpPr/>
          <p:nvPr/>
        </p:nvSpPr>
        <p:spPr>
          <a:xfrm rot="-1063865">
            <a:off x="2057332" y="776073"/>
            <a:ext cx="1057837" cy="741422"/>
          </a:xfrm>
          <a:prstGeom prst="irregularSeal1">
            <a:avLst/>
          </a:prstGeom>
          <a:noFill/>
          <a:ln w="381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303;p35">
            <a:extLst>
              <a:ext uri="{FF2B5EF4-FFF2-40B4-BE49-F238E27FC236}">
                <a16:creationId xmlns:a16="http://schemas.microsoft.com/office/drawing/2014/main" id="{7065C093-97D6-4022-8490-0887C22CF60D}"/>
              </a:ext>
            </a:extLst>
          </p:cNvPr>
          <p:cNvSpPr/>
          <p:nvPr/>
        </p:nvSpPr>
        <p:spPr>
          <a:xfrm rot="1934540">
            <a:off x="5847337" y="625898"/>
            <a:ext cx="1198625" cy="828097"/>
          </a:xfrm>
          <a:prstGeom prst="cloud">
            <a:avLst/>
          </a:prstGeom>
          <a:no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Arrow: Right 23">
            <a:extLst>
              <a:ext uri="{FF2B5EF4-FFF2-40B4-BE49-F238E27FC236}">
                <a16:creationId xmlns:a16="http://schemas.microsoft.com/office/drawing/2014/main" id="{58C1649B-8FE9-4633-BF1C-2FCBBDCAED2E}"/>
              </a:ext>
            </a:extLst>
          </p:cNvPr>
          <p:cNvSpPr/>
          <p:nvPr/>
        </p:nvSpPr>
        <p:spPr>
          <a:xfrm>
            <a:off x="3486512" y="764900"/>
            <a:ext cx="2114099" cy="555250"/>
          </a:xfrm>
          <a:prstGeom prst="rightArrow">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Icon&#10;&#10;Description automatically generated">
            <a:extLst>
              <a:ext uri="{FF2B5EF4-FFF2-40B4-BE49-F238E27FC236}">
                <a16:creationId xmlns:a16="http://schemas.microsoft.com/office/drawing/2014/main" id="{6588D0F8-3535-40E4-ACA1-2F96BE1DD2CE}"/>
              </a:ext>
            </a:extLst>
          </p:cNvPr>
          <p:cNvPicPr>
            <a:picLocks noChangeAspect="1"/>
          </p:cNvPicPr>
          <p:nvPr/>
        </p:nvPicPr>
        <p:blipFill>
          <a:blip r:embed="rId4"/>
          <a:stretch>
            <a:fillRect/>
          </a:stretch>
        </p:blipFill>
        <p:spPr>
          <a:xfrm>
            <a:off x="2630406" y="2619443"/>
            <a:ext cx="2592855" cy="2592070"/>
          </a:xfrm>
          <a:prstGeom prst="rect">
            <a:avLst/>
          </a:prstGeom>
        </p:spPr>
      </p:pic>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pic>
        <p:nvPicPr>
          <p:cNvPr id="427" name="Google Shape;427;p57"/>
          <p:cNvPicPr preferRelativeResize="0"/>
          <p:nvPr/>
        </p:nvPicPr>
        <p:blipFill rotWithShape="1">
          <a:blip r:embed="rId4">
            <a:alphaModFix/>
          </a:blip>
          <a:srcRect t="1783" b="1783"/>
          <a:stretch/>
        </p:blipFill>
        <p:spPr>
          <a:xfrm>
            <a:off x="980525" y="853450"/>
            <a:ext cx="3191925" cy="3077900"/>
          </a:xfrm>
          <a:prstGeom prst="rect">
            <a:avLst/>
          </a:prstGeom>
          <a:noFill/>
          <a:ln>
            <a:noFill/>
          </a:ln>
        </p:spPr>
      </p:pic>
      <p:sp>
        <p:nvSpPr>
          <p:cNvPr id="6" name="Google Shape;368;p44">
            <a:extLst>
              <a:ext uri="{FF2B5EF4-FFF2-40B4-BE49-F238E27FC236}">
                <a16:creationId xmlns:a16="http://schemas.microsoft.com/office/drawing/2014/main" id="{879ED4A7-D4CC-4036-8F5C-8AC3D05E0806}"/>
              </a:ext>
            </a:extLst>
          </p:cNvPr>
          <p:cNvSpPr txBox="1">
            <a:spLocks/>
          </p:cNvSpPr>
          <p:nvPr/>
        </p:nvSpPr>
        <p:spPr>
          <a:xfrm>
            <a:off x="4414441" y="773239"/>
            <a:ext cx="3390900" cy="37957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mj-lt"/>
                <a:ea typeface="Average"/>
                <a:cs typeface="Average"/>
                <a:sym typeface="Average"/>
              </a:rPr>
              <a:t>File Manager</a:t>
            </a:r>
          </a:p>
          <a:p>
            <a:pPr algn="ctr"/>
            <a:endParaRPr lang="en-US" b="1">
              <a:latin typeface="Average"/>
              <a:ea typeface="Average"/>
              <a:cs typeface="Average"/>
              <a:sym typeface="Average"/>
            </a:endParaRPr>
          </a:p>
          <a:p>
            <a:pPr algn="ctr"/>
            <a:r>
              <a:rPr lang="en-US">
                <a:latin typeface="+mn-lt"/>
                <a:ea typeface="Average"/>
                <a:cs typeface="Average"/>
                <a:sym typeface="Average"/>
              </a:rPr>
              <a:t>A file management program that helps a user find, open, move, and delete files stored on the computer.  </a:t>
            </a: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9" name="Google Shape;337;p39">
            <a:extLst>
              <a:ext uri="{FF2B5EF4-FFF2-40B4-BE49-F238E27FC236}">
                <a16:creationId xmlns:a16="http://schemas.microsoft.com/office/drawing/2014/main" id="{11582168-66C9-411E-8F86-BC115292EA8D}"/>
              </a:ext>
            </a:extLst>
          </p:cNvPr>
          <p:cNvSpPr/>
          <p:nvPr/>
        </p:nvSpPr>
        <p:spPr>
          <a:xfrm>
            <a:off x="1332975" y="1455000"/>
            <a:ext cx="6630300" cy="2746200"/>
          </a:xfrm>
          <a:prstGeom prst="wedgeRectCallout">
            <a:avLst>
              <a:gd name="adj1" fmla="val -22124"/>
              <a:gd name="adj2" fmla="val -63581"/>
            </a:avLst>
          </a:prstGeom>
          <a:solidFill>
            <a:srgbClr val="009B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9BD2"/>
              </a:solidFill>
            </a:endParaRPr>
          </a:p>
        </p:txBody>
      </p:sp>
      <p:sp>
        <p:nvSpPr>
          <p:cNvPr id="10" name="Google Shape;338;p39">
            <a:extLst>
              <a:ext uri="{FF2B5EF4-FFF2-40B4-BE49-F238E27FC236}">
                <a16:creationId xmlns:a16="http://schemas.microsoft.com/office/drawing/2014/main" id="{B3C9CDCC-46CF-407A-B28A-AE6B253C97F7}"/>
              </a:ext>
            </a:extLst>
          </p:cNvPr>
          <p:cNvSpPr txBox="1">
            <a:spLocks/>
          </p:cNvSpPr>
          <p:nvPr/>
        </p:nvSpPr>
        <p:spPr>
          <a:xfrm>
            <a:off x="1827931" y="1675956"/>
            <a:ext cx="5640387" cy="132238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240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A box that shows one program or app on a computer. A window can be moved, resized, hidden, and closed.</a:t>
            </a:r>
          </a:p>
        </p:txBody>
      </p:sp>
      <p:sp>
        <p:nvSpPr>
          <p:cNvPr id="11" name="Google Shape;339;p39">
            <a:extLst>
              <a:ext uri="{FF2B5EF4-FFF2-40B4-BE49-F238E27FC236}">
                <a16:creationId xmlns:a16="http://schemas.microsoft.com/office/drawing/2014/main" id="{DF4218AB-0EC1-49C3-B363-D5A1A8AFF358}"/>
              </a:ext>
            </a:extLst>
          </p:cNvPr>
          <p:cNvSpPr txBox="1"/>
          <p:nvPr/>
        </p:nvSpPr>
        <p:spPr>
          <a:xfrm>
            <a:off x="2355100" y="545525"/>
            <a:ext cx="1855200" cy="554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mj-lt"/>
                <a:ea typeface="Open Sans" panose="020B0606030504020204" pitchFamily="34" charset="0"/>
                <a:cs typeface="Open Sans" panose="020B0606030504020204" pitchFamily="34" charset="0"/>
                <a:sym typeface="Average"/>
              </a:rPr>
              <a:t>Window</a:t>
            </a:r>
            <a:endParaRPr>
              <a:latin typeface="+mj-lt"/>
            </a:endParaRPr>
          </a:p>
        </p:txBody>
      </p:sp>
      <p:sp>
        <p:nvSpPr>
          <p:cNvPr id="12" name="Google Shape;340;p39">
            <a:extLst>
              <a:ext uri="{FF2B5EF4-FFF2-40B4-BE49-F238E27FC236}">
                <a16:creationId xmlns:a16="http://schemas.microsoft.com/office/drawing/2014/main" id="{10A450E0-EB79-4799-94EA-FC96D052DC7F}"/>
              </a:ext>
            </a:extLst>
          </p:cNvPr>
          <p:cNvSpPr/>
          <p:nvPr/>
        </p:nvSpPr>
        <p:spPr>
          <a:xfrm>
            <a:off x="3669300" y="3034425"/>
            <a:ext cx="1803000" cy="9483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 name="Google Shape;341;p39">
            <a:extLst>
              <a:ext uri="{FF2B5EF4-FFF2-40B4-BE49-F238E27FC236}">
                <a16:creationId xmlns:a16="http://schemas.microsoft.com/office/drawing/2014/main" id="{4F8D4BF2-546E-4DFB-A677-944D4D92C499}"/>
              </a:ext>
            </a:extLst>
          </p:cNvPr>
          <p:cNvCxnSpPr/>
          <p:nvPr/>
        </p:nvCxnSpPr>
        <p:spPr>
          <a:xfrm rot="10800000" flipH="1">
            <a:off x="3669300" y="3110375"/>
            <a:ext cx="1805400" cy="7500"/>
          </a:xfrm>
          <a:prstGeom prst="straightConnector1">
            <a:avLst/>
          </a:prstGeom>
          <a:noFill/>
          <a:ln w="9525" cap="flat" cmpd="sng">
            <a:solidFill>
              <a:schemeClr val="dk2"/>
            </a:solidFill>
            <a:prstDash val="solid"/>
            <a:round/>
            <a:headEnd type="none" w="med" len="med"/>
            <a:tailEnd type="none" w="med" len="med"/>
          </a:ln>
        </p:spPr>
      </p:cxn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8" name="Google Shape;388;p46">
            <a:extLst>
              <a:ext uri="{FF2B5EF4-FFF2-40B4-BE49-F238E27FC236}">
                <a16:creationId xmlns:a16="http://schemas.microsoft.com/office/drawing/2014/main" id="{B87A9AAF-CF4D-4225-8F48-1055B22EEB4B}"/>
              </a:ext>
            </a:extLst>
          </p:cNvPr>
          <p:cNvSpPr txBox="1">
            <a:spLocks/>
          </p:cNvSpPr>
          <p:nvPr/>
        </p:nvSpPr>
        <p:spPr>
          <a:xfrm>
            <a:off x="2297112" y="392412"/>
            <a:ext cx="4549775" cy="6667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mj-lt"/>
                <a:ea typeface="Average"/>
                <a:cs typeface="Average"/>
                <a:sym typeface="Average"/>
              </a:rPr>
              <a:t>Click and drag to move.</a:t>
            </a:r>
          </a:p>
        </p:txBody>
      </p:sp>
      <p:pic>
        <p:nvPicPr>
          <p:cNvPr id="9" name="Google Shape;389;p46">
            <a:extLst>
              <a:ext uri="{FF2B5EF4-FFF2-40B4-BE49-F238E27FC236}">
                <a16:creationId xmlns:a16="http://schemas.microsoft.com/office/drawing/2014/main" id="{3C653571-E9AB-4EA6-B307-94DBD1288633}"/>
              </a:ext>
            </a:extLst>
          </p:cNvPr>
          <p:cNvPicPr preferRelativeResize="0"/>
          <p:nvPr/>
        </p:nvPicPr>
        <p:blipFill rotWithShape="1">
          <a:blip r:embed="rId4">
            <a:alphaModFix/>
          </a:blip>
          <a:srcRect b="42329"/>
          <a:stretch/>
        </p:blipFill>
        <p:spPr>
          <a:xfrm>
            <a:off x="714375" y="1342800"/>
            <a:ext cx="7715250" cy="2966200"/>
          </a:xfrm>
          <a:prstGeom prst="rect">
            <a:avLst/>
          </a:prstGeom>
          <a:noFill/>
          <a:ln w="12700">
            <a:solidFill>
              <a:srgbClr val="002060"/>
            </a:solidFill>
          </a:ln>
        </p:spPr>
      </p:pic>
      <p:cxnSp>
        <p:nvCxnSpPr>
          <p:cNvPr id="10" name="Google Shape;390;p46">
            <a:extLst>
              <a:ext uri="{FF2B5EF4-FFF2-40B4-BE49-F238E27FC236}">
                <a16:creationId xmlns:a16="http://schemas.microsoft.com/office/drawing/2014/main" id="{6F06FFAA-E0B1-4F45-8F0E-8D1E43D2658D}"/>
              </a:ext>
            </a:extLst>
          </p:cNvPr>
          <p:cNvCxnSpPr>
            <a:cxnSpLocks/>
          </p:cNvCxnSpPr>
          <p:nvPr/>
        </p:nvCxnSpPr>
        <p:spPr>
          <a:xfrm flipH="1">
            <a:off x="5606375" y="950275"/>
            <a:ext cx="227755" cy="703550"/>
          </a:xfrm>
          <a:prstGeom prst="straightConnector1">
            <a:avLst/>
          </a:prstGeom>
          <a:noFill/>
          <a:ln w="76200" cap="flat" cmpd="sng">
            <a:solidFill>
              <a:schemeClr val="accent6"/>
            </a:solidFill>
            <a:prstDash val="solid"/>
            <a:round/>
            <a:headEnd type="none" w="med" len="med"/>
            <a:tailEnd type="triangle" w="med" len="med"/>
          </a:ln>
        </p:spPr>
      </p:cxnSp>
      <p:sp>
        <p:nvSpPr>
          <p:cNvPr id="11" name="Google Shape;391;p46">
            <a:extLst>
              <a:ext uri="{FF2B5EF4-FFF2-40B4-BE49-F238E27FC236}">
                <a16:creationId xmlns:a16="http://schemas.microsoft.com/office/drawing/2014/main" id="{797EC60E-53A2-4C6F-A8F5-C19115CACE2E}"/>
              </a:ext>
            </a:extLst>
          </p:cNvPr>
          <p:cNvSpPr/>
          <p:nvPr/>
        </p:nvSpPr>
        <p:spPr>
          <a:xfrm>
            <a:off x="1426025" y="1741000"/>
            <a:ext cx="5606400" cy="341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10" name="Google Shape;416;p48">
            <a:extLst>
              <a:ext uri="{FF2B5EF4-FFF2-40B4-BE49-F238E27FC236}">
                <a16:creationId xmlns:a16="http://schemas.microsoft.com/office/drawing/2014/main" id="{8FFFE767-567A-4760-9395-3BD5D67A042F}"/>
              </a:ext>
            </a:extLst>
          </p:cNvPr>
          <p:cNvSpPr txBox="1">
            <a:spLocks/>
          </p:cNvSpPr>
          <p:nvPr/>
        </p:nvSpPr>
        <p:spPr>
          <a:xfrm>
            <a:off x="4125399" y="528225"/>
            <a:ext cx="4181475" cy="6667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mj-lt"/>
                <a:ea typeface="Average"/>
                <a:cs typeface="Average"/>
                <a:sym typeface="Average"/>
              </a:rPr>
              <a:t>Minimize.</a:t>
            </a:r>
          </a:p>
        </p:txBody>
      </p:sp>
      <p:pic>
        <p:nvPicPr>
          <p:cNvPr id="11" name="Google Shape;415;p48">
            <a:extLst>
              <a:ext uri="{FF2B5EF4-FFF2-40B4-BE49-F238E27FC236}">
                <a16:creationId xmlns:a16="http://schemas.microsoft.com/office/drawing/2014/main" id="{A55F9C31-1FC3-40B6-9A2D-794ED0E922CE}"/>
              </a:ext>
            </a:extLst>
          </p:cNvPr>
          <p:cNvPicPr preferRelativeResize="0"/>
          <p:nvPr/>
        </p:nvPicPr>
        <p:blipFill rotWithShape="1">
          <a:blip r:embed="rId4">
            <a:alphaModFix/>
          </a:blip>
          <a:srcRect b="42329"/>
          <a:stretch/>
        </p:blipFill>
        <p:spPr>
          <a:xfrm>
            <a:off x="636538" y="1315700"/>
            <a:ext cx="7870776" cy="3026000"/>
          </a:xfrm>
          <a:prstGeom prst="rect">
            <a:avLst/>
          </a:prstGeom>
          <a:noFill/>
          <a:ln w="12700">
            <a:solidFill>
              <a:srgbClr val="002060"/>
            </a:solidFill>
          </a:ln>
        </p:spPr>
      </p:pic>
      <p:cxnSp>
        <p:nvCxnSpPr>
          <p:cNvPr id="12" name="Google Shape;417;p48">
            <a:extLst>
              <a:ext uri="{FF2B5EF4-FFF2-40B4-BE49-F238E27FC236}">
                <a16:creationId xmlns:a16="http://schemas.microsoft.com/office/drawing/2014/main" id="{7A94B656-59EB-4D6E-8077-9D7900FBF33F}"/>
              </a:ext>
            </a:extLst>
          </p:cNvPr>
          <p:cNvCxnSpPr/>
          <p:nvPr/>
        </p:nvCxnSpPr>
        <p:spPr>
          <a:xfrm>
            <a:off x="6432463" y="1160025"/>
            <a:ext cx="512700" cy="531000"/>
          </a:xfrm>
          <a:prstGeom prst="straightConnector1">
            <a:avLst/>
          </a:prstGeom>
          <a:noFill/>
          <a:ln w="76200" cap="flat" cmpd="sng">
            <a:solidFill>
              <a:schemeClr val="accent6"/>
            </a:solidFill>
            <a:prstDash val="solid"/>
            <a:round/>
            <a:headEnd type="none" w="med" len="med"/>
            <a:tailEnd type="triangle" w="med" len="med"/>
          </a:ln>
        </p:spPr>
      </p:cxnSp>
      <p:sp>
        <p:nvSpPr>
          <p:cNvPr id="13" name="Google Shape;418;p48">
            <a:extLst>
              <a:ext uri="{FF2B5EF4-FFF2-40B4-BE49-F238E27FC236}">
                <a16:creationId xmlns:a16="http://schemas.microsoft.com/office/drawing/2014/main" id="{3E20E5FF-5D6C-4BB1-831C-B778E3F85151}"/>
              </a:ext>
            </a:extLst>
          </p:cNvPr>
          <p:cNvSpPr/>
          <p:nvPr/>
        </p:nvSpPr>
        <p:spPr>
          <a:xfrm>
            <a:off x="7024187" y="1741000"/>
            <a:ext cx="333600" cy="341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grpSp>
        <p:nvGrpSpPr>
          <p:cNvPr id="466" name="Google Shape;466;p61"/>
          <p:cNvGrpSpPr/>
          <p:nvPr/>
        </p:nvGrpSpPr>
        <p:grpSpPr>
          <a:xfrm>
            <a:off x="-439052" y="978615"/>
            <a:ext cx="10124477" cy="2442858"/>
            <a:chOff x="152400" y="1181125"/>
            <a:chExt cx="8839250" cy="1952100"/>
          </a:xfrm>
        </p:grpSpPr>
        <p:sp>
          <p:nvSpPr>
            <p:cNvPr id="467" name="Google Shape;467;p61"/>
            <p:cNvSpPr/>
            <p:nvPr/>
          </p:nvSpPr>
          <p:spPr>
            <a:xfrm>
              <a:off x="152450" y="1181125"/>
              <a:ext cx="8839200" cy="1952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68" name="Google Shape;468;p61"/>
            <p:cNvPicPr preferRelativeResize="0"/>
            <p:nvPr/>
          </p:nvPicPr>
          <p:blipFill>
            <a:blip r:embed="rId4">
              <a:alphaModFix/>
            </a:blip>
            <a:stretch>
              <a:fillRect/>
            </a:stretch>
          </p:blipFill>
          <p:spPr>
            <a:xfrm>
              <a:off x="152400" y="1181125"/>
              <a:ext cx="8839200" cy="1895172"/>
            </a:xfrm>
            <a:prstGeom prst="rect">
              <a:avLst/>
            </a:prstGeom>
            <a:noFill/>
            <a:ln>
              <a:noFill/>
            </a:ln>
          </p:spPr>
        </p:pic>
      </p:grpSp>
      <p:sp>
        <p:nvSpPr>
          <p:cNvPr id="469" name="Google Shape;469;p61"/>
          <p:cNvSpPr/>
          <p:nvPr/>
        </p:nvSpPr>
        <p:spPr>
          <a:xfrm flipH="1">
            <a:off x="5401992" y="2869810"/>
            <a:ext cx="583581" cy="48042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8" name="Google Shape;436;p50">
            <a:extLst>
              <a:ext uri="{FF2B5EF4-FFF2-40B4-BE49-F238E27FC236}">
                <a16:creationId xmlns:a16="http://schemas.microsoft.com/office/drawing/2014/main" id="{97451295-A250-41DE-91EC-4BAD3F7FA191}"/>
              </a:ext>
            </a:extLst>
          </p:cNvPr>
          <p:cNvSpPr txBox="1">
            <a:spLocks/>
          </p:cNvSpPr>
          <p:nvPr/>
        </p:nvSpPr>
        <p:spPr>
          <a:xfrm>
            <a:off x="4572000" y="578325"/>
            <a:ext cx="4181475" cy="6667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mj-lt"/>
                <a:ea typeface="Average"/>
                <a:cs typeface="Average"/>
                <a:sym typeface="Average"/>
              </a:rPr>
              <a:t>Close.</a:t>
            </a:r>
          </a:p>
        </p:txBody>
      </p:sp>
      <p:pic>
        <p:nvPicPr>
          <p:cNvPr id="9" name="Google Shape;435;p50">
            <a:extLst>
              <a:ext uri="{FF2B5EF4-FFF2-40B4-BE49-F238E27FC236}">
                <a16:creationId xmlns:a16="http://schemas.microsoft.com/office/drawing/2014/main" id="{7B7C66AF-D4A7-4C89-9A12-52797A91756E}"/>
              </a:ext>
            </a:extLst>
          </p:cNvPr>
          <p:cNvPicPr preferRelativeResize="0"/>
          <p:nvPr/>
        </p:nvPicPr>
        <p:blipFill rotWithShape="1">
          <a:blip r:embed="rId4">
            <a:alphaModFix/>
          </a:blip>
          <a:srcRect b="42329"/>
          <a:stretch/>
        </p:blipFill>
        <p:spPr>
          <a:xfrm>
            <a:off x="636612" y="1315700"/>
            <a:ext cx="7870776" cy="3026000"/>
          </a:xfrm>
          <a:prstGeom prst="rect">
            <a:avLst/>
          </a:prstGeom>
          <a:noFill/>
          <a:ln w="12700">
            <a:solidFill>
              <a:srgbClr val="002060"/>
            </a:solidFill>
          </a:ln>
        </p:spPr>
      </p:pic>
      <p:cxnSp>
        <p:nvCxnSpPr>
          <p:cNvPr id="10" name="Google Shape;437;p50">
            <a:extLst>
              <a:ext uri="{FF2B5EF4-FFF2-40B4-BE49-F238E27FC236}">
                <a16:creationId xmlns:a16="http://schemas.microsoft.com/office/drawing/2014/main" id="{A917FF05-EE3D-44D4-9263-218FCF445C82}"/>
              </a:ext>
            </a:extLst>
          </p:cNvPr>
          <p:cNvCxnSpPr/>
          <p:nvPr/>
        </p:nvCxnSpPr>
        <p:spPr>
          <a:xfrm>
            <a:off x="6770824" y="1174450"/>
            <a:ext cx="591900" cy="474000"/>
          </a:xfrm>
          <a:prstGeom prst="straightConnector1">
            <a:avLst/>
          </a:prstGeom>
          <a:noFill/>
          <a:ln w="76200" cap="flat" cmpd="sng">
            <a:solidFill>
              <a:schemeClr val="accent6"/>
            </a:solidFill>
            <a:prstDash val="solid"/>
            <a:round/>
            <a:headEnd type="none" w="med" len="med"/>
            <a:tailEnd type="triangle" w="med" len="med"/>
          </a:ln>
        </p:spPr>
      </p:cxnSp>
      <p:sp>
        <p:nvSpPr>
          <p:cNvPr id="11" name="Google Shape;438;p50">
            <a:extLst>
              <a:ext uri="{FF2B5EF4-FFF2-40B4-BE49-F238E27FC236}">
                <a16:creationId xmlns:a16="http://schemas.microsoft.com/office/drawing/2014/main" id="{DF9B6C9B-C638-4A72-A639-D0D7FBC1E5AD}"/>
              </a:ext>
            </a:extLst>
          </p:cNvPr>
          <p:cNvSpPr/>
          <p:nvPr/>
        </p:nvSpPr>
        <p:spPr>
          <a:xfrm>
            <a:off x="7477036" y="1741000"/>
            <a:ext cx="333600" cy="341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10" name="Google Shape;447;p51">
            <a:extLst>
              <a:ext uri="{FF2B5EF4-FFF2-40B4-BE49-F238E27FC236}">
                <a16:creationId xmlns:a16="http://schemas.microsoft.com/office/drawing/2014/main" id="{A69EC8E2-D92B-414E-85DC-2077DD594D0F}"/>
              </a:ext>
            </a:extLst>
          </p:cNvPr>
          <p:cNvSpPr txBox="1">
            <a:spLocks/>
          </p:cNvSpPr>
          <p:nvPr/>
        </p:nvSpPr>
        <p:spPr>
          <a:xfrm>
            <a:off x="0" y="2986088"/>
            <a:ext cx="9144000" cy="6556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Average"/>
                <a:ea typeface="Average"/>
                <a:cs typeface="Average"/>
                <a:sym typeface="Average"/>
              </a:rPr>
              <a:t>URL: thisissand.com</a:t>
            </a:r>
          </a:p>
        </p:txBody>
      </p:sp>
      <p:sp>
        <p:nvSpPr>
          <p:cNvPr id="11" name="Google Shape;448;p51">
            <a:extLst>
              <a:ext uri="{FF2B5EF4-FFF2-40B4-BE49-F238E27FC236}">
                <a16:creationId xmlns:a16="http://schemas.microsoft.com/office/drawing/2014/main" id="{6E144697-C740-41FB-A050-A3205E05D3AD}"/>
              </a:ext>
            </a:extLst>
          </p:cNvPr>
          <p:cNvSpPr txBox="1">
            <a:spLocks/>
          </p:cNvSpPr>
          <p:nvPr/>
        </p:nvSpPr>
        <p:spPr>
          <a:xfrm>
            <a:off x="0" y="352554"/>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Average"/>
                <a:cs typeface="Average"/>
                <a:sym typeface="Average"/>
              </a:rPr>
              <a:t>Address Bar</a:t>
            </a:r>
          </a:p>
        </p:txBody>
      </p:sp>
      <p:pic>
        <p:nvPicPr>
          <p:cNvPr id="12" name="Google Shape;445;p51">
            <a:extLst>
              <a:ext uri="{FF2B5EF4-FFF2-40B4-BE49-F238E27FC236}">
                <a16:creationId xmlns:a16="http://schemas.microsoft.com/office/drawing/2014/main" id="{159BE410-22F0-4367-840A-E5ACDE9CD41D}"/>
              </a:ext>
            </a:extLst>
          </p:cNvPr>
          <p:cNvPicPr preferRelativeResize="0"/>
          <p:nvPr/>
        </p:nvPicPr>
        <p:blipFill rotWithShape="1">
          <a:blip r:embed="rId4">
            <a:alphaModFix/>
          </a:blip>
          <a:srcRect b="69500"/>
          <a:stretch/>
        </p:blipFill>
        <p:spPr>
          <a:xfrm>
            <a:off x="1273200" y="1362939"/>
            <a:ext cx="6432828" cy="1308050"/>
          </a:xfrm>
          <a:prstGeom prst="rect">
            <a:avLst/>
          </a:prstGeom>
          <a:noFill/>
          <a:ln w="12700">
            <a:solidFill>
              <a:srgbClr val="002060"/>
            </a:solidFill>
          </a:ln>
        </p:spPr>
      </p:pic>
      <p:cxnSp>
        <p:nvCxnSpPr>
          <p:cNvPr id="13" name="Google Shape;446;p51">
            <a:extLst>
              <a:ext uri="{FF2B5EF4-FFF2-40B4-BE49-F238E27FC236}">
                <a16:creationId xmlns:a16="http://schemas.microsoft.com/office/drawing/2014/main" id="{3E3A6814-2ADE-479B-814F-979170168002}"/>
              </a:ext>
            </a:extLst>
          </p:cNvPr>
          <p:cNvCxnSpPr>
            <a:cxnSpLocks/>
          </p:cNvCxnSpPr>
          <p:nvPr/>
        </p:nvCxnSpPr>
        <p:spPr>
          <a:xfrm flipH="1">
            <a:off x="3003025" y="1068506"/>
            <a:ext cx="500029" cy="540583"/>
          </a:xfrm>
          <a:prstGeom prst="straightConnector1">
            <a:avLst/>
          </a:prstGeom>
          <a:noFill/>
          <a:ln w="76200" cap="flat" cmpd="sng">
            <a:solidFill>
              <a:schemeClr val="accent6"/>
            </a:solidFill>
            <a:prstDash val="solid"/>
            <a:round/>
            <a:headEnd type="none" w="med" len="med"/>
            <a:tailEnd type="triangle" w="med" len="med"/>
          </a:ln>
        </p:spPr>
      </p:cxnSp>
      <p:sp>
        <p:nvSpPr>
          <p:cNvPr id="14" name="Google Shape;454;p50">
            <a:extLst>
              <a:ext uri="{FF2B5EF4-FFF2-40B4-BE49-F238E27FC236}">
                <a16:creationId xmlns:a16="http://schemas.microsoft.com/office/drawing/2014/main" id="{52912880-DBD2-448D-8109-99F2B3F0FEAF}"/>
              </a:ext>
            </a:extLst>
          </p:cNvPr>
          <p:cNvSpPr/>
          <p:nvPr/>
        </p:nvSpPr>
        <p:spPr>
          <a:xfrm>
            <a:off x="3154680" y="3775959"/>
            <a:ext cx="2834640" cy="699889"/>
          </a:xfrm>
          <a:prstGeom prst="wedgeRectCallout">
            <a:avLst>
              <a:gd name="adj1" fmla="val -19497"/>
              <a:gd name="adj2" fmla="val -87025"/>
            </a:avLst>
          </a:prstGeom>
          <a:solidFill>
            <a:srgbClr val="0020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
          </a:p>
        </p:txBody>
      </p:sp>
      <p:sp>
        <p:nvSpPr>
          <p:cNvPr id="15" name="Google Shape;455;p50">
            <a:extLst>
              <a:ext uri="{FF2B5EF4-FFF2-40B4-BE49-F238E27FC236}">
                <a16:creationId xmlns:a16="http://schemas.microsoft.com/office/drawing/2014/main" id="{029EFE9B-4B43-48D3-AD0A-8FDAFFE7B593}"/>
              </a:ext>
            </a:extLst>
          </p:cNvPr>
          <p:cNvSpPr txBox="1">
            <a:spLocks/>
          </p:cNvSpPr>
          <p:nvPr/>
        </p:nvSpPr>
        <p:spPr>
          <a:xfrm>
            <a:off x="2670175" y="3897304"/>
            <a:ext cx="3803650" cy="457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Address of a website.</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4" name="Google Shape;114;p27"/>
          <p:cNvSpPr txBox="1">
            <a:spLocks noGrp="1"/>
          </p:cNvSpPr>
          <p:nvPr>
            <p:ph type="ctrTitle" idx="4294967295"/>
          </p:nvPr>
        </p:nvSpPr>
        <p:spPr>
          <a:xfrm>
            <a:off x="1026942" y="1282700"/>
            <a:ext cx="7334250" cy="3040063"/>
          </a:xfrm>
          <a:prstGeom prst="rect">
            <a:avLst/>
          </a:prstGeom>
        </p:spPr>
        <p:txBody>
          <a:bodyPr spcFirstLastPara="1" wrap="square" lIns="91425" tIns="91425" rIns="91425" bIns="91425" anchor="t" anchorCtr="0">
            <a:noAutofit/>
          </a:bodyPr>
          <a:lstStyle/>
          <a:p>
            <a:pPr marL="508000" lvl="0" indent="-457200" algn="l" rtl="0">
              <a:spcBef>
                <a:spcPts val="0"/>
              </a:spcBef>
              <a:spcAft>
                <a:spcPts val="0"/>
              </a:spcAft>
              <a:buSzPts val="2800"/>
              <a:buFont typeface="Arial" panose="020B0604020202020204" pitchFamily="34" charset="0"/>
              <a:buChar char="•"/>
            </a:pPr>
            <a:r>
              <a:rPr lang="en">
                <a:latin typeface="+mn-lt"/>
                <a:ea typeface="Average"/>
                <a:cs typeface="Average"/>
                <a:sym typeface="Average"/>
              </a:rPr>
              <a:t>Computer Terms Discussion</a:t>
            </a:r>
            <a:endParaRPr>
              <a:latin typeface="+mn-lt"/>
              <a:ea typeface="Average"/>
              <a:cs typeface="Average"/>
              <a:sym typeface="Average"/>
            </a:endParaRPr>
          </a:p>
          <a:p>
            <a:pPr marL="508000" lvl="0" indent="-457200" algn="l" rtl="0">
              <a:spcBef>
                <a:spcPts val="0"/>
              </a:spcBef>
              <a:spcAft>
                <a:spcPts val="0"/>
              </a:spcAft>
              <a:buSzPts val="2800"/>
              <a:buFont typeface="Arial" panose="020B0604020202020204" pitchFamily="34" charset="0"/>
              <a:buChar char="•"/>
            </a:pPr>
            <a:r>
              <a:rPr lang="en">
                <a:latin typeface="+mn-lt"/>
                <a:ea typeface="Average"/>
                <a:cs typeface="Average"/>
                <a:sym typeface="Average"/>
              </a:rPr>
              <a:t>Introduction to Chromebook Tutorial</a:t>
            </a:r>
            <a:endParaRPr>
              <a:latin typeface="+mn-lt"/>
              <a:ea typeface="Average"/>
              <a:cs typeface="Average"/>
              <a:sym typeface="Average"/>
            </a:endParaRPr>
          </a:p>
          <a:p>
            <a:pPr marL="508000" lvl="0" indent="-457200" algn="l" rtl="0">
              <a:spcBef>
                <a:spcPts val="0"/>
              </a:spcBef>
              <a:spcAft>
                <a:spcPts val="0"/>
              </a:spcAft>
              <a:buSzPts val="2800"/>
              <a:buFont typeface="Arial" panose="020B0604020202020204" pitchFamily="34" charset="0"/>
              <a:buChar char="•"/>
            </a:pPr>
            <a:r>
              <a:rPr lang="en">
                <a:latin typeface="+mn-lt"/>
                <a:ea typeface="Average"/>
                <a:cs typeface="Average"/>
                <a:sym typeface="Average"/>
              </a:rPr>
              <a:t>Break/Practice</a:t>
            </a:r>
            <a:endParaRPr>
              <a:latin typeface="+mn-lt"/>
              <a:ea typeface="Average"/>
              <a:cs typeface="Average"/>
              <a:sym typeface="Average"/>
            </a:endParaRPr>
          </a:p>
          <a:p>
            <a:pPr marL="508000" lvl="0" indent="-457200" algn="l" rtl="0">
              <a:spcBef>
                <a:spcPts val="0"/>
              </a:spcBef>
              <a:spcAft>
                <a:spcPts val="0"/>
              </a:spcAft>
              <a:buSzPts val="2800"/>
              <a:buFont typeface="Arial" panose="020B0604020202020204" pitchFamily="34" charset="0"/>
              <a:buChar char="•"/>
            </a:pPr>
            <a:r>
              <a:rPr lang="en">
                <a:latin typeface="+mn-lt"/>
                <a:ea typeface="Average"/>
                <a:cs typeface="Average"/>
                <a:sym typeface="Average"/>
              </a:rPr>
              <a:t>Documents and Files Tutorial</a:t>
            </a:r>
            <a:endParaRPr>
              <a:latin typeface="+mn-lt"/>
              <a:ea typeface="Average"/>
              <a:cs typeface="Average"/>
              <a:sym typeface="Average"/>
            </a:endParaRPr>
          </a:p>
          <a:p>
            <a:pPr marL="508000" lvl="0" indent="-457200" algn="l" rtl="0">
              <a:spcBef>
                <a:spcPts val="0"/>
              </a:spcBef>
              <a:spcAft>
                <a:spcPts val="0"/>
              </a:spcAft>
              <a:buSzPts val="2800"/>
              <a:buFont typeface="Arial" panose="020B0604020202020204" pitchFamily="34" charset="0"/>
              <a:buChar char="•"/>
            </a:pPr>
            <a:r>
              <a:rPr lang="en">
                <a:latin typeface="+mn-lt"/>
                <a:ea typeface="Average"/>
                <a:cs typeface="Average"/>
                <a:sym typeface="Average"/>
              </a:rPr>
              <a:t>Solving Computer Issues Discussion</a:t>
            </a:r>
            <a:endParaRPr>
              <a:latin typeface="+mn-lt"/>
              <a:ea typeface="Average"/>
              <a:cs typeface="Average"/>
              <a:sym typeface="Average"/>
            </a:endParaRPr>
          </a:p>
          <a:p>
            <a:pPr marL="508000" lvl="0" indent="-457200" algn="l" rtl="0">
              <a:spcBef>
                <a:spcPts val="0"/>
              </a:spcBef>
              <a:spcAft>
                <a:spcPts val="0"/>
              </a:spcAft>
              <a:buSzPts val="2800"/>
              <a:buFont typeface="Arial" panose="020B0604020202020204" pitchFamily="34" charset="0"/>
              <a:buChar char="•"/>
            </a:pPr>
            <a:r>
              <a:rPr lang="en">
                <a:latin typeface="+mn-lt"/>
                <a:ea typeface="Average"/>
                <a:cs typeface="Average"/>
                <a:sym typeface="Average"/>
              </a:rPr>
              <a:t>Self-Paced Activities</a:t>
            </a:r>
            <a:endParaRPr>
              <a:latin typeface="+mn-lt"/>
              <a:ea typeface="Average"/>
              <a:cs typeface="Average"/>
              <a:sym typeface="Average"/>
            </a:endParaRPr>
          </a:p>
        </p:txBody>
      </p:sp>
      <p:sp>
        <p:nvSpPr>
          <p:cNvPr id="7" name="Google Shape;62;p14">
            <a:extLst>
              <a:ext uri="{FF2B5EF4-FFF2-40B4-BE49-F238E27FC236}">
                <a16:creationId xmlns:a16="http://schemas.microsoft.com/office/drawing/2014/main" id="{455A9D4E-F796-458C-BC3E-417506558D74}"/>
              </a:ext>
            </a:extLst>
          </p:cNvPr>
          <p:cNvSpPr txBox="1">
            <a:spLocks noGrp="1"/>
          </p:cNvSpPr>
          <p:nvPr>
            <p:ph type="title"/>
          </p:nvPr>
        </p:nvSpPr>
        <p:spPr>
          <a:xfrm>
            <a:off x="480060" y="365012"/>
            <a:ext cx="9144000" cy="828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4500">
                <a:latin typeface="Open Sans" panose="020B0606030504020204" pitchFamily="34" charset="0"/>
                <a:ea typeface="Open Sans" panose="020B0606030504020204" pitchFamily="34" charset="0"/>
                <a:cs typeface="Open Sans" panose="020B0606030504020204" pitchFamily="34" charset="0"/>
                <a:sym typeface="Average"/>
              </a:rPr>
              <a:t>Agenda</a:t>
            </a:r>
            <a:endParaRPr sz="450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6" name="Google Shape;456;p52">
            <a:extLst>
              <a:ext uri="{FF2B5EF4-FFF2-40B4-BE49-F238E27FC236}">
                <a16:creationId xmlns:a16="http://schemas.microsoft.com/office/drawing/2014/main" id="{9D9B6D0B-6841-437C-9F38-B419A24737C3}"/>
              </a:ext>
            </a:extLst>
          </p:cNvPr>
          <p:cNvSpPr txBox="1">
            <a:spLocks/>
          </p:cNvSpPr>
          <p:nvPr/>
        </p:nvSpPr>
        <p:spPr>
          <a:xfrm>
            <a:off x="4106013" y="583406"/>
            <a:ext cx="4291012" cy="397668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mj-lt"/>
                <a:ea typeface="Average"/>
                <a:cs typeface="Average"/>
                <a:sym typeface="Average"/>
              </a:rPr>
              <a:t>Google Docs</a:t>
            </a:r>
          </a:p>
          <a:p>
            <a:pPr algn="ctr"/>
            <a:endParaRPr lang="en-US" b="1">
              <a:latin typeface="+mj-lt"/>
              <a:ea typeface="Average"/>
              <a:cs typeface="Average"/>
              <a:sym typeface="Average"/>
            </a:endParaRPr>
          </a:p>
          <a:p>
            <a:pPr algn="ctr"/>
            <a:r>
              <a:rPr lang="en-US">
                <a:latin typeface="+mn-lt"/>
                <a:ea typeface="Average"/>
                <a:cs typeface="Average"/>
                <a:sym typeface="Average"/>
              </a:rPr>
              <a:t>A word processing program good for creating text documents like letters and résumés.</a:t>
            </a:r>
          </a:p>
          <a:p>
            <a:pPr algn="ctr"/>
            <a:endParaRPr lang="en-US">
              <a:latin typeface="Average"/>
              <a:ea typeface="Average"/>
              <a:cs typeface="Average"/>
              <a:sym typeface="Average"/>
            </a:endParaRPr>
          </a:p>
          <a:p>
            <a:pPr algn="ctr"/>
            <a:r>
              <a:rPr lang="en-US" b="1">
                <a:latin typeface="+mj-lt"/>
                <a:ea typeface="Average"/>
                <a:cs typeface="Average"/>
                <a:sym typeface="Average"/>
              </a:rPr>
              <a:t>URL:</a:t>
            </a:r>
            <a:r>
              <a:rPr lang="en-US" b="1">
                <a:latin typeface="Average"/>
                <a:ea typeface="Average"/>
                <a:cs typeface="Average"/>
                <a:sym typeface="Average"/>
              </a:rPr>
              <a:t> </a:t>
            </a:r>
            <a:r>
              <a:rPr lang="en-US">
                <a:latin typeface="+mn-lt"/>
                <a:ea typeface="Average"/>
                <a:cs typeface="Average"/>
                <a:sym typeface="Average"/>
              </a:rPr>
              <a:t>docs.google.com  </a:t>
            </a:r>
          </a:p>
        </p:txBody>
      </p:sp>
      <p:pic>
        <p:nvPicPr>
          <p:cNvPr id="7" name="Google Shape;457;p52">
            <a:extLst>
              <a:ext uri="{FF2B5EF4-FFF2-40B4-BE49-F238E27FC236}">
                <a16:creationId xmlns:a16="http://schemas.microsoft.com/office/drawing/2014/main" id="{085DF85C-6046-4FA8-847F-CE24C8C9E053}"/>
              </a:ext>
            </a:extLst>
          </p:cNvPr>
          <p:cNvPicPr preferRelativeResize="0"/>
          <p:nvPr/>
        </p:nvPicPr>
        <p:blipFill>
          <a:blip r:embed="rId4">
            <a:alphaModFix/>
          </a:blip>
          <a:stretch>
            <a:fillRect/>
          </a:stretch>
        </p:blipFill>
        <p:spPr>
          <a:xfrm>
            <a:off x="552720" y="486324"/>
            <a:ext cx="3750183" cy="3750183"/>
          </a:xfrm>
          <a:prstGeom prst="rect">
            <a:avLst/>
          </a:prstGeom>
          <a:noFill/>
          <a:ln>
            <a:noFill/>
          </a:ln>
        </p:spPr>
      </p:pic>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pic>
        <p:nvPicPr>
          <p:cNvPr id="2" name="Google Shape;465;p53">
            <a:extLst>
              <a:ext uri="{FF2B5EF4-FFF2-40B4-BE49-F238E27FC236}">
                <a16:creationId xmlns:a16="http://schemas.microsoft.com/office/drawing/2014/main" id="{F19EB16E-0E85-4F93-90C0-0441F0704BD2}"/>
              </a:ext>
            </a:extLst>
          </p:cNvPr>
          <p:cNvPicPr preferRelativeResize="0"/>
          <p:nvPr/>
        </p:nvPicPr>
        <p:blipFill>
          <a:blip r:embed="rId4">
            <a:alphaModFix/>
          </a:blip>
          <a:stretch>
            <a:fillRect/>
          </a:stretch>
        </p:blipFill>
        <p:spPr>
          <a:xfrm>
            <a:off x="1565594" y="567484"/>
            <a:ext cx="6012811" cy="4008532"/>
          </a:xfrm>
          <a:prstGeom prst="rect">
            <a:avLst/>
          </a:prstGeom>
          <a:noFill/>
          <a:ln w="12700">
            <a:solidFill>
              <a:srgbClr val="002060"/>
            </a:solidFill>
          </a:ln>
        </p:spPr>
      </p:pic>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cxnSp>
        <p:nvCxnSpPr>
          <p:cNvPr id="7" name="Google Shape;472;p54">
            <a:extLst>
              <a:ext uri="{FF2B5EF4-FFF2-40B4-BE49-F238E27FC236}">
                <a16:creationId xmlns:a16="http://schemas.microsoft.com/office/drawing/2014/main" id="{B7A3B15A-69E0-4C01-A46F-F27EA4553898}"/>
              </a:ext>
            </a:extLst>
          </p:cNvPr>
          <p:cNvCxnSpPr/>
          <p:nvPr/>
        </p:nvCxnSpPr>
        <p:spPr>
          <a:xfrm flipH="1">
            <a:off x="7602025" y="576842"/>
            <a:ext cx="1121400" cy="544200"/>
          </a:xfrm>
          <a:prstGeom prst="straightConnector1">
            <a:avLst/>
          </a:prstGeom>
          <a:noFill/>
          <a:ln w="76200" cap="flat" cmpd="sng">
            <a:solidFill>
              <a:schemeClr val="accent6"/>
            </a:solidFill>
            <a:prstDash val="solid"/>
            <a:round/>
            <a:headEnd type="none" w="med" len="med"/>
            <a:tailEnd type="triangle" w="med" len="med"/>
          </a:ln>
        </p:spPr>
      </p:cxnSp>
      <p:pic>
        <p:nvPicPr>
          <p:cNvPr id="8" name="Google Shape;473;p54">
            <a:extLst>
              <a:ext uri="{FF2B5EF4-FFF2-40B4-BE49-F238E27FC236}">
                <a16:creationId xmlns:a16="http://schemas.microsoft.com/office/drawing/2014/main" id="{0CFFED10-D01C-4078-8BFC-0EFEC9935803}"/>
              </a:ext>
            </a:extLst>
          </p:cNvPr>
          <p:cNvPicPr preferRelativeResize="0"/>
          <p:nvPr/>
        </p:nvPicPr>
        <p:blipFill>
          <a:blip r:embed="rId4">
            <a:alphaModFix/>
          </a:blip>
          <a:stretch>
            <a:fillRect/>
          </a:stretch>
        </p:blipFill>
        <p:spPr>
          <a:xfrm>
            <a:off x="1634250" y="613262"/>
            <a:ext cx="5875476" cy="3916976"/>
          </a:xfrm>
          <a:prstGeom prst="rect">
            <a:avLst/>
          </a:prstGeom>
          <a:noFill/>
          <a:ln w="12700">
            <a:solidFill>
              <a:srgbClr val="002060"/>
            </a:solidFill>
          </a:ln>
        </p:spPr>
      </p:pic>
      <p:sp>
        <p:nvSpPr>
          <p:cNvPr id="9" name="Google Shape;474;p54">
            <a:extLst>
              <a:ext uri="{FF2B5EF4-FFF2-40B4-BE49-F238E27FC236}">
                <a16:creationId xmlns:a16="http://schemas.microsoft.com/office/drawing/2014/main" id="{EF7B588D-1FEC-43F7-A41C-A8D34A44D3FD}"/>
              </a:ext>
            </a:extLst>
          </p:cNvPr>
          <p:cNvSpPr/>
          <p:nvPr/>
        </p:nvSpPr>
        <p:spPr>
          <a:xfrm flipH="1">
            <a:off x="7108050" y="987474"/>
            <a:ext cx="370200" cy="3285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pic>
        <p:nvPicPr>
          <p:cNvPr id="7" name="Google Shape;481;p55">
            <a:extLst>
              <a:ext uri="{FF2B5EF4-FFF2-40B4-BE49-F238E27FC236}">
                <a16:creationId xmlns:a16="http://schemas.microsoft.com/office/drawing/2014/main" id="{0FA72E22-96AB-4655-B74B-540171AF3676}"/>
              </a:ext>
            </a:extLst>
          </p:cNvPr>
          <p:cNvPicPr preferRelativeResize="0"/>
          <p:nvPr/>
        </p:nvPicPr>
        <p:blipFill rotWithShape="1">
          <a:blip r:embed="rId4">
            <a:alphaModFix/>
          </a:blip>
          <a:srcRect b="2257"/>
          <a:stretch/>
        </p:blipFill>
        <p:spPr>
          <a:xfrm>
            <a:off x="1892313" y="475937"/>
            <a:ext cx="5359374" cy="4191625"/>
          </a:xfrm>
          <a:prstGeom prst="rect">
            <a:avLst/>
          </a:prstGeom>
          <a:noFill/>
          <a:ln w="12700">
            <a:solidFill>
              <a:schemeClr val="tx1"/>
            </a:solidFill>
          </a:ln>
        </p:spPr>
      </p:pic>
      <p:cxnSp>
        <p:nvCxnSpPr>
          <p:cNvPr id="8" name="Google Shape;482;p55">
            <a:extLst>
              <a:ext uri="{FF2B5EF4-FFF2-40B4-BE49-F238E27FC236}">
                <a16:creationId xmlns:a16="http://schemas.microsoft.com/office/drawing/2014/main" id="{ECEF4388-3A80-49E5-8253-B0A4945668BE}"/>
              </a:ext>
            </a:extLst>
          </p:cNvPr>
          <p:cNvCxnSpPr/>
          <p:nvPr/>
        </p:nvCxnSpPr>
        <p:spPr>
          <a:xfrm flipH="1">
            <a:off x="7311850" y="2195312"/>
            <a:ext cx="1093200" cy="5901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4" name="Google Shape;495;p55">
            <a:extLst>
              <a:ext uri="{FF2B5EF4-FFF2-40B4-BE49-F238E27FC236}">
                <a16:creationId xmlns:a16="http://schemas.microsoft.com/office/drawing/2014/main" id="{14703911-A1C0-4125-97AE-24DEB4CE3475}"/>
              </a:ext>
            </a:extLst>
          </p:cNvPr>
          <p:cNvSpPr txBox="1">
            <a:spLocks/>
          </p:cNvSpPr>
          <p:nvPr/>
        </p:nvSpPr>
        <p:spPr>
          <a:xfrm>
            <a:off x="1811338" y="1150938"/>
            <a:ext cx="7332662" cy="35845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457200" indent="-381000">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Sign in to a Google Account</a:t>
            </a:r>
          </a:p>
          <a:p>
            <a:pPr marL="457200" indent="-381000">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Ask questions</a:t>
            </a:r>
          </a:p>
          <a:p>
            <a:pPr marL="457200" indent="-381000">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Ask for one-on-one help</a:t>
            </a:r>
          </a:p>
          <a:p>
            <a:pPr marL="457200" indent="-381000">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Practice skills:</a:t>
            </a:r>
          </a:p>
          <a:p>
            <a:pPr marL="1371600" indent="-342900">
              <a:buSzPts val="1800"/>
              <a:buFont typeface="Average"/>
              <a:buAutoNum type="arabicPeriod"/>
            </a:pPr>
            <a:r>
              <a:rPr lang="en-US" sz="1600">
                <a:latin typeface="Open Sans" panose="020B0606030504020204" pitchFamily="34" charset="0"/>
                <a:ea typeface="Open Sans" panose="020B0606030504020204" pitchFamily="34" charset="0"/>
                <a:cs typeface="Open Sans" panose="020B0606030504020204" pitchFamily="34" charset="0"/>
                <a:sym typeface="Average"/>
              </a:rPr>
              <a:t>Click			</a:t>
            </a:r>
          </a:p>
          <a:p>
            <a:pPr marL="1371600" indent="-342900">
              <a:buSzPts val="1800"/>
              <a:buFont typeface="Average"/>
              <a:buAutoNum type="arabicPeriod"/>
            </a:pPr>
            <a:r>
              <a:rPr lang="en-US" sz="1600">
                <a:latin typeface="Open Sans" panose="020B0606030504020204" pitchFamily="34" charset="0"/>
                <a:ea typeface="Open Sans" panose="020B0606030504020204" pitchFamily="34" charset="0"/>
                <a:cs typeface="Open Sans" panose="020B0606030504020204" pitchFamily="34" charset="0"/>
                <a:sym typeface="Average"/>
              </a:rPr>
              <a:t>Right click</a:t>
            </a:r>
          </a:p>
          <a:p>
            <a:pPr marL="1371600" indent="-342900">
              <a:buSzPts val="1800"/>
              <a:buFont typeface="Average"/>
              <a:buAutoNum type="arabicPeriod"/>
            </a:pPr>
            <a:r>
              <a:rPr lang="en-US" sz="1600">
                <a:latin typeface="Open Sans" panose="020B0606030504020204" pitchFamily="34" charset="0"/>
                <a:ea typeface="Open Sans" panose="020B0606030504020204" pitchFamily="34" charset="0"/>
                <a:cs typeface="Open Sans" panose="020B0606030504020204" pitchFamily="34" charset="0"/>
                <a:sym typeface="Average"/>
              </a:rPr>
              <a:t>Click and Drag</a:t>
            </a:r>
          </a:p>
          <a:p>
            <a:pPr marL="1371600" indent="-342900">
              <a:buSzPts val="1800"/>
              <a:buFont typeface="Average"/>
              <a:buAutoNum type="arabicPeriod"/>
            </a:pPr>
            <a:r>
              <a:rPr lang="en-US" sz="1600">
                <a:latin typeface="Open Sans" panose="020B0606030504020204" pitchFamily="34" charset="0"/>
                <a:ea typeface="Open Sans" panose="020B0606030504020204" pitchFamily="34" charset="0"/>
                <a:cs typeface="Open Sans" panose="020B0606030504020204" pitchFamily="34" charset="0"/>
                <a:sym typeface="Average"/>
              </a:rPr>
              <a:t>Open App</a:t>
            </a:r>
          </a:p>
          <a:p>
            <a:pPr marL="1371600" indent="-342900">
              <a:buSzPts val="1800"/>
              <a:buFont typeface="Average"/>
              <a:buAutoNum type="arabicPeriod"/>
            </a:pPr>
            <a:r>
              <a:rPr lang="en-US" sz="1600">
                <a:latin typeface="Open Sans" panose="020B0606030504020204" pitchFamily="34" charset="0"/>
                <a:ea typeface="Open Sans" panose="020B0606030504020204" pitchFamily="34" charset="0"/>
                <a:cs typeface="Open Sans" panose="020B0606030504020204" pitchFamily="34" charset="0"/>
                <a:sym typeface="Average"/>
              </a:rPr>
              <a:t>Minimize window</a:t>
            </a:r>
          </a:p>
          <a:p>
            <a:pPr marL="1371600" indent="-342900">
              <a:buSzPts val="1800"/>
              <a:buFont typeface="Average"/>
              <a:buAutoNum type="arabicPeriod"/>
            </a:pPr>
            <a:r>
              <a:rPr lang="en-US" sz="1600">
                <a:latin typeface="Open Sans" panose="020B0606030504020204" pitchFamily="34" charset="0"/>
                <a:ea typeface="Open Sans" panose="020B0606030504020204" pitchFamily="34" charset="0"/>
                <a:cs typeface="Open Sans" panose="020B0606030504020204" pitchFamily="34" charset="0"/>
                <a:sym typeface="Average"/>
              </a:rPr>
              <a:t>Close window</a:t>
            </a:r>
          </a:p>
          <a:p>
            <a:pPr marL="1371600" indent="-342900">
              <a:buSzPts val="1800"/>
              <a:buFont typeface="Average"/>
              <a:buAutoNum type="arabicPeriod"/>
            </a:pPr>
            <a:r>
              <a:rPr lang="en-US" sz="1600">
                <a:latin typeface="Open Sans" panose="020B0606030504020204" pitchFamily="34" charset="0"/>
                <a:ea typeface="Open Sans" panose="020B0606030504020204" pitchFamily="34" charset="0"/>
                <a:cs typeface="Open Sans" panose="020B0606030504020204" pitchFamily="34" charset="0"/>
                <a:sym typeface="Average"/>
              </a:rPr>
              <a:t>Switch tabs</a:t>
            </a:r>
          </a:p>
          <a:p>
            <a:pPr marL="457200" indent="-381000">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Explore apps in launcher.</a:t>
            </a:r>
            <a:r>
              <a:rPr lang="en-US" sz="2400">
                <a:latin typeface="Open Sans" panose="020B0606030504020204" pitchFamily="34" charset="0"/>
                <a:ea typeface="Open Sans" panose="020B0606030504020204" pitchFamily="34" charset="0"/>
                <a:cs typeface="Open Sans" panose="020B0606030504020204" pitchFamily="34" charset="0"/>
                <a:sym typeface="Average"/>
              </a:rPr>
              <a:t>		</a:t>
            </a:r>
            <a:endParaRPr lang="en-US" sz="180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441;p49">
            <a:extLst>
              <a:ext uri="{FF2B5EF4-FFF2-40B4-BE49-F238E27FC236}">
                <a16:creationId xmlns:a16="http://schemas.microsoft.com/office/drawing/2014/main" id="{F1297B55-9535-416C-AD6B-6D0F6B6A3FF3}"/>
              </a:ext>
            </a:extLst>
          </p:cNvPr>
          <p:cNvSpPr txBox="1">
            <a:spLocks/>
          </p:cNvSpPr>
          <p:nvPr/>
        </p:nvSpPr>
        <p:spPr>
          <a:xfrm>
            <a:off x="579403" y="576138"/>
            <a:ext cx="8729400" cy="574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n-US" sz="4500">
                <a:latin typeface="Open Sans" panose="020B0606030504020204" pitchFamily="34" charset="0"/>
                <a:ea typeface="Open Sans" panose="020B0606030504020204" pitchFamily="34" charset="0"/>
                <a:cs typeface="Open Sans" panose="020B0606030504020204" pitchFamily="34" charset="0"/>
                <a:sym typeface="Average"/>
              </a:rPr>
              <a:t>Break</a:t>
            </a: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7" name="Google Shape;537;p69"/>
          <p:cNvSpPr txBox="1">
            <a:spLocks noGrp="1"/>
          </p:cNvSpPr>
          <p:nvPr>
            <p:ph type="title"/>
          </p:nvPr>
        </p:nvSpPr>
        <p:spPr>
          <a:xfrm>
            <a:off x="0" y="1415580"/>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a:latin typeface="+mj-lt"/>
                <a:ea typeface="Average"/>
                <a:cs typeface="Average"/>
                <a:sym typeface="Average"/>
              </a:rPr>
              <a:t>Student Share</a:t>
            </a:r>
            <a:endParaRPr sz="4800">
              <a:latin typeface="+mj-lt"/>
              <a:ea typeface="Average"/>
              <a:cs typeface="Average"/>
              <a:sym typeface="Average"/>
            </a:endParaRPr>
          </a:p>
        </p:txBody>
      </p:sp>
      <p:sp>
        <p:nvSpPr>
          <p:cNvPr id="538" name="Google Shape;538;p69"/>
          <p:cNvSpPr txBox="1">
            <a:spLocks noGrp="1"/>
          </p:cNvSpPr>
          <p:nvPr>
            <p:ph type="ctrTitle" idx="4294967295"/>
          </p:nvPr>
        </p:nvSpPr>
        <p:spPr>
          <a:xfrm>
            <a:off x="0" y="2413293"/>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n-lt"/>
                <a:ea typeface="Average"/>
                <a:cs typeface="Average"/>
                <a:sym typeface="Average"/>
              </a:rPr>
              <a:t>Share your drawings with your adult.</a:t>
            </a:r>
            <a:endParaRPr>
              <a:latin typeface="+mn-lt"/>
              <a:ea typeface="Average"/>
              <a:cs typeface="Average"/>
              <a:sym typeface="Average"/>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4" name="Google Shape;544;p70"/>
          <p:cNvSpPr txBox="1">
            <a:spLocks noGrp="1"/>
          </p:cNvSpPr>
          <p:nvPr>
            <p:ph type="title"/>
          </p:nvPr>
        </p:nvSpPr>
        <p:spPr>
          <a:xfrm>
            <a:off x="0" y="1203002"/>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a:latin typeface="+mj-lt"/>
                <a:ea typeface="Average"/>
                <a:cs typeface="Average"/>
                <a:sym typeface="Average"/>
              </a:rPr>
              <a:t>Time to Work Together</a:t>
            </a:r>
            <a:endParaRPr sz="4800">
              <a:latin typeface="+mj-lt"/>
              <a:ea typeface="Average"/>
              <a:cs typeface="Average"/>
              <a:sym typeface="Average"/>
            </a:endParaRPr>
          </a:p>
        </p:txBody>
      </p:sp>
      <p:sp>
        <p:nvSpPr>
          <p:cNvPr id="545" name="Google Shape;545;p70"/>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n-lt"/>
                <a:ea typeface="Average"/>
                <a:cs typeface="Average"/>
                <a:sym typeface="Average"/>
              </a:rPr>
              <a:t>Students and adults will work together </a:t>
            </a:r>
            <a:endParaRPr>
              <a:latin typeface="+mn-lt"/>
              <a:ea typeface="Average"/>
              <a:cs typeface="Average"/>
              <a:sym typeface="Average"/>
            </a:endParaRPr>
          </a:p>
          <a:p>
            <a:pPr marL="0" lvl="0" indent="0" algn="ctr" rtl="0">
              <a:spcBef>
                <a:spcPts val="0"/>
              </a:spcBef>
              <a:spcAft>
                <a:spcPts val="0"/>
              </a:spcAft>
              <a:buNone/>
            </a:pPr>
            <a:r>
              <a:rPr lang="en">
                <a:latin typeface="+mn-lt"/>
                <a:ea typeface="Average"/>
                <a:cs typeface="Average"/>
                <a:sym typeface="Average"/>
              </a:rPr>
              <a:t>for the remainder of this session. </a:t>
            </a:r>
            <a:endParaRPr>
              <a:latin typeface="+mn-lt"/>
              <a:ea typeface="Average"/>
              <a:cs typeface="Average"/>
              <a:sym typeface="Average"/>
            </a:endParaRP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1" name="Google Shape;551;p71"/>
          <p:cNvSpPr txBox="1">
            <a:spLocks noGrp="1"/>
          </p:cNvSpPr>
          <p:nvPr>
            <p:ph type="title"/>
          </p:nvPr>
        </p:nvSpPr>
        <p:spPr>
          <a:xfrm>
            <a:off x="0" y="1232700"/>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a:latin typeface="+mj-lt"/>
                <a:ea typeface="Average"/>
                <a:cs typeface="Average"/>
                <a:sym typeface="Average"/>
              </a:rPr>
              <a:t>Creating Documents</a:t>
            </a:r>
            <a:endParaRPr sz="4800">
              <a:latin typeface="+mj-lt"/>
              <a:ea typeface="Average"/>
              <a:cs typeface="Average"/>
              <a:sym typeface="Average"/>
            </a:endParaRPr>
          </a:p>
        </p:txBody>
      </p:sp>
      <p:sp>
        <p:nvSpPr>
          <p:cNvPr id="552" name="Google Shape;552;p71"/>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n-lt"/>
                <a:ea typeface="Average"/>
                <a:cs typeface="Average"/>
                <a:sym typeface="Average"/>
              </a:rPr>
              <a:t>Only adults operate computer.</a:t>
            </a:r>
            <a:endParaRPr>
              <a:latin typeface="+mn-lt"/>
              <a:ea typeface="Average"/>
              <a:cs typeface="Average"/>
              <a:sym typeface="Average"/>
            </a:endParaRP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4" name="Google Shape;516;p58">
            <a:extLst>
              <a:ext uri="{FF2B5EF4-FFF2-40B4-BE49-F238E27FC236}">
                <a16:creationId xmlns:a16="http://schemas.microsoft.com/office/drawing/2014/main" id="{4865B8CA-1316-40FB-8256-F7E8924DF9EF}"/>
              </a:ext>
            </a:extLst>
          </p:cNvPr>
          <p:cNvSpPr txBox="1">
            <a:spLocks/>
          </p:cNvSpPr>
          <p:nvPr/>
        </p:nvSpPr>
        <p:spPr>
          <a:xfrm>
            <a:off x="0" y="384048"/>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Google Docs Start Page</a:t>
            </a:r>
          </a:p>
        </p:txBody>
      </p:sp>
      <p:pic>
        <p:nvPicPr>
          <p:cNvPr id="5" name="Google Shape;517;p58">
            <a:extLst>
              <a:ext uri="{FF2B5EF4-FFF2-40B4-BE49-F238E27FC236}">
                <a16:creationId xmlns:a16="http://schemas.microsoft.com/office/drawing/2014/main" id="{AB47E321-83C1-4DA0-ABD4-8B1E73D592D3}"/>
              </a:ext>
            </a:extLst>
          </p:cNvPr>
          <p:cNvPicPr preferRelativeResize="0"/>
          <p:nvPr/>
        </p:nvPicPr>
        <p:blipFill rotWithShape="1">
          <a:blip r:embed="rId4">
            <a:alphaModFix/>
          </a:blip>
          <a:srcRect t="4966" b="6936"/>
          <a:stretch/>
        </p:blipFill>
        <p:spPr>
          <a:xfrm>
            <a:off x="1634263" y="1080961"/>
            <a:ext cx="5875476" cy="3450715"/>
          </a:xfrm>
          <a:prstGeom prst="rect">
            <a:avLst/>
          </a:prstGeom>
          <a:noFill/>
          <a:ln w="12700">
            <a:solidFill>
              <a:srgbClr val="002060"/>
            </a:solidFill>
          </a:ln>
        </p:spPr>
      </p:pic>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6" name="Google Shape;566;p73"/>
          <p:cNvSpPr txBox="1">
            <a:spLocks noGrp="1"/>
          </p:cNvSpPr>
          <p:nvPr>
            <p:ph type="title"/>
          </p:nvPr>
        </p:nvSpPr>
        <p:spPr>
          <a:xfrm>
            <a:off x="0" y="1076268"/>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a:latin typeface="+mj-lt"/>
                <a:ea typeface="Average"/>
                <a:cs typeface="Average"/>
                <a:sym typeface="Average"/>
              </a:rPr>
              <a:t>Discussion Question</a:t>
            </a:r>
            <a:endParaRPr sz="3200">
              <a:latin typeface="+mj-lt"/>
              <a:ea typeface="Average"/>
              <a:cs typeface="Average"/>
              <a:sym typeface="Average"/>
            </a:endParaRPr>
          </a:p>
        </p:txBody>
      </p:sp>
      <p:sp>
        <p:nvSpPr>
          <p:cNvPr id="567" name="Google Shape;567;p73"/>
          <p:cNvSpPr txBox="1">
            <a:spLocks noGrp="1"/>
          </p:cNvSpPr>
          <p:nvPr>
            <p:ph type="ctrTitle" idx="4294967295"/>
          </p:nvPr>
        </p:nvSpPr>
        <p:spPr>
          <a:xfrm>
            <a:off x="902262" y="1783787"/>
            <a:ext cx="7339476" cy="2569728"/>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i="1">
                <a:latin typeface="+mn-lt"/>
                <a:ea typeface="Average"/>
                <a:cs typeface="Average"/>
                <a:sym typeface="Average"/>
              </a:rPr>
              <a:t>Adults, ask your student:</a:t>
            </a:r>
            <a:endParaRPr i="1">
              <a:latin typeface="+mn-lt"/>
              <a:ea typeface="Average"/>
              <a:cs typeface="Average"/>
              <a:sym typeface="Average"/>
            </a:endParaRPr>
          </a:p>
          <a:p>
            <a:pPr marL="0" lvl="0" indent="0" algn="ctr" rtl="0">
              <a:spcBef>
                <a:spcPts val="0"/>
              </a:spcBef>
              <a:spcAft>
                <a:spcPts val="0"/>
              </a:spcAft>
              <a:buNone/>
            </a:pPr>
            <a:r>
              <a:rPr lang="en">
                <a:latin typeface="+mn-lt"/>
                <a:ea typeface="Average"/>
                <a:cs typeface="Average"/>
                <a:sym typeface="Average"/>
              </a:rPr>
              <a:t>Have you ever used Google Docs or Microsoft Word?</a:t>
            </a:r>
            <a:endParaRPr>
              <a:latin typeface="+mn-lt"/>
              <a:ea typeface="Average"/>
              <a:cs typeface="Average"/>
              <a:sym typeface="Average"/>
            </a:endParaRPr>
          </a:p>
          <a:p>
            <a:pPr marL="0" lvl="0" indent="0" algn="ctr" rtl="0">
              <a:lnSpc>
                <a:spcPct val="150000"/>
              </a:lnSpc>
              <a:spcBef>
                <a:spcPts val="0"/>
              </a:spcBef>
              <a:spcAft>
                <a:spcPts val="0"/>
              </a:spcAft>
              <a:buNone/>
            </a:pPr>
            <a:r>
              <a:rPr lang="en">
                <a:latin typeface="+mn-lt"/>
                <a:ea typeface="Average"/>
                <a:cs typeface="Average"/>
                <a:sym typeface="Average"/>
              </a:rPr>
              <a:t>What have you used those apps to do?</a:t>
            </a:r>
            <a:endParaRPr>
              <a:latin typeface="+mn-lt"/>
              <a:ea typeface="Average"/>
              <a:cs typeface="Average"/>
              <a:sym typeface="Average"/>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2" name="Google Shape;939;p85">
            <a:extLst>
              <a:ext uri="{FF2B5EF4-FFF2-40B4-BE49-F238E27FC236}">
                <a16:creationId xmlns:a16="http://schemas.microsoft.com/office/drawing/2014/main" id="{977F3BE4-D23F-49D0-A030-4857470F8404}"/>
              </a:ext>
            </a:extLst>
          </p:cNvPr>
          <p:cNvSpPr txBox="1">
            <a:spLocks/>
          </p:cNvSpPr>
          <p:nvPr/>
        </p:nvSpPr>
        <p:spPr>
          <a:xfrm>
            <a:off x="-73634" y="394555"/>
            <a:ext cx="9144000" cy="6572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Computer Words Quiz: </a:t>
            </a:r>
            <a:br>
              <a:rPr lang="en-US">
                <a:latin typeface="Open Sans" panose="020B0606030504020204" pitchFamily="34" charset="0"/>
                <a:ea typeface="Open Sans" panose="020B0606030504020204" pitchFamily="34" charset="0"/>
                <a:cs typeface="Open Sans" panose="020B0606030504020204" pitchFamily="34" charset="0"/>
                <a:sym typeface="Average"/>
              </a:rPr>
            </a:br>
            <a:r>
              <a:rPr lang="en-US" sz="1800">
                <a:latin typeface="Open Sans" panose="020B0606030504020204" pitchFamily="34" charset="0"/>
                <a:ea typeface="Open Sans" panose="020B0606030504020204" pitchFamily="34" charset="0"/>
                <a:cs typeface="Open Sans" panose="020B0606030504020204" pitchFamily="34" charset="0"/>
                <a:sym typeface="Average"/>
              </a:rPr>
              <a:t>Families work together. Anyone can operate computer.</a:t>
            </a:r>
          </a:p>
        </p:txBody>
      </p:sp>
      <p:pic>
        <p:nvPicPr>
          <p:cNvPr id="3" name="Google Shape;940;p85">
            <a:hlinkClick r:id="rId4"/>
            <a:extLst>
              <a:ext uri="{FF2B5EF4-FFF2-40B4-BE49-F238E27FC236}">
                <a16:creationId xmlns:a16="http://schemas.microsoft.com/office/drawing/2014/main" id="{0B1C1B5F-A9A0-4447-8709-2E6126324F84}"/>
              </a:ext>
            </a:extLst>
          </p:cNvPr>
          <p:cNvPicPr preferRelativeResize="0"/>
          <p:nvPr/>
        </p:nvPicPr>
        <p:blipFill>
          <a:blip r:embed="rId5">
            <a:alphaModFix/>
          </a:blip>
          <a:stretch>
            <a:fillRect/>
          </a:stretch>
        </p:blipFill>
        <p:spPr>
          <a:xfrm>
            <a:off x="1593814" y="1481328"/>
            <a:ext cx="5809104" cy="3267617"/>
          </a:xfrm>
          <a:prstGeom prst="rect">
            <a:avLst/>
          </a:prstGeom>
          <a:noFill/>
          <a:ln>
            <a:noFill/>
          </a:ln>
        </p:spPr>
      </p:pic>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8" name="Google Shape;507;p57">
            <a:extLst>
              <a:ext uri="{FF2B5EF4-FFF2-40B4-BE49-F238E27FC236}">
                <a16:creationId xmlns:a16="http://schemas.microsoft.com/office/drawing/2014/main" id="{2AC76474-BAE3-40BA-B856-6954E2F775FE}"/>
              </a:ext>
            </a:extLst>
          </p:cNvPr>
          <p:cNvSpPr txBox="1">
            <a:spLocks noGrp="1"/>
          </p:cNvSpPr>
          <p:nvPr>
            <p:ph type="title"/>
          </p:nvPr>
        </p:nvSpPr>
        <p:spPr>
          <a:xfrm>
            <a:off x="4064892" y="1399032"/>
            <a:ext cx="3391200" cy="3796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b="1">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sz="2400">
                <a:latin typeface="Open Sans" panose="020B0606030504020204" pitchFamily="34" charset="0"/>
                <a:ea typeface="Open Sans" panose="020B0606030504020204" pitchFamily="34" charset="0"/>
                <a:cs typeface="Open Sans" panose="020B0606030504020204" pitchFamily="34" charset="0"/>
                <a:sym typeface="Average"/>
              </a:rPr>
              <a:t>A word processing program good for creating text documents like letters and résumés.  </a:t>
            </a:r>
            <a:endParaRPr sz="240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9" name="Google Shape;508;p57">
            <a:extLst>
              <a:ext uri="{FF2B5EF4-FFF2-40B4-BE49-F238E27FC236}">
                <a16:creationId xmlns:a16="http://schemas.microsoft.com/office/drawing/2014/main" id="{E5632B56-5F52-4C65-A516-6CFD1CAAC249}"/>
              </a:ext>
            </a:extLst>
          </p:cNvPr>
          <p:cNvPicPr preferRelativeResize="0"/>
          <p:nvPr/>
        </p:nvPicPr>
        <p:blipFill>
          <a:blip r:embed="rId4">
            <a:alphaModFix/>
          </a:blip>
          <a:stretch>
            <a:fillRect/>
          </a:stretch>
        </p:blipFill>
        <p:spPr>
          <a:xfrm>
            <a:off x="1313193" y="1399032"/>
            <a:ext cx="2751699" cy="2751699"/>
          </a:xfrm>
          <a:prstGeom prst="rect">
            <a:avLst/>
          </a:prstGeom>
          <a:noFill/>
          <a:ln>
            <a:noFill/>
          </a:ln>
        </p:spPr>
      </p:pic>
      <p:sp>
        <p:nvSpPr>
          <p:cNvPr id="10" name="Google Shape;478;p53">
            <a:extLst>
              <a:ext uri="{FF2B5EF4-FFF2-40B4-BE49-F238E27FC236}">
                <a16:creationId xmlns:a16="http://schemas.microsoft.com/office/drawing/2014/main" id="{9CC118DF-84A0-4D81-8B08-1FC7F11E874F}"/>
              </a:ext>
            </a:extLst>
          </p:cNvPr>
          <p:cNvSpPr txBox="1">
            <a:spLocks/>
          </p:cNvSpPr>
          <p:nvPr/>
        </p:nvSpPr>
        <p:spPr>
          <a:xfrm>
            <a:off x="-4" y="864054"/>
            <a:ext cx="9144000" cy="656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Google Docs</a:t>
            </a:r>
            <a:endParaRPr lang="en-US" sz="180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20" name="Google Shape;525;p59">
            <a:extLst>
              <a:ext uri="{FF2B5EF4-FFF2-40B4-BE49-F238E27FC236}">
                <a16:creationId xmlns:a16="http://schemas.microsoft.com/office/drawing/2014/main" id="{3BFE5AE8-4C51-4CD1-8903-7A703793E79F}"/>
              </a:ext>
            </a:extLst>
          </p:cNvPr>
          <p:cNvSpPr txBox="1">
            <a:spLocks/>
          </p:cNvSpPr>
          <p:nvPr/>
        </p:nvSpPr>
        <p:spPr>
          <a:xfrm>
            <a:off x="233641" y="1839563"/>
            <a:ext cx="1344613" cy="698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hover</a:t>
            </a:r>
          </a:p>
        </p:txBody>
      </p:sp>
      <p:pic>
        <p:nvPicPr>
          <p:cNvPr id="21" name="Google Shape;524;p59">
            <a:extLst>
              <a:ext uri="{FF2B5EF4-FFF2-40B4-BE49-F238E27FC236}">
                <a16:creationId xmlns:a16="http://schemas.microsoft.com/office/drawing/2014/main" id="{AA8F49E3-1C05-4903-96C3-788BC00FA27A}"/>
              </a:ext>
            </a:extLst>
          </p:cNvPr>
          <p:cNvPicPr preferRelativeResize="0"/>
          <p:nvPr/>
        </p:nvPicPr>
        <p:blipFill rotWithShape="1">
          <a:blip r:embed="rId4">
            <a:alphaModFix/>
          </a:blip>
          <a:srcRect t="4687" b="6937"/>
          <a:stretch/>
        </p:blipFill>
        <p:spPr>
          <a:xfrm>
            <a:off x="1634263" y="1105971"/>
            <a:ext cx="5875476" cy="3461657"/>
          </a:xfrm>
          <a:prstGeom prst="rect">
            <a:avLst/>
          </a:prstGeom>
          <a:noFill/>
          <a:ln w="12700">
            <a:solidFill>
              <a:srgbClr val="002060"/>
            </a:solidFill>
          </a:ln>
        </p:spPr>
      </p:pic>
      <p:sp>
        <p:nvSpPr>
          <p:cNvPr id="22" name="Google Shape;526;p59">
            <a:extLst>
              <a:ext uri="{FF2B5EF4-FFF2-40B4-BE49-F238E27FC236}">
                <a16:creationId xmlns:a16="http://schemas.microsoft.com/office/drawing/2014/main" id="{7F0A9E6E-20E0-4167-B22C-29DF8A415F89}"/>
              </a:ext>
            </a:extLst>
          </p:cNvPr>
          <p:cNvSpPr/>
          <p:nvPr/>
        </p:nvSpPr>
        <p:spPr>
          <a:xfrm>
            <a:off x="2214475" y="1839563"/>
            <a:ext cx="813900" cy="10662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 name="Google Shape;527;p59">
            <a:extLst>
              <a:ext uri="{FF2B5EF4-FFF2-40B4-BE49-F238E27FC236}">
                <a16:creationId xmlns:a16="http://schemas.microsoft.com/office/drawing/2014/main" id="{104D379B-018F-45B9-8671-8CA734229DB4}"/>
              </a:ext>
            </a:extLst>
          </p:cNvPr>
          <p:cNvPicPr preferRelativeResize="0"/>
          <p:nvPr/>
        </p:nvPicPr>
        <p:blipFill rotWithShape="1">
          <a:blip r:embed="rId5">
            <a:alphaModFix/>
          </a:blip>
          <a:srcRect l="29778" t="19642" r="25528" b="26230"/>
          <a:stretch/>
        </p:blipFill>
        <p:spPr>
          <a:xfrm>
            <a:off x="2752987" y="2361112"/>
            <a:ext cx="221825" cy="261775"/>
          </a:xfrm>
          <a:prstGeom prst="rect">
            <a:avLst/>
          </a:prstGeom>
          <a:noFill/>
          <a:ln>
            <a:noFill/>
          </a:ln>
        </p:spPr>
      </p:pic>
      <p:cxnSp>
        <p:nvCxnSpPr>
          <p:cNvPr id="24" name="Google Shape;528;p59">
            <a:extLst>
              <a:ext uri="{FF2B5EF4-FFF2-40B4-BE49-F238E27FC236}">
                <a16:creationId xmlns:a16="http://schemas.microsoft.com/office/drawing/2014/main" id="{D38BD569-8DCE-4914-BAFC-E9897AC5E1B2}"/>
              </a:ext>
            </a:extLst>
          </p:cNvPr>
          <p:cNvCxnSpPr>
            <a:cxnSpLocks/>
            <a:stCxn id="20" idx="3"/>
          </p:cNvCxnSpPr>
          <p:nvPr/>
        </p:nvCxnSpPr>
        <p:spPr>
          <a:xfrm>
            <a:off x="1578254" y="2188813"/>
            <a:ext cx="1121170" cy="334837"/>
          </a:xfrm>
          <a:prstGeom prst="straightConnector1">
            <a:avLst/>
          </a:prstGeom>
          <a:noFill/>
          <a:ln w="57150" cap="flat" cmpd="sng">
            <a:solidFill>
              <a:schemeClr val="accent6"/>
            </a:solidFill>
            <a:prstDash val="solid"/>
            <a:round/>
            <a:headEnd type="none" w="med" len="med"/>
            <a:tailEnd type="triangle" w="med" len="med"/>
          </a:ln>
        </p:spPr>
      </p:cxnSp>
      <p:sp>
        <p:nvSpPr>
          <p:cNvPr id="25" name="Google Shape;529;p59">
            <a:extLst>
              <a:ext uri="{FF2B5EF4-FFF2-40B4-BE49-F238E27FC236}">
                <a16:creationId xmlns:a16="http://schemas.microsoft.com/office/drawing/2014/main" id="{4447E485-D10F-472A-9D4A-ADA7A07347CF}"/>
              </a:ext>
            </a:extLst>
          </p:cNvPr>
          <p:cNvSpPr/>
          <p:nvPr/>
        </p:nvSpPr>
        <p:spPr>
          <a:xfrm>
            <a:off x="2138275" y="2939963"/>
            <a:ext cx="2448000" cy="1234200"/>
          </a:xfrm>
          <a:prstGeom prst="wedgeRectCallout">
            <a:avLst>
              <a:gd name="adj1" fmla="val -21362"/>
              <a:gd name="adj2" fmla="val -66831"/>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530;p59">
            <a:extLst>
              <a:ext uri="{FF2B5EF4-FFF2-40B4-BE49-F238E27FC236}">
                <a16:creationId xmlns:a16="http://schemas.microsoft.com/office/drawing/2014/main" id="{A7CF261D-78E6-479A-A3F9-99CB5B17382A}"/>
              </a:ext>
            </a:extLst>
          </p:cNvPr>
          <p:cNvSpPr txBox="1">
            <a:spLocks/>
          </p:cNvSpPr>
          <p:nvPr/>
        </p:nvSpPr>
        <p:spPr>
          <a:xfrm>
            <a:off x="2124000" y="3042910"/>
            <a:ext cx="2448000" cy="11779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Hand cursor:</a:t>
            </a:r>
            <a:r>
              <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 appears when hovering over links</a:t>
            </a:r>
          </a:p>
        </p:txBody>
      </p:sp>
      <p:sp>
        <p:nvSpPr>
          <p:cNvPr id="27" name="Google Shape;516;p58">
            <a:extLst>
              <a:ext uri="{FF2B5EF4-FFF2-40B4-BE49-F238E27FC236}">
                <a16:creationId xmlns:a16="http://schemas.microsoft.com/office/drawing/2014/main" id="{64D79CD9-48A7-4FC3-9791-D285B74DF2ED}"/>
              </a:ext>
            </a:extLst>
          </p:cNvPr>
          <p:cNvSpPr txBox="1">
            <a:spLocks/>
          </p:cNvSpPr>
          <p:nvPr/>
        </p:nvSpPr>
        <p:spPr>
          <a:xfrm>
            <a:off x="0" y="384048"/>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Creating Documents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pic>
        <p:nvPicPr>
          <p:cNvPr id="13" name="Google Shape;532;p61">
            <a:extLst>
              <a:ext uri="{FF2B5EF4-FFF2-40B4-BE49-F238E27FC236}">
                <a16:creationId xmlns:a16="http://schemas.microsoft.com/office/drawing/2014/main" id="{CE5DBDF9-F0B4-4267-9DBB-72D1F7D47AE1}"/>
              </a:ext>
            </a:extLst>
          </p:cNvPr>
          <p:cNvPicPr preferRelativeResize="0"/>
          <p:nvPr/>
        </p:nvPicPr>
        <p:blipFill>
          <a:blip r:embed="rId4">
            <a:alphaModFix/>
          </a:blip>
          <a:stretch>
            <a:fillRect/>
          </a:stretch>
        </p:blipFill>
        <p:spPr>
          <a:xfrm>
            <a:off x="1963767" y="948974"/>
            <a:ext cx="5576551" cy="3717694"/>
          </a:xfrm>
          <a:prstGeom prst="rect">
            <a:avLst/>
          </a:prstGeom>
          <a:noFill/>
          <a:ln>
            <a:noFill/>
          </a:ln>
        </p:spPr>
      </p:pic>
      <p:pic>
        <p:nvPicPr>
          <p:cNvPr id="14" name="Google Shape;537;p61">
            <a:extLst>
              <a:ext uri="{FF2B5EF4-FFF2-40B4-BE49-F238E27FC236}">
                <a16:creationId xmlns:a16="http://schemas.microsoft.com/office/drawing/2014/main" id="{6D7E2024-F181-4378-AC97-01AFC2A1AC92}"/>
              </a:ext>
            </a:extLst>
          </p:cNvPr>
          <p:cNvPicPr preferRelativeResize="0"/>
          <p:nvPr/>
        </p:nvPicPr>
        <p:blipFill rotWithShape="1">
          <a:blip r:embed="rId5">
            <a:alphaModFix/>
          </a:blip>
          <a:srcRect l="39320" t="23683" r="33435" b="18081"/>
          <a:stretch/>
        </p:blipFill>
        <p:spPr>
          <a:xfrm>
            <a:off x="4752043" y="2118808"/>
            <a:ext cx="231675" cy="365000"/>
          </a:xfrm>
          <a:prstGeom prst="rect">
            <a:avLst/>
          </a:prstGeom>
          <a:noFill/>
          <a:ln>
            <a:noFill/>
          </a:ln>
        </p:spPr>
      </p:pic>
      <p:sp>
        <p:nvSpPr>
          <p:cNvPr id="15" name="Google Shape;538;p61">
            <a:extLst>
              <a:ext uri="{FF2B5EF4-FFF2-40B4-BE49-F238E27FC236}">
                <a16:creationId xmlns:a16="http://schemas.microsoft.com/office/drawing/2014/main" id="{7F52501E-802F-40D7-992D-EFDA40063365}"/>
              </a:ext>
            </a:extLst>
          </p:cNvPr>
          <p:cNvSpPr/>
          <p:nvPr/>
        </p:nvSpPr>
        <p:spPr>
          <a:xfrm>
            <a:off x="2886683" y="2132558"/>
            <a:ext cx="381334" cy="40624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40;p60">
            <a:extLst>
              <a:ext uri="{FF2B5EF4-FFF2-40B4-BE49-F238E27FC236}">
                <a16:creationId xmlns:a16="http://schemas.microsoft.com/office/drawing/2014/main" id="{6C799397-8558-406F-9F45-7B841BACF9E7}"/>
              </a:ext>
            </a:extLst>
          </p:cNvPr>
          <p:cNvSpPr txBox="1">
            <a:spLocks/>
          </p:cNvSpPr>
          <p:nvPr/>
        </p:nvSpPr>
        <p:spPr>
          <a:xfrm>
            <a:off x="7786509" y="1200998"/>
            <a:ext cx="1344612" cy="698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hover</a:t>
            </a:r>
          </a:p>
        </p:txBody>
      </p:sp>
      <p:cxnSp>
        <p:nvCxnSpPr>
          <p:cNvPr id="17" name="Google Shape;541;p60">
            <a:extLst>
              <a:ext uri="{FF2B5EF4-FFF2-40B4-BE49-F238E27FC236}">
                <a16:creationId xmlns:a16="http://schemas.microsoft.com/office/drawing/2014/main" id="{6EED7805-3916-464D-A137-4C7A2FED8DF7}"/>
              </a:ext>
            </a:extLst>
          </p:cNvPr>
          <p:cNvCxnSpPr>
            <a:cxnSpLocks/>
          </p:cNvCxnSpPr>
          <p:nvPr/>
        </p:nvCxnSpPr>
        <p:spPr>
          <a:xfrm flipH="1">
            <a:off x="5056632" y="1730462"/>
            <a:ext cx="2839018" cy="605218"/>
          </a:xfrm>
          <a:prstGeom prst="straightConnector1">
            <a:avLst/>
          </a:prstGeom>
          <a:noFill/>
          <a:ln w="76200" cap="flat" cmpd="sng">
            <a:solidFill>
              <a:schemeClr val="accent6"/>
            </a:solidFill>
            <a:prstDash val="solid"/>
            <a:round/>
            <a:headEnd type="none" w="med" len="med"/>
            <a:tailEnd type="triangle" w="med" len="med"/>
          </a:ln>
        </p:spPr>
      </p:cxnSp>
      <p:sp>
        <p:nvSpPr>
          <p:cNvPr id="18" name="Google Shape;544;p60">
            <a:extLst>
              <a:ext uri="{FF2B5EF4-FFF2-40B4-BE49-F238E27FC236}">
                <a16:creationId xmlns:a16="http://schemas.microsoft.com/office/drawing/2014/main" id="{CD2744E1-43E3-428F-8CBB-56877B66F4E8}"/>
              </a:ext>
            </a:extLst>
          </p:cNvPr>
          <p:cNvSpPr/>
          <p:nvPr/>
        </p:nvSpPr>
        <p:spPr>
          <a:xfrm>
            <a:off x="1324990" y="2858101"/>
            <a:ext cx="2448000" cy="1775798"/>
          </a:xfrm>
          <a:prstGeom prst="wedgeRectCallout">
            <a:avLst>
              <a:gd name="adj1" fmla="val 20888"/>
              <a:gd name="adj2" fmla="val -61628"/>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545;p60">
            <a:extLst>
              <a:ext uri="{FF2B5EF4-FFF2-40B4-BE49-F238E27FC236}">
                <a16:creationId xmlns:a16="http://schemas.microsoft.com/office/drawing/2014/main" id="{3CA1AA51-2397-403D-A6C8-FB42C807953D}"/>
              </a:ext>
            </a:extLst>
          </p:cNvPr>
          <p:cNvSpPr txBox="1">
            <a:spLocks/>
          </p:cNvSpPr>
          <p:nvPr/>
        </p:nvSpPr>
        <p:spPr>
          <a:xfrm>
            <a:off x="1395671" y="3105137"/>
            <a:ext cx="2306638" cy="15287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Insertion point:</a:t>
            </a:r>
            <a:r>
              <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 flashing line that shows where typed letters will appear</a:t>
            </a:r>
          </a:p>
        </p:txBody>
      </p:sp>
      <p:sp>
        <p:nvSpPr>
          <p:cNvPr id="20" name="Google Shape;538;p60">
            <a:extLst>
              <a:ext uri="{FF2B5EF4-FFF2-40B4-BE49-F238E27FC236}">
                <a16:creationId xmlns:a16="http://schemas.microsoft.com/office/drawing/2014/main" id="{33AC0F92-EFC6-4904-82B1-C3FB63A1D7CF}"/>
              </a:ext>
            </a:extLst>
          </p:cNvPr>
          <p:cNvSpPr/>
          <p:nvPr/>
        </p:nvSpPr>
        <p:spPr>
          <a:xfrm>
            <a:off x="4152672" y="2818915"/>
            <a:ext cx="2448000" cy="1964042"/>
          </a:xfrm>
          <a:prstGeom prst="wedgeRectCallout">
            <a:avLst>
              <a:gd name="adj1" fmla="val -21824"/>
              <a:gd name="adj2" fmla="val -6400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539;p60">
            <a:extLst>
              <a:ext uri="{FF2B5EF4-FFF2-40B4-BE49-F238E27FC236}">
                <a16:creationId xmlns:a16="http://schemas.microsoft.com/office/drawing/2014/main" id="{9ADB601D-FDDB-4822-88BF-BACB754D41F6}"/>
              </a:ext>
            </a:extLst>
          </p:cNvPr>
          <p:cNvSpPr txBox="1">
            <a:spLocks/>
          </p:cNvSpPr>
          <p:nvPr/>
        </p:nvSpPr>
        <p:spPr>
          <a:xfrm>
            <a:off x="4265422" y="3007159"/>
            <a:ext cx="2222500" cy="15271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I-cursor:</a:t>
            </a:r>
            <a:r>
              <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 appears when hovering over text or a place where you can type</a:t>
            </a:r>
          </a:p>
        </p:txBody>
      </p:sp>
      <p:sp>
        <p:nvSpPr>
          <p:cNvPr id="22" name="Google Shape;516;p58">
            <a:extLst>
              <a:ext uri="{FF2B5EF4-FFF2-40B4-BE49-F238E27FC236}">
                <a16:creationId xmlns:a16="http://schemas.microsoft.com/office/drawing/2014/main" id="{694A69F1-DBF5-4D4E-B652-DC9D5DE9BC29}"/>
              </a:ext>
            </a:extLst>
          </p:cNvPr>
          <p:cNvSpPr txBox="1">
            <a:spLocks/>
          </p:cNvSpPr>
          <p:nvPr/>
        </p:nvSpPr>
        <p:spPr>
          <a:xfrm>
            <a:off x="0" y="384048"/>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Creating Documents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8"/>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0"/>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21"/>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617" name="Google Shape;617;p77"/>
          <p:cNvSpPr txBox="1">
            <a:spLocks noGrp="1"/>
          </p:cNvSpPr>
          <p:nvPr>
            <p:ph type="ctrTitle" idx="4294967295"/>
          </p:nvPr>
        </p:nvSpPr>
        <p:spPr>
          <a:xfrm>
            <a:off x="0" y="3513138"/>
            <a:ext cx="211138" cy="355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400">
                <a:latin typeface="Average"/>
                <a:ea typeface="Average"/>
                <a:cs typeface="Average"/>
                <a:sym typeface="Average"/>
              </a:rPr>
              <a:t>|</a:t>
            </a:r>
            <a:endParaRPr sz="1400">
              <a:latin typeface="Average"/>
              <a:ea typeface="Average"/>
              <a:cs typeface="Average"/>
              <a:sym typeface="Average"/>
            </a:endParaRPr>
          </a:p>
        </p:txBody>
      </p:sp>
      <p:sp>
        <p:nvSpPr>
          <p:cNvPr id="15" name="Google Shape;552;p61">
            <a:extLst>
              <a:ext uri="{FF2B5EF4-FFF2-40B4-BE49-F238E27FC236}">
                <a16:creationId xmlns:a16="http://schemas.microsoft.com/office/drawing/2014/main" id="{32AE12C2-74DD-4B62-96E6-6C477B07B935}"/>
              </a:ext>
            </a:extLst>
          </p:cNvPr>
          <p:cNvSpPr txBox="1">
            <a:spLocks/>
          </p:cNvSpPr>
          <p:nvPr/>
        </p:nvSpPr>
        <p:spPr>
          <a:xfrm>
            <a:off x="-137160" y="390942"/>
            <a:ext cx="5911850" cy="696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2400">
                <a:latin typeface="Open Sans" panose="020B0606030504020204" pitchFamily="34" charset="0"/>
                <a:ea typeface="Open Sans" panose="020B0606030504020204" pitchFamily="34" charset="0"/>
                <a:cs typeface="Open Sans" panose="020B0606030504020204" pitchFamily="34" charset="0"/>
                <a:sym typeface="Average"/>
              </a:rPr>
              <a:t>Click once. Title text is highlighted</a:t>
            </a:r>
            <a:r>
              <a:rPr lang="en-US">
                <a:latin typeface="Open Sans" panose="020B0606030504020204" pitchFamily="34" charset="0"/>
                <a:ea typeface="Open Sans" panose="020B0606030504020204" pitchFamily="34" charset="0"/>
                <a:cs typeface="Open Sans" panose="020B0606030504020204" pitchFamily="34" charset="0"/>
                <a:sym typeface="Average"/>
              </a:rPr>
              <a:t>.</a:t>
            </a:r>
          </a:p>
        </p:txBody>
      </p:sp>
      <p:sp>
        <p:nvSpPr>
          <p:cNvPr id="16" name="Google Shape;555;p61">
            <a:extLst>
              <a:ext uri="{FF2B5EF4-FFF2-40B4-BE49-F238E27FC236}">
                <a16:creationId xmlns:a16="http://schemas.microsoft.com/office/drawing/2014/main" id="{C3EAC2FC-353F-4CA3-85B4-AD228F0FB034}"/>
              </a:ext>
            </a:extLst>
          </p:cNvPr>
          <p:cNvSpPr txBox="1">
            <a:spLocks/>
          </p:cNvSpPr>
          <p:nvPr/>
        </p:nvSpPr>
        <p:spPr>
          <a:xfrm>
            <a:off x="0" y="2648331"/>
            <a:ext cx="591185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2400">
                <a:latin typeface="Open Sans" panose="020B0606030504020204" pitchFamily="34" charset="0"/>
                <a:ea typeface="Open Sans" panose="020B0606030504020204" pitchFamily="34" charset="0"/>
                <a:cs typeface="Open Sans" panose="020B0606030504020204" pitchFamily="34" charset="0"/>
                <a:sym typeface="Average"/>
              </a:rPr>
              <a:t>Click again to see an insertion point.</a:t>
            </a:r>
            <a:endParaRPr lang="en-US">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7" name="Google Shape;553;p61">
            <a:extLst>
              <a:ext uri="{FF2B5EF4-FFF2-40B4-BE49-F238E27FC236}">
                <a16:creationId xmlns:a16="http://schemas.microsoft.com/office/drawing/2014/main" id="{45203DDC-03D5-411B-99BF-B72BE34E33FC}"/>
              </a:ext>
            </a:extLst>
          </p:cNvPr>
          <p:cNvPicPr preferRelativeResize="0"/>
          <p:nvPr/>
        </p:nvPicPr>
        <p:blipFill rotWithShape="1">
          <a:blip r:embed="rId4">
            <a:alphaModFix/>
          </a:blip>
          <a:srcRect b="73632"/>
          <a:stretch/>
        </p:blipFill>
        <p:spPr>
          <a:xfrm>
            <a:off x="804778" y="1050629"/>
            <a:ext cx="7715250" cy="1356220"/>
          </a:xfrm>
          <a:prstGeom prst="rect">
            <a:avLst/>
          </a:prstGeom>
          <a:noFill/>
          <a:ln w="12700">
            <a:solidFill>
              <a:srgbClr val="002060"/>
            </a:solidFill>
          </a:ln>
        </p:spPr>
      </p:pic>
      <p:cxnSp>
        <p:nvCxnSpPr>
          <p:cNvPr id="18" name="Google Shape;554;p61">
            <a:extLst>
              <a:ext uri="{FF2B5EF4-FFF2-40B4-BE49-F238E27FC236}">
                <a16:creationId xmlns:a16="http://schemas.microsoft.com/office/drawing/2014/main" id="{B9A152A6-0182-4FD5-99B2-6502FEEA77C4}"/>
              </a:ext>
            </a:extLst>
          </p:cNvPr>
          <p:cNvCxnSpPr/>
          <p:nvPr/>
        </p:nvCxnSpPr>
        <p:spPr>
          <a:xfrm flipH="1">
            <a:off x="2484875" y="985979"/>
            <a:ext cx="1590300" cy="632700"/>
          </a:xfrm>
          <a:prstGeom prst="straightConnector1">
            <a:avLst/>
          </a:prstGeom>
          <a:noFill/>
          <a:ln w="76200" cap="flat" cmpd="sng">
            <a:solidFill>
              <a:schemeClr val="accent6"/>
            </a:solidFill>
            <a:prstDash val="solid"/>
            <a:round/>
            <a:headEnd type="none" w="med" len="med"/>
            <a:tailEnd type="triangle" w="med" len="med"/>
          </a:ln>
        </p:spPr>
      </p:cxnSp>
      <p:pic>
        <p:nvPicPr>
          <p:cNvPr id="19" name="Google Shape;556;p61">
            <a:extLst>
              <a:ext uri="{FF2B5EF4-FFF2-40B4-BE49-F238E27FC236}">
                <a16:creationId xmlns:a16="http://schemas.microsoft.com/office/drawing/2014/main" id="{AF3235D1-1A99-453C-86F6-16D9E856E8CC}"/>
              </a:ext>
            </a:extLst>
          </p:cNvPr>
          <p:cNvPicPr preferRelativeResize="0"/>
          <p:nvPr/>
        </p:nvPicPr>
        <p:blipFill rotWithShape="1">
          <a:blip r:embed="rId5">
            <a:alphaModFix/>
          </a:blip>
          <a:srcRect b="75251"/>
          <a:stretch/>
        </p:blipFill>
        <p:spPr>
          <a:xfrm>
            <a:off x="804775" y="3253804"/>
            <a:ext cx="7715250" cy="1272924"/>
          </a:xfrm>
          <a:prstGeom prst="rect">
            <a:avLst/>
          </a:prstGeom>
          <a:noFill/>
          <a:ln w="12700">
            <a:solidFill>
              <a:srgbClr val="002060"/>
            </a:solidFill>
          </a:ln>
        </p:spPr>
      </p:pic>
      <p:cxnSp>
        <p:nvCxnSpPr>
          <p:cNvPr id="20" name="Google Shape;557;p61">
            <a:extLst>
              <a:ext uri="{FF2B5EF4-FFF2-40B4-BE49-F238E27FC236}">
                <a16:creationId xmlns:a16="http://schemas.microsoft.com/office/drawing/2014/main" id="{8B421912-A0F2-4786-82A7-9377362259AB}"/>
              </a:ext>
            </a:extLst>
          </p:cNvPr>
          <p:cNvCxnSpPr/>
          <p:nvPr/>
        </p:nvCxnSpPr>
        <p:spPr>
          <a:xfrm flipH="1">
            <a:off x="2548550" y="3179079"/>
            <a:ext cx="1590300" cy="6327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21"/>
        <p:cNvGrpSpPr/>
        <p:nvPr/>
      </p:nvGrpSpPr>
      <p:grpSpPr>
        <a:xfrm>
          <a:off x="0" y="0"/>
          <a:ext cx="0" cy="0"/>
          <a:chOff x="0" y="0"/>
          <a:chExt cx="0" cy="0"/>
        </a:xfrm>
      </p:grpSpPr>
      <p:sp>
        <p:nvSpPr>
          <p:cNvPr id="10" name="Google Shape;565;p62">
            <a:extLst>
              <a:ext uri="{FF2B5EF4-FFF2-40B4-BE49-F238E27FC236}">
                <a16:creationId xmlns:a16="http://schemas.microsoft.com/office/drawing/2014/main" id="{FB24EE2A-F803-4342-9EAF-F3D819337DE9}"/>
              </a:ext>
            </a:extLst>
          </p:cNvPr>
          <p:cNvSpPr txBox="1">
            <a:spLocks/>
          </p:cNvSpPr>
          <p:nvPr/>
        </p:nvSpPr>
        <p:spPr>
          <a:xfrm>
            <a:off x="1616075" y="284920"/>
            <a:ext cx="5911850" cy="696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Click and drag to highlight.</a:t>
            </a:r>
          </a:p>
        </p:txBody>
      </p:sp>
      <p:sp>
        <p:nvSpPr>
          <p:cNvPr id="11" name="Google Shape;568;p62">
            <a:extLst>
              <a:ext uri="{FF2B5EF4-FFF2-40B4-BE49-F238E27FC236}">
                <a16:creationId xmlns:a16="http://schemas.microsoft.com/office/drawing/2014/main" id="{26569801-EF52-4051-AEE4-BCBB865C8EF0}"/>
              </a:ext>
            </a:extLst>
          </p:cNvPr>
          <p:cNvSpPr txBox="1">
            <a:spLocks/>
          </p:cNvSpPr>
          <p:nvPr/>
        </p:nvSpPr>
        <p:spPr>
          <a:xfrm>
            <a:off x="0" y="3908661"/>
            <a:ext cx="9220200" cy="1028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2400">
                <a:latin typeface="Open Sans" panose="020B0606030504020204" pitchFamily="34" charset="0"/>
                <a:ea typeface="Open Sans" panose="020B0606030504020204" pitchFamily="34" charset="0"/>
                <a:cs typeface="Open Sans" panose="020B0606030504020204" pitchFamily="34" charset="0"/>
                <a:sym typeface="Average"/>
              </a:rPr>
              <a:t>Then type “Practice” and </a:t>
            </a:r>
          </a:p>
          <a:p>
            <a:pPr algn="ctr"/>
            <a:r>
              <a:rPr lang="en-US" sz="2400">
                <a:latin typeface="Open Sans" panose="020B0606030504020204" pitchFamily="34" charset="0"/>
                <a:ea typeface="Open Sans" panose="020B0606030504020204" pitchFamily="34" charset="0"/>
                <a:cs typeface="Open Sans" panose="020B0606030504020204" pitchFamily="34" charset="0"/>
                <a:sym typeface="Average"/>
              </a:rPr>
              <a:t>press the </a:t>
            </a:r>
            <a:r>
              <a:rPr lang="en-US" sz="2400" i="1">
                <a:latin typeface="Open Sans" panose="020B0606030504020204" pitchFamily="34" charset="0"/>
                <a:ea typeface="Open Sans" panose="020B0606030504020204" pitchFamily="34" charset="0"/>
                <a:cs typeface="Open Sans" panose="020B0606030504020204" pitchFamily="34" charset="0"/>
                <a:sym typeface="Average"/>
              </a:rPr>
              <a:t>Enter</a:t>
            </a:r>
            <a:r>
              <a:rPr lang="en-US" sz="2400">
                <a:latin typeface="Open Sans" panose="020B0606030504020204" pitchFamily="34" charset="0"/>
                <a:ea typeface="Open Sans" panose="020B0606030504020204" pitchFamily="34" charset="0"/>
                <a:cs typeface="Open Sans" panose="020B0606030504020204" pitchFamily="34" charset="0"/>
                <a:sym typeface="Average"/>
              </a:rPr>
              <a:t> key on the keyboard.</a:t>
            </a:r>
          </a:p>
        </p:txBody>
      </p:sp>
      <p:pic>
        <p:nvPicPr>
          <p:cNvPr id="12" name="Google Shape;566;p62">
            <a:extLst>
              <a:ext uri="{FF2B5EF4-FFF2-40B4-BE49-F238E27FC236}">
                <a16:creationId xmlns:a16="http://schemas.microsoft.com/office/drawing/2014/main" id="{F4727EE1-71D2-4FF3-83F4-D526358EF598}"/>
              </a:ext>
            </a:extLst>
          </p:cNvPr>
          <p:cNvPicPr preferRelativeResize="0"/>
          <p:nvPr/>
        </p:nvPicPr>
        <p:blipFill rotWithShape="1">
          <a:blip r:embed="rId4">
            <a:alphaModFix/>
          </a:blip>
          <a:srcRect b="39711"/>
          <a:stretch/>
        </p:blipFill>
        <p:spPr>
          <a:xfrm>
            <a:off x="1228288" y="1091645"/>
            <a:ext cx="6687426" cy="2687852"/>
          </a:xfrm>
          <a:prstGeom prst="rect">
            <a:avLst/>
          </a:prstGeom>
          <a:noFill/>
          <a:ln w="12700">
            <a:solidFill>
              <a:srgbClr val="002060"/>
            </a:solidFill>
          </a:ln>
        </p:spPr>
      </p:pic>
      <p:cxnSp>
        <p:nvCxnSpPr>
          <p:cNvPr id="13" name="Google Shape;567;p62">
            <a:extLst>
              <a:ext uri="{FF2B5EF4-FFF2-40B4-BE49-F238E27FC236}">
                <a16:creationId xmlns:a16="http://schemas.microsoft.com/office/drawing/2014/main" id="{623CD303-5EB7-4967-9B86-D5B1EAE6492E}"/>
              </a:ext>
            </a:extLst>
          </p:cNvPr>
          <p:cNvCxnSpPr/>
          <p:nvPr/>
        </p:nvCxnSpPr>
        <p:spPr>
          <a:xfrm flipH="1">
            <a:off x="2576850" y="981832"/>
            <a:ext cx="1590300" cy="6327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31"/>
        <p:cNvGrpSpPr/>
        <p:nvPr/>
      </p:nvGrpSpPr>
      <p:grpSpPr>
        <a:xfrm>
          <a:off x="0" y="0"/>
          <a:ext cx="0" cy="0"/>
          <a:chOff x="0" y="0"/>
          <a:chExt cx="0" cy="0"/>
        </a:xfrm>
      </p:grpSpPr>
      <p:pic>
        <p:nvPicPr>
          <p:cNvPr id="2" name="Google Shape;570;p64">
            <a:extLst>
              <a:ext uri="{FF2B5EF4-FFF2-40B4-BE49-F238E27FC236}">
                <a16:creationId xmlns:a16="http://schemas.microsoft.com/office/drawing/2014/main" id="{841D248C-DF6E-4196-A776-3F1CF8B37941}"/>
              </a:ext>
            </a:extLst>
          </p:cNvPr>
          <p:cNvPicPr preferRelativeResize="0"/>
          <p:nvPr/>
        </p:nvPicPr>
        <p:blipFill>
          <a:blip r:embed="rId4">
            <a:alphaModFix/>
          </a:blip>
          <a:stretch>
            <a:fillRect/>
          </a:stretch>
        </p:blipFill>
        <p:spPr>
          <a:xfrm>
            <a:off x="1355588" y="427474"/>
            <a:ext cx="6432828" cy="4288552"/>
          </a:xfrm>
          <a:prstGeom prst="rect">
            <a:avLst/>
          </a:prstGeom>
          <a:noFill/>
          <a:ln w="12700">
            <a:solidFill>
              <a:srgbClr val="002060"/>
            </a:solidFill>
          </a:ln>
        </p:spPr>
      </p:pic>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sp>
        <p:nvSpPr>
          <p:cNvPr id="8" name="Google Shape;581;p64">
            <a:extLst>
              <a:ext uri="{FF2B5EF4-FFF2-40B4-BE49-F238E27FC236}">
                <a16:creationId xmlns:a16="http://schemas.microsoft.com/office/drawing/2014/main" id="{73A820D1-ECF0-4E5A-9649-AF5244CF8440}"/>
              </a:ext>
            </a:extLst>
          </p:cNvPr>
          <p:cNvSpPr txBox="1">
            <a:spLocks noGrp="1"/>
          </p:cNvSpPr>
          <p:nvPr>
            <p:ph type="title"/>
          </p:nvPr>
        </p:nvSpPr>
        <p:spPr>
          <a:xfrm>
            <a:off x="-75" y="1239775"/>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a:latin typeface="+mj-lt"/>
                <a:ea typeface="Open Sans" panose="020B0606030504020204" pitchFamily="34" charset="0"/>
                <a:cs typeface="Open Sans" panose="020B0606030504020204" pitchFamily="34" charset="0"/>
                <a:sym typeface="Average"/>
              </a:rPr>
              <a:t>Discussion Question</a:t>
            </a:r>
            <a:endParaRPr sz="3600">
              <a:latin typeface="+mj-lt"/>
              <a:ea typeface="Open Sans" panose="020B0606030504020204" pitchFamily="34" charset="0"/>
              <a:cs typeface="Open Sans" panose="020B0606030504020204" pitchFamily="34" charset="0"/>
              <a:sym typeface="Average"/>
            </a:endParaRPr>
          </a:p>
        </p:txBody>
      </p:sp>
      <p:sp>
        <p:nvSpPr>
          <p:cNvPr id="9" name="Google Shape;582;p64">
            <a:extLst>
              <a:ext uri="{FF2B5EF4-FFF2-40B4-BE49-F238E27FC236}">
                <a16:creationId xmlns:a16="http://schemas.microsoft.com/office/drawing/2014/main" id="{DBBDB989-8292-4EBA-B58C-AAEC874FC283}"/>
              </a:ext>
            </a:extLst>
          </p:cNvPr>
          <p:cNvSpPr txBox="1">
            <a:spLocks/>
          </p:cNvSpPr>
          <p:nvPr/>
        </p:nvSpPr>
        <p:spPr>
          <a:xfrm>
            <a:off x="390450" y="2068675"/>
            <a:ext cx="8362950" cy="2095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What kind of name would not be useful for </a:t>
            </a:r>
          </a:p>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helping us find this document again later?</a:t>
            </a:r>
            <a:endParaRPr lang="en-US" b="1">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8" name="Google Shape;648;p81"/>
          <p:cNvSpPr txBox="1">
            <a:spLocks noGrp="1"/>
          </p:cNvSpPr>
          <p:nvPr>
            <p:ph type="title"/>
          </p:nvPr>
        </p:nvSpPr>
        <p:spPr>
          <a:xfrm>
            <a:off x="0" y="1232700"/>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400">
                <a:latin typeface="+mj-lt"/>
                <a:ea typeface="Average"/>
                <a:cs typeface="Average"/>
                <a:sym typeface="Average"/>
              </a:rPr>
              <a:t>Intro to Typing</a:t>
            </a:r>
            <a:endParaRPr sz="4400">
              <a:latin typeface="+mj-lt"/>
              <a:ea typeface="Average"/>
              <a:cs typeface="Average"/>
              <a:sym typeface="Average"/>
            </a:endParaRPr>
          </a:p>
        </p:txBody>
      </p:sp>
      <p:sp>
        <p:nvSpPr>
          <p:cNvPr id="649" name="Google Shape;649;p81"/>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n-lt"/>
                <a:ea typeface="Average"/>
                <a:cs typeface="Average"/>
                <a:sym typeface="Average"/>
              </a:rPr>
              <a:t>Adults and students take turns on computer.</a:t>
            </a:r>
            <a:endParaRPr>
              <a:latin typeface="+mn-lt"/>
              <a:ea typeface="Average"/>
              <a:cs typeface="Average"/>
              <a:sym typeface="Average"/>
            </a:endParaRPr>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pic>
        <p:nvPicPr>
          <p:cNvPr id="656" name="Google Shape;656;p82"/>
          <p:cNvPicPr preferRelativeResize="0"/>
          <p:nvPr/>
        </p:nvPicPr>
        <p:blipFill>
          <a:blip r:embed="rId4">
            <a:alphaModFix/>
          </a:blip>
          <a:stretch>
            <a:fillRect/>
          </a:stretch>
        </p:blipFill>
        <p:spPr>
          <a:xfrm>
            <a:off x="1383888" y="427474"/>
            <a:ext cx="6432828" cy="4288552"/>
          </a:xfrm>
          <a:prstGeom prst="rect">
            <a:avLst/>
          </a:prstGeom>
          <a:noFill/>
          <a:ln w="12700">
            <a:solidFill>
              <a:srgbClr val="002060"/>
            </a:solidFill>
          </a:ln>
        </p:spPr>
      </p:pic>
      <p:cxnSp>
        <p:nvCxnSpPr>
          <p:cNvPr id="657" name="Google Shape;657;p82"/>
          <p:cNvCxnSpPr/>
          <p:nvPr/>
        </p:nvCxnSpPr>
        <p:spPr>
          <a:xfrm rot="10800000">
            <a:off x="3715800" y="2057974"/>
            <a:ext cx="1512600" cy="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sp>
        <p:nvSpPr>
          <p:cNvPr id="663" name="Google Shape;663;p83"/>
          <p:cNvSpPr txBox="1">
            <a:spLocks noGrp="1"/>
          </p:cNvSpPr>
          <p:nvPr>
            <p:ph type="title"/>
          </p:nvPr>
        </p:nvSpPr>
        <p:spPr>
          <a:xfrm>
            <a:off x="-75" y="1392013"/>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a:latin typeface="+mj-lt"/>
                <a:ea typeface="Average"/>
                <a:cs typeface="Average"/>
                <a:sym typeface="Average"/>
              </a:rPr>
              <a:t>Discussion Question</a:t>
            </a:r>
            <a:endParaRPr sz="3600">
              <a:latin typeface="+mj-lt"/>
              <a:ea typeface="Average"/>
              <a:cs typeface="Average"/>
              <a:sym typeface="Average"/>
            </a:endParaRPr>
          </a:p>
        </p:txBody>
      </p:sp>
      <p:sp>
        <p:nvSpPr>
          <p:cNvPr id="664" name="Google Shape;664;p83"/>
          <p:cNvSpPr txBox="1">
            <a:spLocks noGrp="1"/>
          </p:cNvSpPr>
          <p:nvPr>
            <p:ph type="ctrTitle" idx="4294967295"/>
          </p:nvPr>
        </p:nvSpPr>
        <p:spPr>
          <a:xfrm>
            <a:off x="390450" y="2220913"/>
            <a:ext cx="8362950" cy="2095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n-lt"/>
                <a:ea typeface="Average"/>
                <a:cs typeface="Average"/>
                <a:sym typeface="Average"/>
              </a:rPr>
              <a:t>How many fingers did you use to type?</a:t>
            </a:r>
            <a:endParaRPr>
              <a:latin typeface="+mn-lt"/>
              <a:ea typeface="Average"/>
              <a:cs typeface="Average"/>
              <a:sym typeface="Average"/>
            </a:endParaRPr>
          </a:p>
          <a:p>
            <a:pPr marL="0" lvl="0" indent="0" algn="ctr" rtl="0">
              <a:spcBef>
                <a:spcPts val="0"/>
              </a:spcBef>
              <a:spcAft>
                <a:spcPts val="0"/>
              </a:spcAft>
              <a:buNone/>
            </a:pPr>
            <a:r>
              <a:rPr lang="en" sz="1800">
                <a:latin typeface="+mn-lt"/>
                <a:ea typeface="Average"/>
                <a:cs typeface="Average"/>
                <a:sym typeface="Average"/>
              </a:rPr>
              <a:t>(adults, when you typed “Practice)</a:t>
            </a:r>
            <a:endParaRPr sz="1800">
              <a:latin typeface="+mn-lt"/>
              <a:ea typeface="Average"/>
              <a:cs typeface="Average"/>
              <a:sym typeface="Average"/>
            </a:endParaRPr>
          </a:p>
          <a:p>
            <a:pPr marL="0" lvl="0" indent="0" algn="ctr" rtl="0">
              <a:spcBef>
                <a:spcPts val="0"/>
              </a:spcBef>
              <a:spcAft>
                <a:spcPts val="0"/>
              </a:spcAft>
              <a:buNone/>
            </a:pPr>
            <a:r>
              <a:rPr lang="en" sz="1800">
                <a:latin typeface="+mn-lt"/>
                <a:ea typeface="Average"/>
                <a:cs typeface="Average"/>
                <a:sym typeface="Average"/>
              </a:rPr>
              <a:t>(students, when you typed your name)</a:t>
            </a:r>
            <a:endParaRPr sz="1800">
              <a:latin typeface="+mn-lt"/>
              <a:ea typeface="Average"/>
              <a:cs typeface="Average"/>
              <a:sym typeface="Average"/>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4" name="Google Shape;134;p30"/>
          <p:cNvSpPr txBox="1">
            <a:spLocks noGrp="1"/>
          </p:cNvSpPr>
          <p:nvPr>
            <p:ph type="title"/>
          </p:nvPr>
        </p:nvSpPr>
        <p:spPr>
          <a:xfrm>
            <a:off x="-75" y="1535196"/>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a:latin typeface="+mj-lt"/>
                <a:ea typeface="Average"/>
                <a:cs typeface="Average"/>
                <a:sym typeface="Average"/>
              </a:rPr>
              <a:t>Get to Know Your Hardware</a:t>
            </a:r>
            <a:endParaRPr sz="3200">
              <a:latin typeface="+mj-lt"/>
              <a:ea typeface="Average"/>
              <a:cs typeface="Average"/>
              <a:sym typeface="Average"/>
            </a:endParaRPr>
          </a:p>
        </p:txBody>
      </p:sp>
      <p:sp>
        <p:nvSpPr>
          <p:cNvPr id="135" name="Google Shape;135;p30"/>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n-lt"/>
                <a:ea typeface="Average"/>
                <a:cs typeface="Average"/>
                <a:sym typeface="Average"/>
              </a:rPr>
              <a:t>Only adults operate computer.</a:t>
            </a:r>
            <a:endParaRPr>
              <a:latin typeface="+mn-lt"/>
              <a:ea typeface="Average"/>
              <a:cs typeface="Average"/>
              <a:sym typeface="Average"/>
            </a:endParaRPr>
          </a:p>
        </p:txBody>
      </p:sp>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1" name="Google Shape;671;p84"/>
          <p:cNvSpPr txBox="1">
            <a:spLocks noGrp="1"/>
          </p:cNvSpPr>
          <p:nvPr>
            <p:ph type="title" idx="4294967295"/>
          </p:nvPr>
        </p:nvSpPr>
        <p:spPr>
          <a:xfrm>
            <a:off x="0" y="839592"/>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000">
                <a:latin typeface="+mj-lt"/>
                <a:ea typeface="Average"/>
                <a:cs typeface="Average"/>
                <a:sym typeface="Average"/>
              </a:rPr>
              <a:t>Intro to Typing</a:t>
            </a:r>
            <a:endParaRPr sz="4000">
              <a:latin typeface="+mj-lt"/>
              <a:ea typeface="Average"/>
              <a:cs typeface="Average"/>
              <a:sym typeface="Average"/>
            </a:endParaRPr>
          </a:p>
        </p:txBody>
      </p:sp>
      <p:sp>
        <p:nvSpPr>
          <p:cNvPr id="672" name="Google Shape;672;p84"/>
          <p:cNvSpPr txBox="1">
            <a:spLocks noGrp="1"/>
          </p:cNvSpPr>
          <p:nvPr>
            <p:ph type="ctrTitle" idx="4294967295"/>
          </p:nvPr>
        </p:nvSpPr>
        <p:spPr>
          <a:xfrm>
            <a:off x="795337" y="1865214"/>
            <a:ext cx="7553325"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n-lt"/>
                <a:ea typeface="Average"/>
                <a:cs typeface="Average"/>
                <a:sym typeface="Average"/>
              </a:rPr>
              <a:t>Adults and students work together on computer. </a:t>
            </a:r>
            <a:r>
              <a:rPr lang="en" b="1">
                <a:latin typeface="+mj-lt"/>
                <a:ea typeface="Average"/>
                <a:cs typeface="Average"/>
                <a:sym typeface="Average"/>
              </a:rPr>
              <a:t>For this activity, place the computer between the student and the adult so both can easily reach it.</a:t>
            </a:r>
            <a:endParaRPr sz="1800" b="1">
              <a:latin typeface="+mj-lt"/>
              <a:ea typeface="Average"/>
              <a:cs typeface="Average"/>
              <a:sym typeface="Average"/>
            </a:endParaRPr>
          </a:p>
          <a:p>
            <a:pPr marL="0" lvl="0" indent="0" algn="ctr" rtl="0">
              <a:spcBef>
                <a:spcPts val="0"/>
              </a:spcBef>
              <a:spcAft>
                <a:spcPts val="0"/>
              </a:spcAft>
              <a:buNone/>
            </a:pPr>
            <a:endParaRPr>
              <a:latin typeface="Average"/>
              <a:ea typeface="Average"/>
              <a:cs typeface="Average"/>
              <a:sym typeface="Average"/>
            </a:endParaRPr>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cxnSp>
        <p:nvCxnSpPr>
          <p:cNvPr id="742" name="Google Shape;742;p85"/>
          <p:cNvCxnSpPr/>
          <p:nvPr/>
        </p:nvCxnSpPr>
        <p:spPr>
          <a:xfrm flipH="1">
            <a:off x="4441201" y="112541"/>
            <a:ext cx="5700" cy="4689600"/>
          </a:xfrm>
          <a:prstGeom prst="straightConnector1">
            <a:avLst/>
          </a:prstGeom>
          <a:noFill/>
          <a:ln w="38100" cap="flat" cmpd="sng">
            <a:solidFill>
              <a:schemeClr val="accent6"/>
            </a:solidFill>
            <a:prstDash val="solid"/>
            <a:round/>
            <a:headEnd type="none" w="med" len="med"/>
            <a:tailEnd type="none" w="med" len="med"/>
          </a:ln>
        </p:spPr>
      </p:cxnSp>
      <p:sp>
        <p:nvSpPr>
          <p:cNvPr id="743" name="Google Shape;743;p85"/>
          <p:cNvSpPr txBox="1">
            <a:spLocks noGrp="1"/>
          </p:cNvSpPr>
          <p:nvPr>
            <p:ph type="title" idx="4294967295"/>
          </p:nvPr>
        </p:nvSpPr>
        <p:spPr>
          <a:xfrm>
            <a:off x="582613" y="487893"/>
            <a:ext cx="3598745" cy="15224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000">
                <a:latin typeface="+mn-lt"/>
                <a:ea typeface="Average"/>
                <a:cs typeface="Average"/>
                <a:sym typeface="Average"/>
              </a:rPr>
              <a:t>Person on the left, use left hand on the left side of the keyboard.</a:t>
            </a:r>
            <a:endParaRPr sz="2000">
              <a:latin typeface="+mn-lt"/>
              <a:ea typeface="Average"/>
              <a:cs typeface="Average"/>
              <a:sym typeface="Average"/>
            </a:endParaRPr>
          </a:p>
        </p:txBody>
      </p:sp>
      <p:sp>
        <p:nvSpPr>
          <p:cNvPr id="744" name="Google Shape;744;p85"/>
          <p:cNvSpPr txBox="1">
            <a:spLocks noGrp="1"/>
          </p:cNvSpPr>
          <p:nvPr>
            <p:ph type="ctrTitle" idx="4294967295"/>
          </p:nvPr>
        </p:nvSpPr>
        <p:spPr>
          <a:xfrm>
            <a:off x="4572000" y="487893"/>
            <a:ext cx="3989387" cy="15224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000">
                <a:latin typeface="+mn-lt"/>
                <a:ea typeface="Average"/>
                <a:cs typeface="Average"/>
                <a:sym typeface="Average"/>
              </a:rPr>
              <a:t>Person on the right, use right hand on the right side of the keyboard.</a:t>
            </a:r>
            <a:endParaRPr sz="2000">
              <a:latin typeface="+mn-lt"/>
              <a:ea typeface="Average"/>
              <a:cs typeface="Average"/>
              <a:sym typeface="Average"/>
            </a:endParaRPr>
          </a:p>
        </p:txBody>
      </p:sp>
      <p:pic>
        <p:nvPicPr>
          <p:cNvPr id="3" name="Picture 2" descr="A picture containing shape&#10;&#10;Description automatically generated">
            <a:extLst>
              <a:ext uri="{FF2B5EF4-FFF2-40B4-BE49-F238E27FC236}">
                <a16:creationId xmlns:a16="http://schemas.microsoft.com/office/drawing/2014/main" id="{B2317BA5-DD23-458D-A7E5-5D7ECD909D03}"/>
              </a:ext>
            </a:extLst>
          </p:cNvPr>
          <p:cNvPicPr>
            <a:picLocks noChangeAspect="1"/>
          </p:cNvPicPr>
          <p:nvPr/>
        </p:nvPicPr>
        <p:blipFill>
          <a:blip r:embed="rId4"/>
          <a:stretch>
            <a:fillRect/>
          </a:stretch>
        </p:blipFill>
        <p:spPr>
          <a:xfrm>
            <a:off x="0" y="663687"/>
            <a:ext cx="9144000" cy="4939018"/>
          </a:xfrm>
          <a:prstGeom prst="rect">
            <a:avLst/>
          </a:prstGeom>
        </p:spPr>
      </p:pic>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pic>
        <p:nvPicPr>
          <p:cNvPr id="3" name="Picture 2" descr="A close up of a keyboard&#10;&#10;Description automatically generated">
            <a:extLst>
              <a:ext uri="{FF2B5EF4-FFF2-40B4-BE49-F238E27FC236}">
                <a16:creationId xmlns:a16="http://schemas.microsoft.com/office/drawing/2014/main" id="{850E1128-8BA1-4FB8-803F-607255105FAF}"/>
              </a:ext>
            </a:extLst>
          </p:cNvPr>
          <p:cNvPicPr>
            <a:picLocks noChangeAspect="1"/>
          </p:cNvPicPr>
          <p:nvPr/>
        </p:nvPicPr>
        <p:blipFill>
          <a:blip r:embed="rId4"/>
          <a:stretch>
            <a:fillRect/>
          </a:stretch>
        </p:blipFill>
        <p:spPr>
          <a:xfrm>
            <a:off x="17462" y="439875"/>
            <a:ext cx="9144000" cy="4938112"/>
          </a:xfrm>
          <a:prstGeom prst="rect">
            <a:avLst/>
          </a:prstGeom>
        </p:spPr>
      </p:pic>
      <p:cxnSp>
        <p:nvCxnSpPr>
          <p:cNvPr id="815" name="Google Shape;815;p86"/>
          <p:cNvCxnSpPr>
            <a:cxnSpLocks/>
          </p:cNvCxnSpPr>
          <p:nvPr/>
        </p:nvCxnSpPr>
        <p:spPr>
          <a:xfrm>
            <a:off x="4316375" y="1201738"/>
            <a:ext cx="0" cy="3501887"/>
          </a:xfrm>
          <a:prstGeom prst="straightConnector1">
            <a:avLst/>
          </a:prstGeom>
          <a:noFill/>
          <a:ln w="38100" cap="flat" cmpd="sng">
            <a:solidFill>
              <a:schemeClr val="accent6"/>
            </a:solidFill>
            <a:prstDash val="solid"/>
            <a:round/>
            <a:headEnd type="none" w="med" len="med"/>
            <a:tailEnd type="none" w="med" len="med"/>
          </a:ln>
        </p:spPr>
      </p:cxnSp>
      <p:sp>
        <p:nvSpPr>
          <p:cNvPr id="816" name="Google Shape;816;p86"/>
          <p:cNvSpPr txBox="1">
            <a:spLocks noGrp="1"/>
          </p:cNvSpPr>
          <p:nvPr>
            <p:ph type="title" idx="4294967295"/>
          </p:nvPr>
        </p:nvSpPr>
        <p:spPr>
          <a:xfrm>
            <a:off x="0" y="546100"/>
            <a:ext cx="9178925" cy="655638"/>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verage"/>
                <a:ea typeface="Average"/>
                <a:cs typeface="Average"/>
                <a:sym typeface="Average"/>
              </a:rPr>
              <a:t>Place your pointer finger on the F or J key.</a:t>
            </a:r>
            <a:endParaRPr>
              <a:latin typeface="Average"/>
              <a:ea typeface="Average"/>
              <a:cs typeface="Average"/>
              <a:sym typeface="Average"/>
            </a:endParaRPr>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825"/>
        <p:cNvGrpSpPr/>
        <p:nvPr/>
      </p:nvGrpSpPr>
      <p:grpSpPr>
        <a:xfrm>
          <a:off x="0" y="0"/>
          <a:ext cx="0" cy="0"/>
          <a:chOff x="0" y="0"/>
          <a:chExt cx="0" cy="0"/>
        </a:xfrm>
      </p:grpSpPr>
      <p:pic>
        <p:nvPicPr>
          <p:cNvPr id="2" name="Picture 1">
            <a:extLst>
              <a:ext uri="{FF2B5EF4-FFF2-40B4-BE49-F238E27FC236}">
                <a16:creationId xmlns:a16="http://schemas.microsoft.com/office/drawing/2014/main" id="{6FCEC1AC-8861-41D9-842A-0AC73A7DB423}"/>
              </a:ext>
            </a:extLst>
          </p:cNvPr>
          <p:cNvPicPr>
            <a:picLocks noChangeAspect="1"/>
          </p:cNvPicPr>
          <p:nvPr/>
        </p:nvPicPr>
        <p:blipFill>
          <a:blip r:embed="rId4"/>
          <a:srcRect/>
          <a:stretch/>
        </p:blipFill>
        <p:spPr>
          <a:xfrm>
            <a:off x="-17463" y="373150"/>
            <a:ext cx="9143999" cy="4938112"/>
          </a:xfrm>
          <a:prstGeom prst="rect">
            <a:avLst/>
          </a:prstGeom>
        </p:spPr>
      </p:pic>
      <p:sp>
        <p:nvSpPr>
          <p:cNvPr id="3" name="Google Shape;673;p68">
            <a:extLst>
              <a:ext uri="{FF2B5EF4-FFF2-40B4-BE49-F238E27FC236}">
                <a16:creationId xmlns:a16="http://schemas.microsoft.com/office/drawing/2014/main" id="{C17928D5-DF8B-44CD-A717-F22A5143E8F5}"/>
              </a:ext>
            </a:extLst>
          </p:cNvPr>
          <p:cNvSpPr txBox="1">
            <a:spLocks/>
          </p:cNvSpPr>
          <p:nvPr/>
        </p:nvSpPr>
        <p:spPr>
          <a:xfrm>
            <a:off x="-17463" y="589456"/>
            <a:ext cx="9178925" cy="65563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Home Row</a:t>
            </a:r>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898"/>
        <p:cNvGrpSpPr/>
        <p:nvPr/>
      </p:nvGrpSpPr>
      <p:grpSpPr>
        <a:xfrm>
          <a:off x="0" y="0"/>
          <a:ext cx="0" cy="0"/>
          <a:chOff x="0" y="0"/>
          <a:chExt cx="0" cy="0"/>
        </a:xfrm>
      </p:grpSpPr>
      <p:pic>
        <p:nvPicPr>
          <p:cNvPr id="2" name="Picture 1">
            <a:extLst>
              <a:ext uri="{FF2B5EF4-FFF2-40B4-BE49-F238E27FC236}">
                <a16:creationId xmlns:a16="http://schemas.microsoft.com/office/drawing/2014/main" id="{52618AA4-D901-435A-9E8C-ED1BEC0CEF3C}"/>
              </a:ext>
            </a:extLst>
          </p:cNvPr>
          <p:cNvPicPr>
            <a:picLocks noChangeAspect="1"/>
          </p:cNvPicPr>
          <p:nvPr/>
        </p:nvPicPr>
        <p:blipFill>
          <a:blip r:embed="rId4"/>
          <a:srcRect/>
          <a:stretch/>
        </p:blipFill>
        <p:spPr>
          <a:xfrm>
            <a:off x="-17463" y="373150"/>
            <a:ext cx="9143999" cy="4938111"/>
          </a:xfrm>
          <a:prstGeom prst="rect">
            <a:avLst/>
          </a:prstGeom>
        </p:spPr>
      </p:pic>
      <p:cxnSp>
        <p:nvCxnSpPr>
          <p:cNvPr id="968" name="Google Shape;968;p88"/>
          <p:cNvCxnSpPr/>
          <p:nvPr/>
        </p:nvCxnSpPr>
        <p:spPr>
          <a:xfrm>
            <a:off x="4303045" y="1081643"/>
            <a:ext cx="5100" cy="3132600"/>
          </a:xfrm>
          <a:prstGeom prst="straightConnector1">
            <a:avLst/>
          </a:prstGeom>
          <a:noFill/>
          <a:ln w="38100" cap="flat" cmpd="sng">
            <a:solidFill>
              <a:schemeClr val="accent6"/>
            </a:solidFill>
            <a:prstDash val="solid"/>
            <a:round/>
            <a:headEnd type="none" w="med" len="med"/>
            <a:tailEnd type="none" w="med" len="med"/>
          </a:ln>
        </p:spPr>
      </p:cxnSp>
      <p:sp>
        <p:nvSpPr>
          <p:cNvPr id="965" name="Google Shape;965;p88"/>
          <p:cNvSpPr txBox="1">
            <a:spLocks noGrp="1"/>
          </p:cNvSpPr>
          <p:nvPr>
            <p:ph type="title" idx="4294967295"/>
          </p:nvPr>
        </p:nvSpPr>
        <p:spPr>
          <a:xfrm>
            <a:off x="0" y="425450"/>
            <a:ext cx="9144000" cy="66516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j-lt"/>
                <a:ea typeface="Average"/>
                <a:cs typeface="Average"/>
                <a:sym typeface="Average"/>
              </a:rPr>
              <a:t>Type students name together.</a:t>
            </a:r>
            <a:endParaRPr>
              <a:latin typeface="+mj-lt"/>
              <a:ea typeface="Average"/>
              <a:cs typeface="Average"/>
              <a:sym typeface="Average"/>
            </a:endParaRPr>
          </a:p>
        </p:txBody>
      </p:sp>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972"/>
        <p:cNvGrpSpPr/>
        <p:nvPr/>
      </p:nvGrpSpPr>
      <p:grpSpPr>
        <a:xfrm>
          <a:off x="0" y="0"/>
          <a:ext cx="0" cy="0"/>
          <a:chOff x="0" y="0"/>
          <a:chExt cx="0" cy="0"/>
        </a:xfrm>
      </p:grpSpPr>
      <p:sp>
        <p:nvSpPr>
          <p:cNvPr id="974" name="Google Shape;974;p89"/>
          <p:cNvSpPr txBox="1">
            <a:spLocks noGrp="1"/>
          </p:cNvSpPr>
          <p:nvPr>
            <p:ph type="title"/>
          </p:nvPr>
        </p:nvSpPr>
        <p:spPr>
          <a:xfrm>
            <a:off x="-75" y="1398513"/>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a:latin typeface="+mj-lt"/>
                <a:ea typeface="Average"/>
                <a:cs typeface="Average"/>
                <a:sym typeface="Average"/>
              </a:rPr>
              <a:t>Discussion Question</a:t>
            </a:r>
            <a:endParaRPr sz="3600">
              <a:latin typeface="+mj-lt"/>
              <a:ea typeface="Average"/>
              <a:cs typeface="Average"/>
              <a:sym typeface="Average"/>
            </a:endParaRPr>
          </a:p>
        </p:txBody>
      </p:sp>
      <p:sp>
        <p:nvSpPr>
          <p:cNvPr id="975" name="Google Shape;975;p89"/>
          <p:cNvSpPr txBox="1">
            <a:spLocks noGrp="1"/>
          </p:cNvSpPr>
          <p:nvPr>
            <p:ph type="ctrTitle" idx="4294967295"/>
          </p:nvPr>
        </p:nvSpPr>
        <p:spPr>
          <a:xfrm>
            <a:off x="390450" y="2227413"/>
            <a:ext cx="8362950" cy="2095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n-lt"/>
                <a:ea typeface="Average"/>
                <a:cs typeface="Average"/>
                <a:sym typeface="Average"/>
              </a:rPr>
              <a:t>Were there any keys that were difficult to type or to decide who would type them?</a:t>
            </a:r>
            <a:endParaRPr sz="1800">
              <a:latin typeface="+mn-lt"/>
              <a:ea typeface="Average"/>
              <a:cs typeface="Average"/>
              <a:sym typeface="Average"/>
            </a:endParaRPr>
          </a:p>
        </p:txBody>
      </p:sp>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980"/>
        <p:cNvGrpSpPr/>
        <p:nvPr/>
      </p:nvGrpSpPr>
      <p:grpSpPr>
        <a:xfrm>
          <a:off x="0" y="0"/>
          <a:ext cx="0" cy="0"/>
          <a:chOff x="0" y="0"/>
          <a:chExt cx="0" cy="0"/>
        </a:xfrm>
      </p:grpSpPr>
      <p:sp>
        <p:nvSpPr>
          <p:cNvPr id="8" name="Google Shape;838;p72">
            <a:extLst>
              <a:ext uri="{FF2B5EF4-FFF2-40B4-BE49-F238E27FC236}">
                <a16:creationId xmlns:a16="http://schemas.microsoft.com/office/drawing/2014/main" id="{9F5678C5-5F2B-4AEC-9523-941CD89B58E9}"/>
              </a:ext>
            </a:extLst>
          </p:cNvPr>
          <p:cNvSpPr txBox="1">
            <a:spLocks noGrp="1"/>
          </p:cNvSpPr>
          <p:nvPr>
            <p:ph type="title"/>
          </p:nvPr>
        </p:nvSpPr>
        <p:spPr>
          <a:xfrm>
            <a:off x="0" y="761208"/>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a:latin typeface="+mj-lt"/>
                <a:ea typeface="Open Sans" panose="020B0606030504020204" pitchFamily="34" charset="0"/>
                <a:cs typeface="Open Sans" panose="020B0606030504020204" pitchFamily="34" charset="0"/>
                <a:sym typeface="Average"/>
              </a:rPr>
              <a:t>Typing Tips</a:t>
            </a:r>
            <a:endParaRPr sz="3600">
              <a:latin typeface="+mj-lt"/>
              <a:ea typeface="Open Sans" panose="020B0606030504020204" pitchFamily="34" charset="0"/>
              <a:cs typeface="Open Sans" panose="020B0606030504020204" pitchFamily="34" charset="0"/>
              <a:sym typeface="Average"/>
            </a:endParaRPr>
          </a:p>
        </p:txBody>
      </p:sp>
      <p:sp>
        <p:nvSpPr>
          <p:cNvPr id="9" name="Google Shape;839;p72">
            <a:extLst>
              <a:ext uri="{FF2B5EF4-FFF2-40B4-BE49-F238E27FC236}">
                <a16:creationId xmlns:a16="http://schemas.microsoft.com/office/drawing/2014/main" id="{57354B34-51C3-426E-A797-4AEB40612250}"/>
              </a:ext>
            </a:extLst>
          </p:cNvPr>
          <p:cNvSpPr txBox="1">
            <a:spLocks/>
          </p:cNvSpPr>
          <p:nvPr/>
        </p:nvSpPr>
        <p:spPr>
          <a:xfrm>
            <a:off x="1536192" y="1655763"/>
            <a:ext cx="6826758" cy="2093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457200" indent="-406400">
              <a:spcAft>
                <a:spcPts val="600"/>
              </a:spcAft>
              <a:buFont typeface="Average"/>
              <a:buChar char="➔"/>
            </a:pPr>
            <a:r>
              <a:rPr lang="en-US">
                <a:latin typeface="Open Sans" panose="020B0606030504020204" pitchFamily="34" charset="0"/>
                <a:ea typeface="Open Sans" panose="020B0606030504020204" pitchFamily="34" charset="0"/>
                <a:cs typeface="Open Sans" panose="020B0606030504020204" pitchFamily="34" charset="0"/>
                <a:sym typeface="Average"/>
              </a:rPr>
              <a:t>Rest fingers on home row.</a:t>
            </a:r>
          </a:p>
          <a:p>
            <a:pPr marL="457200" indent="-406400">
              <a:spcAft>
                <a:spcPts val="600"/>
              </a:spcAft>
              <a:buFont typeface="Average"/>
              <a:buChar char="➔"/>
            </a:pPr>
            <a:r>
              <a:rPr lang="en-US">
                <a:latin typeface="Open Sans" panose="020B0606030504020204" pitchFamily="34" charset="0"/>
                <a:ea typeface="Open Sans" panose="020B0606030504020204" pitchFamily="34" charset="0"/>
                <a:cs typeface="Open Sans" panose="020B0606030504020204" pitchFamily="34" charset="0"/>
                <a:sym typeface="Average"/>
              </a:rPr>
              <a:t>Use the closest finger to press each key.</a:t>
            </a:r>
          </a:p>
        </p:txBody>
      </p:sp>
    </p:spTree>
    <p:custDataLst>
      <p:tags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988"/>
        <p:cNvGrpSpPr/>
        <p:nvPr/>
      </p:nvGrpSpPr>
      <p:grpSpPr>
        <a:xfrm>
          <a:off x="0" y="0"/>
          <a:ext cx="0" cy="0"/>
          <a:chOff x="0" y="0"/>
          <a:chExt cx="0" cy="0"/>
        </a:xfrm>
      </p:grpSpPr>
      <p:sp>
        <p:nvSpPr>
          <p:cNvPr id="990" name="Google Shape;990;p91"/>
          <p:cNvSpPr txBox="1">
            <a:spLocks noGrp="1"/>
          </p:cNvSpPr>
          <p:nvPr>
            <p:ph type="title"/>
          </p:nvPr>
        </p:nvSpPr>
        <p:spPr>
          <a:xfrm>
            <a:off x="0" y="1499986"/>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a:latin typeface="+mj-lt"/>
                <a:ea typeface="Average"/>
                <a:cs typeface="Average"/>
                <a:sym typeface="Average"/>
              </a:rPr>
              <a:t>Formatting Text</a:t>
            </a:r>
            <a:endParaRPr sz="4800">
              <a:latin typeface="+mj-lt"/>
              <a:ea typeface="Average"/>
              <a:cs typeface="Average"/>
              <a:sym typeface="Average"/>
            </a:endParaRPr>
          </a:p>
        </p:txBody>
      </p:sp>
      <p:sp>
        <p:nvSpPr>
          <p:cNvPr id="991" name="Google Shape;991;p91"/>
          <p:cNvSpPr txBox="1">
            <a:spLocks noGrp="1"/>
          </p:cNvSpPr>
          <p:nvPr>
            <p:ph type="ctrTitle" idx="4294967295"/>
          </p:nvPr>
        </p:nvSpPr>
        <p:spPr>
          <a:xfrm>
            <a:off x="0" y="2496136"/>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n-lt"/>
                <a:ea typeface="Average"/>
                <a:cs typeface="Average"/>
                <a:sym typeface="Average"/>
              </a:rPr>
              <a:t>Adults and students take turns on computer.</a:t>
            </a:r>
            <a:endParaRPr>
              <a:latin typeface="+mn-lt"/>
              <a:ea typeface="Average"/>
              <a:cs typeface="Average"/>
              <a:sym typeface="Average"/>
            </a:endParaRPr>
          </a:p>
        </p:txBody>
      </p:sp>
    </p:spTree>
    <p:custDataLst>
      <p:tags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995"/>
        <p:cNvGrpSpPr/>
        <p:nvPr/>
      </p:nvGrpSpPr>
      <p:grpSpPr>
        <a:xfrm>
          <a:off x="0" y="0"/>
          <a:ext cx="0" cy="0"/>
          <a:chOff x="0" y="0"/>
          <a:chExt cx="0" cy="0"/>
        </a:xfrm>
      </p:grpSpPr>
      <p:sp>
        <p:nvSpPr>
          <p:cNvPr id="1000" name="Google Shape;1000;p92"/>
          <p:cNvSpPr txBox="1">
            <a:spLocks noGrp="1"/>
          </p:cNvSpPr>
          <p:nvPr>
            <p:ph type="ctrTitle" idx="4294967295"/>
          </p:nvPr>
        </p:nvSpPr>
        <p:spPr>
          <a:xfrm>
            <a:off x="3662753" y="971050"/>
            <a:ext cx="4181475" cy="6667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n-lt"/>
                <a:ea typeface="Average"/>
                <a:cs typeface="Average"/>
                <a:sym typeface="Average"/>
              </a:rPr>
              <a:t>toolbar</a:t>
            </a:r>
            <a:endParaRPr>
              <a:latin typeface="+mn-lt"/>
              <a:ea typeface="Average"/>
              <a:cs typeface="Average"/>
              <a:sym typeface="Average"/>
            </a:endParaRPr>
          </a:p>
        </p:txBody>
      </p:sp>
      <p:pic>
        <p:nvPicPr>
          <p:cNvPr id="998" name="Google Shape;998;p92"/>
          <p:cNvPicPr preferRelativeResize="0"/>
          <p:nvPr/>
        </p:nvPicPr>
        <p:blipFill rotWithShape="1">
          <a:blip r:embed="rId4">
            <a:alphaModFix/>
          </a:blip>
          <a:srcRect b="51916"/>
          <a:stretch/>
        </p:blipFill>
        <p:spPr>
          <a:xfrm>
            <a:off x="1411400" y="1694725"/>
            <a:ext cx="6432828" cy="2062076"/>
          </a:xfrm>
          <a:prstGeom prst="rect">
            <a:avLst/>
          </a:prstGeom>
          <a:noFill/>
          <a:ln w="12700">
            <a:solidFill>
              <a:srgbClr val="002060"/>
            </a:solidFill>
          </a:ln>
        </p:spPr>
      </p:pic>
      <p:cxnSp>
        <p:nvCxnSpPr>
          <p:cNvPr id="999" name="Google Shape;999;p92"/>
          <p:cNvCxnSpPr/>
          <p:nvPr/>
        </p:nvCxnSpPr>
        <p:spPr>
          <a:xfrm flipH="1">
            <a:off x="5151238" y="1535275"/>
            <a:ext cx="175500" cy="707400"/>
          </a:xfrm>
          <a:prstGeom prst="straightConnector1">
            <a:avLst/>
          </a:prstGeom>
          <a:noFill/>
          <a:ln w="76200" cap="flat" cmpd="sng">
            <a:solidFill>
              <a:schemeClr val="accent6"/>
            </a:solidFill>
            <a:prstDash val="solid"/>
            <a:round/>
            <a:headEnd type="none" w="med" len="med"/>
            <a:tailEnd type="triangle" w="med" len="med"/>
          </a:ln>
        </p:spPr>
      </p:cxnSp>
      <p:sp>
        <p:nvSpPr>
          <p:cNvPr id="1001" name="Google Shape;1001;p92"/>
          <p:cNvSpPr/>
          <p:nvPr/>
        </p:nvSpPr>
        <p:spPr>
          <a:xfrm>
            <a:off x="1299616" y="2356525"/>
            <a:ext cx="5625900" cy="341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005"/>
        <p:cNvGrpSpPr/>
        <p:nvPr/>
      </p:nvGrpSpPr>
      <p:grpSpPr>
        <a:xfrm>
          <a:off x="0" y="0"/>
          <a:ext cx="0" cy="0"/>
          <a:chOff x="0" y="0"/>
          <a:chExt cx="0" cy="0"/>
        </a:xfrm>
      </p:grpSpPr>
      <p:sp>
        <p:nvSpPr>
          <p:cNvPr id="1007" name="Google Shape;1007;p93"/>
          <p:cNvSpPr txBox="1">
            <a:spLocks noGrp="1"/>
          </p:cNvSpPr>
          <p:nvPr>
            <p:ph type="title" idx="4294967295"/>
          </p:nvPr>
        </p:nvSpPr>
        <p:spPr>
          <a:xfrm>
            <a:off x="0" y="459475"/>
            <a:ext cx="9144000" cy="65563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a:latin typeface="+mj-lt"/>
                <a:ea typeface="Average"/>
                <a:cs typeface="Average"/>
                <a:sym typeface="Average"/>
              </a:rPr>
              <a:t>Formatting Options</a:t>
            </a:r>
            <a:endParaRPr sz="3200">
              <a:latin typeface="+mj-lt"/>
              <a:ea typeface="Average"/>
              <a:cs typeface="Average"/>
              <a:sym typeface="Average"/>
            </a:endParaRPr>
          </a:p>
        </p:txBody>
      </p:sp>
      <p:sp>
        <p:nvSpPr>
          <p:cNvPr id="1008" name="Google Shape;1008;p93"/>
          <p:cNvSpPr txBox="1">
            <a:spLocks noGrp="1"/>
          </p:cNvSpPr>
          <p:nvPr>
            <p:ph type="ctrTitle" idx="4294967295"/>
          </p:nvPr>
        </p:nvSpPr>
        <p:spPr>
          <a:xfrm>
            <a:off x="383732" y="1240022"/>
            <a:ext cx="5595938" cy="3633788"/>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FF0000"/>
                </a:solidFill>
                <a:latin typeface="Average"/>
                <a:ea typeface="Average"/>
                <a:cs typeface="Average"/>
                <a:sym typeface="Average"/>
              </a:rPr>
              <a:t>Change the color of the letters.</a:t>
            </a:r>
            <a:endParaRPr>
              <a:solidFill>
                <a:srgbClr val="FF0000"/>
              </a:solidFill>
              <a:latin typeface="Average"/>
              <a:ea typeface="Average"/>
              <a:cs typeface="Average"/>
              <a:sym typeface="Average"/>
            </a:endParaRPr>
          </a:p>
          <a:p>
            <a:pPr marL="0" lvl="0" indent="0" algn="ctr" rtl="0">
              <a:spcBef>
                <a:spcPts val="0"/>
              </a:spcBef>
              <a:spcAft>
                <a:spcPts val="0"/>
              </a:spcAft>
              <a:buClr>
                <a:schemeClr val="dk1"/>
              </a:buClr>
              <a:buSzPts val="1100"/>
              <a:buFont typeface="Arial"/>
              <a:buNone/>
            </a:pPr>
            <a:r>
              <a:rPr lang="en" u="sng">
                <a:latin typeface="Average"/>
                <a:ea typeface="Average"/>
                <a:cs typeface="Average"/>
                <a:sym typeface="Average"/>
              </a:rPr>
              <a:t>Underline letters.</a:t>
            </a:r>
            <a:endParaRPr>
              <a:solidFill>
                <a:srgbClr val="FF0000"/>
              </a:solidFill>
              <a:latin typeface="Average"/>
              <a:ea typeface="Average"/>
              <a:cs typeface="Average"/>
              <a:sym typeface="Average"/>
            </a:endParaRPr>
          </a:p>
          <a:p>
            <a:pPr marL="0" lvl="0" indent="0" algn="ctr" rtl="0">
              <a:spcBef>
                <a:spcPts val="0"/>
              </a:spcBef>
              <a:spcAft>
                <a:spcPts val="0"/>
              </a:spcAft>
              <a:buNone/>
            </a:pPr>
            <a:r>
              <a:rPr lang="en">
                <a:highlight>
                  <a:srgbClr val="FFE599"/>
                </a:highlight>
                <a:latin typeface="Average"/>
                <a:ea typeface="Average"/>
                <a:cs typeface="Average"/>
                <a:sym typeface="Average"/>
              </a:rPr>
              <a:t>Change the color behind the letters.</a:t>
            </a:r>
            <a:endParaRPr>
              <a:highlight>
                <a:srgbClr val="FFE599"/>
              </a:highlight>
              <a:latin typeface="Average"/>
              <a:ea typeface="Average"/>
              <a:cs typeface="Average"/>
              <a:sym typeface="Average"/>
            </a:endParaRPr>
          </a:p>
          <a:p>
            <a:pPr marL="0" lvl="0" indent="0" algn="ctr" rtl="0">
              <a:spcBef>
                <a:spcPts val="0"/>
              </a:spcBef>
              <a:spcAft>
                <a:spcPts val="0"/>
              </a:spcAft>
              <a:buNone/>
            </a:pPr>
            <a:r>
              <a:rPr lang="en">
                <a:latin typeface="Caveat"/>
                <a:ea typeface="Caveat"/>
                <a:cs typeface="Caveat"/>
                <a:sym typeface="Caveat"/>
              </a:rPr>
              <a:t>Change </a:t>
            </a:r>
            <a:r>
              <a:rPr lang="en">
                <a:latin typeface="Impact"/>
                <a:ea typeface="Impact"/>
                <a:cs typeface="Impact"/>
                <a:sym typeface="Impact"/>
              </a:rPr>
              <a:t>the</a:t>
            </a:r>
            <a:r>
              <a:rPr lang="en">
                <a:latin typeface="Caveat"/>
                <a:ea typeface="Caveat"/>
                <a:cs typeface="Caveat"/>
                <a:sym typeface="Caveat"/>
              </a:rPr>
              <a:t> </a:t>
            </a:r>
            <a:r>
              <a:rPr lang="en">
                <a:latin typeface="Pacifico"/>
                <a:ea typeface="Pacifico"/>
                <a:cs typeface="Pacifico"/>
                <a:sym typeface="Pacifico"/>
              </a:rPr>
              <a:t>font.</a:t>
            </a:r>
            <a:endParaRPr>
              <a:latin typeface="Pacifico"/>
              <a:ea typeface="Pacifico"/>
              <a:cs typeface="Pacifico"/>
              <a:sym typeface="Pacifico"/>
            </a:endParaRPr>
          </a:p>
          <a:p>
            <a:pPr marL="0" lvl="0" indent="0" algn="ctr" rtl="0">
              <a:spcBef>
                <a:spcPts val="0"/>
              </a:spcBef>
              <a:spcAft>
                <a:spcPts val="0"/>
              </a:spcAft>
              <a:buClr>
                <a:schemeClr val="dk1"/>
              </a:buClr>
              <a:buSzPts val="1100"/>
              <a:buFont typeface="Arial"/>
              <a:buNone/>
            </a:pPr>
            <a:r>
              <a:rPr lang="en" b="1">
                <a:latin typeface="Average"/>
                <a:ea typeface="Average"/>
                <a:cs typeface="Average"/>
                <a:sym typeface="Average"/>
              </a:rPr>
              <a:t>Make letters bolder.</a:t>
            </a:r>
            <a:endParaRPr u="sng">
              <a:latin typeface="Average"/>
              <a:ea typeface="Average"/>
              <a:cs typeface="Average"/>
              <a:sym typeface="Average"/>
            </a:endParaRPr>
          </a:p>
          <a:p>
            <a:pPr marL="457200" lvl="0" indent="-406400" algn="ctr" rtl="0">
              <a:spcBef>
                <a:spcPts val="0"/>
              </a:spcBef>
              <a:spcAft>
                <a:spcPts val="0"/>
              </a:spcAft>
              <a:buSzPts val="2800"/>
              <a:buFont typeface="Average"/>
              <a:buChar char="●"/>
            </a:pPr>
            <a:r>
              <a:rPr lang="en">
                <a:latin typeface="Average"/>
                <a:ea typeface="Average"/>
                <a:cs typeface="Average"/>
                <a:sym typeface="Average"/>
              </a:rPr>
              <a:t>Put a bullet before words.</a:t>
            </a:r>
            <a:endParaRPr>
              <a:latin typeface="Average"/>
              <a:ea typeface="Average"/>
              <a:cs typeface="Average"/>
              <a:sym typeface="Average"/>
            </a:endParaRPr>
          </a:p>
          <a:p>
            <a:pPr marL="0" lvl="0" indent="0" algn="ctr" rtl="0">
              <a:spcBef>
                <a:spcPts val="0"/>
              </a:spcBef>
              <a:spcAft>
                <a:spcPts val="0"/>
              </a:spcAft>
              <a:buClr>
                <a:schemeClr val="dk1"/>
              </a:buClr>
              <a:buSzPts val="1100"/>
              <a:buFont typeface="Arial"/>
              <a:buNone/>
            </a:pPr>
            <a:r>
              <a:rPr lang="en" i="1">
                <a:latin typeface="Average"/>
                <a:ea typeface="Average"/>
                <a:cs typeface="Average"/>
                <a:sym typeface="Average"/>
              </a:rPr>
              <a:t>Make letters italic.</a:t>
            </a:r>
            <a:endParaRPr>
              <a:latin typeface="Average"/>
              <a:ea typeface="Average"/>
              <a:cs typeface="Average"/>
              <a:sym typeface="Average"/>
            </a:endParaRPr>
          </a:p>
          <a:p>
            <a:pPr marL="0" lvl="0" indent="0" algn="ctr" rtl="0">
              <a:spcBef>
                <a:spcPts val="0"/>
              </a:spcBef>
              <a:spcAft>
                <a:spcPts val="0"/>
              </a:spcAft>
              <a:buClr>
                <a:schemeClr val="dk1"/>
              </a:buClr>
              <a:buSzPts val="1100"/>
              <a:buFont typeface="Arial"/>
              <a:buNone/>
            </a:pPr>
            <a:r>
              <a:rPr lang="en" strike="sngStrike">
                <a:latin typeface="Average"/>
                <a:ea typeface="Average"/>
                <a:cs typeface="Average"/>
                <a:sym typeface="Average"/>
              </a:rPr>
              <a:t>Strikethrough the letters.</a:t>
            </a:r>
            <a:endParaRPr strike="sngStrike">
              <a:latin typeface="Average"/>
              <a:ea typeface="Average"/>
              <a:cs typeface="Average"/>
              <a:sym typeface="Average"/>
            </a:endParaRPr>
          </a:p>
          <a:p>
            <a:pPr marL="0" lvl="0" indent="0" algn="ctr" rtl="0">
              <a:spcBef>
                <a:spcPts val="0"/>
              </a:spcBef>
              <a:spcAft>
                <a:spcPts val="0"/>
              </a:spcAft>
              <a:buNone/>
            </a:pPr>
            <a:endParaRPr>
              <a:latin typeface="Average"/>
              <a:ea typeface="Average"/>
              <a:cs typeface="Average"/>
              <a:sym typeface="Average"/>
            </a:endParaRPr>
          </a:p>
        </p:txBody>
      </p:sp>
      <p:sp>
        <p:nvSpPr>
          <p:cNvPr id="1009" name="Google Shape;1009;p93"/>
          <p:cNvSpPr txBox="1"/>
          <p:nvPr/>
        </p:nvSpPr>
        <p:spPr>
          <a:xfrm>
            <a:off x="5539800" y="1240022"/>
            <a:ext cx="3604200" cy="373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5400">
                <a:solidFill>
                  <a:schemeClr val="dk1"/>
                </a:solidFill>
                <a:latin typeface="+mj-lt"/>
                <a:ea typeface="Average"/>
                <a:cs typeface="Average"/>
                <a:sym typeface="Average"/>
              </a:rPr>
              <a:t>Make letters bigger</a:t>
            </a:r>
            <a:endParaRPr sz="5400">
              <a:solidFill>
                <a:schemeClr val="dk1"/>
              </a:solidFill>
              <a:latin typeface="+mj-lt"/>
              <a:ea typeface="Average"/>
              <a:cs typeface="Average"/>
              <a:sym typeface="Average"/>
            </a:endParaRPr>
          </a:p>
          <a:p>
            <a:pPr marL="0" lvl="0" indent="0" algn="ctr" rtl="0">
              <a:spcBef>
                <a:spcPts val="0"/>
              </a:spcBef>
              <a:spcAft>
                <a:spcPts val="0"/>
              </a:spcAft>
              <a:buClr>
                <a:schemeClr val="dk1"/>
              </a:buClr>
              <a:buSzPts val="1100"/>
              <a:buFont typeface="Arial"/>
              <a:buNone/>
            </a:pPr>
            <a:endParaRPr lang="en">
              <a:solidFill>
                <a:schemeClr val="dk1"/>
              </a:solidFill>
              <a:latin typeface="Average"/>
              <a:ea typeface="Average"/>
              <a:cs typeface="Average"/>
              <a:sym typeface="Average"/>
            </a:endParaRPr>
          </a:p>
          <a:p>
            <a:pPr marL="0" lvl="0" indent="0" algn="ctr" rtl="0">
              <a:spcBef>
                <a:spcPts val="0"/>
              </a:spcBef>
              <a:spcAft>
                <a:spcPts val="0"/>
              </a:spcAft>
              <a:buClr>
                <a:schemeClr val="dk1"/>
              </a:buClr>
              <a:buSzPts val="1100"/>
              <a:buFont typeface="Arial"/>
              <a:buNone/>
            </a:pPr>
            <a:r>
              <a:rPr lang="en">
                <a:solidFill>
                  <a:schemeClr val="dk1"/>
                </a:solidFill>
                <a:latin typeface="Average"/>
                <a:ea typeface="Average"/>
                <a:cs typeface="Average"/>
                <a:sym typeface="Average"/>
              </a:rPr>
              <a:t>or smaller</a:t>
            </a:r>
            <a:endParaRPr>
              <a:solidFill>
                <a:schemeClr val="dk1"/>
              </a:solidFill>
              <a:latin typeface="Average"/>
              <a:ea typeface="Average"/>
              <a:cs typeface="Average"/>
              <a:sym typeface="Average"/>
            </a:endParaRPr>
          </a:p>
          <a:p>
            <a:pPr marL="0" lvl="0" indent="0" algn="ctr" rtl="0">
              <a:spcBef>
                <a:spcPts val="0"/>
              </a:spcBef>
              <a:spcAft>
                <a:spcPts val="0"/>
              </a:spcAft>
              <a:buClr>
                <a:schemeClr val="dk1"/>
              </a:buClr>
              <a:buSzPts val="1100"/>
              <a:buFont typeface="Arial"/>
              <a:buNone/>
            </a:pPr>
            <a:r>
              <a:rPr lang="en" sz="1800">
                <a:solidFill>
                  <a:schemeClr val="dk1"/>
                </a:solidFill>
                <a:latin typeface="Average"/>
                <a:ea typeface="Average"/>
                <a:cs typeface="Average"/>
                <a:sym typeface="Average"/>
              </a:rPr>
              <a:t>o</a:t>
            </a:r>
            <a:r>
              <a:rPr lang="en" sz="2400">
                <a:solidFill>
                  <a:schemeClr val="dk1"/>
                </a:solidFill>
                <a:latin typeface="Average"/>
                <a:ea typeface="Average"/>
                <a:cs typeface="Average"/>
                <a:sym typeface="Average"/>
              </a:rPr>
              <a:t>r</a:t>
            </a:r>
            <a:r>
              <a:rPr lang="en" sz="1800">
                <a:solidFill>
                  <a:schemeClr val="dk1"/>
                </a:solidFill>
                <a:latin typeface="Average"/>
                <a:ea typeface="Average"/>
                <a:cs typeface="Average"/>
                <a:sym typeface="Average"/>
              </a:rPr>
              <a:t> b</a:t>
            </a:r>
            <a:r>
              <a:rPr lang="en" sz="1000">
                <a:solidFill>
                  <a:schemeClr val="dk1"/>
                </a:solidFill>
                <a:latin typeface="Average"/>
                <a:ea typeface="Average"/>
                <a:cs typeface="Average"/>
                <a:sym typeface="Average"/>
              </a:rPr>
              <a:t>o</a:t>
            </a:r>
            <a:r>
              <a:rPr lang="en" sz="3000">
                <a:solidFill>
                  <a:schemeClr val="dk1"/>
                </a:solidFill>
                <a:latin typeface="Average"/>
                <a:ea typeface="Average"/>
                <a:cs typeface="Average"/>
                <a:sym typeface="Average"/>
              </a:rPr>
              <a:t>t</a:t>
            </a:r>
            <a:r>
              <a:rPr lang="en" sz="1800">
                <a:solidFill>
                  <a:schemeClr val="dk1"/>
                </a:solidFill>
                <a:latin typeface="Average"/>
                <a:ea typeface="Average"/>
                <a:cs typeface="Average"/>
                <a:sym typeface="Average"/>
              </a:rPr>
              <a:t>h.</a:t>
            </a:r>
            <a:endParaRPr sz="6000">
              <a:solidFill>
                <a:schemeClr val="dk1"/>
              </a:solidFill>
              <a:latin typeface="Average"/>
              <a:ea typeface="Average"/>
              <a:cs typeface="Average"/>
              <a:sym typeface="Average"/>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3" name="Google Shape;143;p31"/>
          <p:cNvSpPr txBox="1"/>
          <p:nvPr/>
        </p:nvSpPr>
        <p:spPr>
          <a:xfrm>
            <a:off x="3780900" y="4551223"/>
            <a:ext cx="1582200" cy="30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u="sng">
                <a:solidFill>
                  <a:srgbClr val="D9D9D9"/>
                </a:solidFill>
                <a:hlinkClick r:id="rId4"/>
              </a:rPr>
              <a:t>This Photo</a:t>
            </a:r>
            <a:r>
              <a:rPr lang="en" sz="600">
                <a:solidFill>
                  <a:srgbClr val="D9D9D9"/>
                </a:solidFill>
              </a:rPr>
              <a:t> is licensed under</a:t>
            </a:r>
            <a:r>
              <a:rPr lang="en" sz="600">
                <a:solidFill>
                  <a:srgbClr val="D9D9D9"/>
                </a:solidFill>
                <a:uFill>
                  <a:noFill/>
                </a:uFill>
                <a:hlinkClick r:id="rId5"/>
              </a:rPr>
              <a:t> </a:t>
            </a:r>
            <a:r>
              <a:rPr lang="en" sz="600" u="sng">
                <a:solidFill>
                  <a:srgbClr val="D9D9D9"/>
                </a:solidFill>
                <a:hlinkClick r:id="rId5"/>
              </a:rPr>
              <a:t>CC BY-NC</a:t>
            </a:r>
            <a:endParaRPr sz="600" u="sng">
              <a:solidFill>
                <a:srgbClr val="D9D9D9"/>
              </a:solidFill>
              <a:hlinkClick r:id="rId5"/>
            </a:endParaRPr>
          </a:p>
        </p:txBody>
      </p:sp>
      <p:sp>
        <p:nvSpPr>
          <p:cNvPr id="4" name="Google Shape;99;p19">
            <a:extLst>
              <a:ext uri="{FF2B5EF4-FFF2-40B4-BE49-F238E27FC236}">
                <a16:creationId xmlns:a16="http://schemas.microsoft.com/office/drawing/2014/main" id="{7269698F-4C2A-4ABA-B17A-AEC540A3E523}"/>
              </a:ext>
            </a:extLst>
          </p:cNvPr>
          <p:cNvSpPr txBox="1">
            <a:spLocks/>
          </p:cNvSpPr>
          <p:nvPr/>
        </p:nvSpPr>
        <p:spPr>
          <a:xfrm>
            <a:off x="0" y="330747"/>
            <a:ext cx="9144000" cy="656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SemiBold" panose="020B0706030804020204" pitchFamily="34" charset="0"/>
                <a:ea typeface="Open Sans SemiBold" panose="020B0706030804020204" pitchFamily="34" charset="0"/>
                <a:cs typeface="Open Sans SemiBold" panose="020B0706030804020204" pitchFamily="34" charset="0"/>
                <a:sym typeface="Average"/>
              </a:rPr>
              <a:t>Hardware:</a:t>
            </a:r>
            <a:r>
              <a:rPr lang="en-US">
                <a:latin typeface="Open Sans" panose="020B0606030504020204" pitchFamily="34" charset="0"/>
                <a:ea typeface="Open Sans" panose="020B0606030504020204" pitchFamily="34" charset="0"/>
                <a:cs typeface="Open Sans" panose="020B0606030504020204" pitchFamily="34" charset="0"/>
                <a:sym typeface="Average"/>
              </a:rPr>
              <a:t> </a:t>
            </a:r>
            <a:r>
              <a:rPr lang="en-US" sz="1800">
                <a:latin typeface="Open Sans" panose="020B0606030504020204" pitchFamily="34" charset="0"/>
                <a:ea typeface="Open Sans" panose="020B0606030504020204" pitchFamily="34" charset="0"/>
                <a:cs typeface="Open Sans" panose="020B0606030504020204" pitchFamily="34" charset="0"/>
                <a:sym typeface="Average"/>
              </a:rPr>
              <a:t>the physical components of a computer</a:t>
            </a:r>
          </a:p>
        </p:txBody>
      </p:sp>
      <p:pic>
        <p:nvPicPr>
          <p:cNvPr id="5" name="Google Shape;98;p19">
            <a:extLst>
              <a:ext uri="{FF2B5EF4-FFF2-40B4-BE49-F238E27FC236}">
                <a16:creationId xmlns:a16="http://schemas.microsoft.com/office/drawing/2014/main" id="{033B1242-5E1B-452C-814C-7C9EAAE735D6}"/>
              </a:ext>
            </a:extLst>
          </p:cNvPr>
          <p:cNvPicPr preferRelativeResize="0"/>
          <p:nvPr/>
        </p:nvPicPr>
        <p:blipFill>
          <a:blip r:embed="rId6">
            <a:alphaModFix/>
          </a:blip>
          <a:stretch>
            <a:fillRect/>
          </a:stretch>
        </p:blipFill>
        <p:spPr>
          <a:xfrm>
            <a:off x="2219907" y="1026624"/>
            <a:ext cx="4672346" cy="3437095"/>
          </a:xfrm>
          <a:prstGeom prst="rect">
            <a:avLst/>
          </a:prstGeom>
          <a:noFill/>
          <a:ln>
            <a:noFill/>
          </a:ln>
        </p:spPr>
      </p:pic>
    </p:spTree>
    <p:custDataLst>
      <p:tags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014"/>
        <p:cNvGrpSpPr/>
        <p:nvPr/>
      </p:nvGrpSpPr>
      <p:grpSpPr>
        <a:xfrm>
          <a:off x="0" y="0"/>
          <a:ext cx="0" cy="0"/>
          <a:chOff x="0" y="0"/>
          <a:chExt cx="0" cy="0"/>
        </a:xfrm>
      </p:grpSpPr>
      <p:sp>
        <p:nvSpPr>
          <p:cNvPr id="1016" name="Google Shape;1016;p94"/>
          <p:cNvSpPr txBox="1">
            <a:spLocks noGrp="1"/>
          </p:cNvSpPr>
          <p:nvPr>
            <p:ph type="title"/>
          </p:nvPr>
        </p:nvSpPr>
        <p:spPr>
          <a:xfrm>
            <a:off x="0" y="1514054"/>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a:latin typeface="+mj-lt"/>
                <a:ea typeface="Average"/>
                <a:cs typeface="Average"/>
                <a:sym typeface="Average"/>
              </a:rPr>
              <a:t>File Management</a:t>
            </a:r>
            <a:endParaRPr sz="4800">
              <a:latin typeface="+mj-lt"/>
              <a:ea typeface="Average"/>
              <a:cs typeface="Average"/>
              <a:sym typeface="Average"/>
            </a:endParaRPr>
          </a:p>
        </p:txBody>
      </p:sp>
      <p:sp>
        <p:nvSpPr>
          <p:cNvPr id="1017" name="Google Shape;1017;p94"/>
          <p:cNvSpPr txBox="1">
            <a:spLocks noGrp="1"/>
          </p:cNvSpPr>
          <p:nvPr>
            <p:ph type="ctrTitle" idx="4294967295"/>
          </p:nvPr>
        </p:nvSpPr>
        <p:spPr>
          <a:xfrm>
            <a:off x="0" y="2510204"/>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n-lt"/>
                <a:ea typeface="Average"/>
                <a:cs typeface="Average"/>
                <a:sym typeface="Average"/>
              </a:rPr>
              <a:t>Adults on computer.</a:t>
            </a:r>
            <a:endParaRPr>
              <a:latin typeface="+mn-lt"/>
              <a:ea typeface="Average"/>
              <a:cs typeface="Average"/>
              <a:sym typeface="Average"/>
            </a:endParaRPr>
          </a:p>
        </p:txBody>
      </p:sp>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021"/>
        <p:cNvGrpSpPr/>
        <p:nvPr/>
      </p:nvGrpSpPr>
      <p:grpSpPr>
        <a:xfrm>
          <a:off x="0" y="0"/>
          <a:ext cx="0" cy="0"/>
          <a:chOff x="0" y="0"/>
          <a:chExt cx="0" cy="0"/>
        </a:xfrm>
      </p:grpSpPr>
      <p:pic>
        <p:nvPicPr>
          <p:cNvPr id="1024" name="Google Shape;1024;p95"/>
          <p:cNvPicPr preferRelativeResize="0"/>
          <p:nvPr/>
        </p:nvPicPr>
        <p:blipFill rotWithShape="1">
          <a:blip r:embed="rId4">
            <a:alphaModFix/>
          </a:blip>
          <a:srcRect b="51916"/>
          <a:stretch/>
        </p:blipFill>
        <p:spPr>
          <a:xfrm>
            <a:off x="616125" y="1223950"/>
            <a:ext cx="7911600" cy="2536100"/>
          </a:xfrm>
          <a:prstGeom prst="rect">
            <a:avLst/>
          </a:prstGeom>
          <a:noFill/>
          <a:ln w="12700">
            <a:solidFill>
              <a:srgbClr val="002060"/>
            </a:solidFill>
          </a:ln>
        </p:spPr>
      </p:pic>
      <p:cxnSp>
        <p:nvCxnSpPr>
          <p:cNvPr id="1025" name="Google Shape;1025;p95"/>
          <p:cNvCxnSpPr/>
          <p:nvPr/>
        </p:nvCxnSpPr>
        <p:spPr>
          <a:xfrm flipH="1">
            <a:off x="4971400" y="781500"/>
            <a:ext cx="544200" cy="933900"/>
          </a:xfrm>
          <a:prstGeom prst="straightConnector1">
            <a:avLst/>
          </a:prstGeom>
          <a:noFill/>
          <a:ln w="76200" cap="flat" cmpd="sng">
            <a:solidFill>
              <a:schemeClr val="accent6"/>
            </a:solidFill>
            <a:prstDash val="solid"/>
            <a:round/>
            <a:headEnd type="none" w="med" len="med"/>
            <a:tailEnd type="triangle" w="med" len="med"/>
          </a:ln>
        </p:spPr>
      </p:cxnSp>
      <p:sp>
        <p:nvSpPr>
          <p:cNvPr id="1026" name="Google Shape;1026;p95"/>
          <p:cNvSpPr/>
          <p:nvPr/>
        </p:nvSpPr>
        <p:spPr>
          <a:xfrm>
            <a:off x="3612425" y="1843325"/>
            <a:ext cx="1273500" cy="3531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030"/>
        <p:cNvGrpSpPr/>
        <p:nvPr/>
      </p:nvGrpSpPr>
      <p:grpSpPr>
        <a:xfrm>
          <a:off x="0" y="0"/>
          <a:ext cx="0" cy="0"/>
          <a:chOff x="0" y="0"/>
          <a:chExt cx="0" cy="0"/>
        </a:xfrm>
      </p:grpSpPr>
      <p:pic>
        <p:nvPicPr>
          <p:cNvPr id="1033" name="Google Shape;1033;p96"/>
          <p:cNvPicPr preferRelativeResize="0"/>
          <p:nvPr/>
        </p:nvPicPr>
        <p:blipFill>
          <a:blip r:embed="rId4">
            <a:alphaModFix/>
          </a:blip>
          <a:stretch>
            <a:fillRect/>
          </a:stretch>
        </p:blipFill>
        <p:spPr>
          <a:xfrm>
            <a:off x="1765452" y="461328"/>
            <a:ext cx="5613095" cy="4220843"/>
          </a:xfrm>
          <a:prstGeom prst="rect">
            <a:avLst/>
          </a:prstGeom>
          <a:noFill/>
          <a:ln w="12700">
            <a:solidFill>
              <a:schemeClr val="tx1"/>
            </a:solidFill>
          </a:ln>
        </p:spPr>
      </p:pic>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037"/>
        <p:cNvGrpSpPr/>
        <p:nvPr/>
      </p:nvGrpSpPr>
      <p:grpSpPr>
        <a:xfrm>
          <a:off x="0" y="0"/>
          <a:ext cx="0" cy="0"/>
          <a:chOff x="0" y="0"/>
          <a:chExt cx="0" cy="0"/>
        </a:xfrm>
      </p:grpSpPr>
      <p:pic>
        <p:nvPicPr>
          <p:cNvPr id="10" name="Google Shape;893;p79">
            <a:extLst>
              <a:ext uri="{FF2B5EF4-FFF2-40B4-BE49-F238E27FC236}">
                <a16:creationId xmlns:a16="http://schemas.microsoft.com/office/drawing/2014/main" id="{C5639262-E9B0-4333-9509-7B0F2D897BD7}"/>
              </a:ext>
            </a:extLst>
          </p:cNvPr>
          <p:cNvPicPr preferRelativeResize="0"/>
          <p:nvPr/>
        </p:nvPicPr>
        <p:blipFill>
          <a:blip r:embed="rId4">
            <a:alphaModFix/>
          </a:blip>
          <a:stretch>
            <a:fillRect/>
          </a:stretch>
        </p:blipFill>
        <p:spPr>
          <a:xfrm>
            <a:off x="1555429" y="312812"/>
            <a:ext cx="6011624" cy="4517876"/>
          </a:xfrm>
          <a:prstGeom prst="rect">
            <a:avLst/>
          </a:prstGeom>
          <a:noFill/>
          <a:ln w="12700">
            <a:solidFill>
              <a:srgbClr val="002060"/>
            </a:solidFill>
          </a:ln>
        </p:spPr>
      </p:pic>
      <p:pic>
        <p:nvPicPr>
          <p:cNvPr id="11" name="Picture 10" descr="Icon&#10;&#10;Description automatically generated">
            <a:extLst>
              <a:ext uri="{FF2B5EF4-FFF2-40B4-BE49-F238E27FC236}">
                <a16:creationId xmlns:a16="http://schemas.microsoft.com/office/drawing/2014/main" id="{33A5012B-4B05-45B1-9E21-20FE4BD9E33F}"/>
              </a:ext>
            </a:extLst>
          </p:cNvPr>
          <p:cNvPicPr>
            <a:picLocks noChangeAspect="1"/>
          </p:cNvPicPr>
          <p:nvPr/>
        </p:nvPicPr>
        <p:blipFill>
          <a:blip r:embed="rId5"/>
          <a:stretch>
            <a:fillRect/>
          </a:stretch>
        </p:blipFill>
        <p:spPr>
          <a:xfrm>
            <a:off x="4923250" y="2447282"/>
            <a:ext cx="2572530" cy="2571750"/>
          </a:xfrm>
          <a:prstGeom prst="rect">
            <a:avLst/>
          </a:prstGeom>
        </p:spPr>
      </p:pic>
      <p:sp>
        <p:nvSpPr>
          <p:cNvPr id="12" name="Google Shape;895;p79">
            <a:extLst>
              <a:ext uri="{FF2B5EF4-FFF2-40B4-BE49-F238E27FC236}">
                <a16:creationId xmlns:a16="http://schemas.microsoft.com/office/drawing/2014/main" id="{CFAA8129-A587-4E07-9169-639DB418FDC1}"/>
              </a:ext>
            </a:extLst>
          </p:cNvPr>
          <p:cNvSpPr txBox="1">
            <a:spLocks/>
          </p:cNvSpPr>
          <p:nvPr/>
        </p:nvSpPr>
        <p:spPr>
          <a:xfrm rot="-1440413">
            <a:off x="5396237" y="2304532"/>
            <a:ext cx="982663" cy="431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a:latin typeface="Open Sans" panose="020B0606030504020204" pitchFamily="34" charset="0"/>
                <a:ea typeface="Open Sans" panose="020B0606030504020204" pitchFamily="34" charset="0"/>
                <a:cs typeface="Open Sans" panose="020B0606030504020204" pitchFamily="34" charset="0"/>
                <a:sym typeface="Average"/>
              </a:rPr>
              <a:t>click</a:t>
            </a:r>
          </a:p>
        </p:txBody>
      </p:sp>
      <p:sp>
        <p:nvSpPr>
          <p:cNvPr id="13" name="Google Shape;897;p79">
            <a:extLst>
              <a:ext uri="{FF2B5EF4-FFF2-40B4-BE49-F238E27FC236}">
                <a16:creationId xmlns:a16="http://schemas.microsoft.com/office/drawing/2014/main" id="{70DFE767-929F-4F6A-AF50-2B6595040934}"/>
              </a:ext>
            </a:extLst>
          </p:cNvPr>
          <p:cNvSpPr txBox="1">
            <a:spLocks/>
          </p:cNvSpPr>
          <p:nvPr/>
        </p:nvSpPr>
        <p:spPr>
          <a:xfrm rot="-1440413">
            <a:off x="5827142" y="2304533"/>
            <a:ext cx="982662" cy="431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a:latin typeface="Open Sans" panose="020B0606030504020204" pitchFamily="34" charset="0"/>
                <a:ea typeface="Open Sans" panose="020B0606030504020204" pitchFamily="34" charset="0"/>
                <a:cs typeface="Open Sans" panose="020B0606030504020204" pitchFamily="34" charset="0"/>
                <a:sym typeface="Average"/>
              </a:rPr>
              <a:t>click</a:t>
            </a:r>
          </a:p>
        </p:txBody>
      </p:sp>
      <p:cxnSp>
        <p:nvCxnSpPr>
          <p:cNvPr id="14" name="Google Shape;898;p79">
            <a:extLst>
              <a:ext uri="{FF2B5EF4-FFF2-40B4-BE49-F238E27FC236}">
                <a16:creationId xmlns:a16="http://schemas.microsoft.com/office/drawing/2014/main" id="{ED3A7176-7D83-41A0-ADCD-2881CB6D213C}"/>
              </a:ext>
            </a:extLst>
          </p:cNvPr>
          <p:cNvCxnSpPr>
            <a:cxnSpLocks/>
          </p:cNvCxnSpPr>
          <p:nvPr/>
        </p:nvCxnSpPr>
        <p:spPr>
          <a:xfrm flipH="1" flipV="1">
            <a:off x="4229895" y="3078229"/>
            <a:ext cx="1328043" cy="448056"/>
          </a:xfrm>
          <a:prstGeom prst="straightConnector1">
            <a:avLst/>
          </a:prstGeom>
          <a:noFill/>
          <a:ln w="76200" cap="flat" cmpd="sng">
            <a:solidFill>
              <a:srgbClr val="002060"/>
            </a:solidFill>
            <a:prstDash val="solid"/>
            <a:round/>
            <a:headEnd type="none" w="med" len="med"/>
            <a:tailEnd type="triangle" w="med" len="med"/>
          </a:ln>
        </p:spPr>
      </p:cxnSp>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049"/>
        <p:cNvGrpSpPr/>
        <p:nvPr/>
      </p:nvGrpSpPr>
      <p:grpSpPr>
        <a:xfrm>
          <a:off x="0" y="0"/>
          <a:ext cx="0" cy="0"/>
          <a:chOff x="0" y="0"/>
          <a:chExt cx="0" cy="0"/>
        </a:xfrm>
      </p:grpSpPr>
      <p:pic>
        <p:nvPicPr>
          <p:cNvPr id="1052" name="Google Shape;1052;p98"/>
          <p:cNvPicPr preferRelativeResize="0"/>
          <p:nvPr/>
        </p:nvPicPr>
        <p:blipFill>
          <a:blip r:embed="rId4">
            <a:alphaModFix/>
          </a:blip>
          <a:stretch>
            <a:fillRect/>
          </a:stretch>
        </p:blipFill>
        <p:spPr>
          <a:xfrm>
            <a:off x="1577813" y="323512"/>
            <a:ext cx="5988375" cy="4496475"/>
          </a:xfrm>
          <a:prstGeom prst="rect">
            <a:avLst/>
          </a:prstGeom>
          <a:noFill/>
          <a:ln w="12700">
            <a:solidFill>
              <a:schemeClr val="tx1"/>
            </a:solidFill>
          </a:ln>
        </p:spPr>
      </p:pic>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056"/>
        <p:cNvGrpSpPr/>
        <p:nvPr/>
      </p:nvGrpSpPr>
      <p:grpSpPr>
        <a:xfrm>
          <a:off x="0" y="0"/>
          <a:ext cx="0" cy="0"/>
          <a:chOff x="0" y="0"/>
          <a:chExt cx="0" cy="0"/>
        </a:xfrm>
      </p:grpSpPr>
      <p:sp>
        <p:nvSpPr>
          <p:cNvPr id="2" name="Google Shape;954;p87">
            <a:extLst>
              <a:ext uri="{FF2B5EF4-FFF2-40B4-BE49-F238E27FC236}">
                <a16:creationId xmlns:a16="http://schemas.microsoft.com/office/drawing/2014/main" id="{62E8DBE9-1847-4414-B980-FF61E8F32DA2}"/>
              </a:ext>
            </a:extLst>
          </p:cNvPr>
          <p:cNvSpPr txBox="1">
            <a:spLocks/>
          </p:cNvSpPr>
          <p:nvPr/>
        </p:nvSpPr>
        <p:spPr>
          <a:xfrm>
            <a:off x="0" y="2447791"/>
            <a:ext cx="9144000"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Group Discussion</a:t>
            </a:r>
          </a:p>
        </p:txBody>
      </p:sp>
      <p:sp>
        <p:nvSpPr>
          <p:cNvPr id="3" name="Google Shape;953;p87">
            <a:extLst>
              <a:ext uri="{FF2B5EF4-FFF2-40B4-BE49-F238E27FC236}">
                <a16:creationId xmlns:a16="http://schemas.microsoft.com/office/drawing/2014/main" id="{AE0A2F0C-194A-47D5-A5B6-3A0CD75F8050}"/>
              </a:ext>
            </a:extLst>
          </p:cNvPr>
          <p:cNvSpPr txBox="1">
            <a:spLocks/>
          </p:cNvSpPr>
          <p:nvPr/>
        </p:nvSpPr>
        <p:spPr>
          <a:xfrm>
            <a:off x="0" y="1543869"/>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mj-lt"/>
                <a:ea typeface="Open Sans" panose="020B0606030504020204" pitchFamily="34" charset="0"/>
                <a:cs typeface="Open Sans" panose="020B0606030504020204" pitchFamily="34" charset="0"/>
                <a:sym typeface="Average"/>
              </a:rPr>
              <a:t>Troubleshooting</a:t>
            </a:r>
            <a:r>
              <a:rPr lang="en-US" sz="4800">
                <a:latin typeface="Open Sans" panose="020B0606030504020204" pitchFamily="34" charset="0"/>
                <a:ea typeface="Open Sans" panose="020B0606030504020204" pitchFamily="34" charset="0"/>
                <a:cs typeface="Open Sans" panose="020B0606030504020204" pitchFamily="34" charset="0"/>
                <a:sym typeface="Average"/>
              </a:rPr>
              <a:t> </a:t>
            </a:r>
            <a:r>
              <a:rPr lang="en-US" sz="3600">
                <a:latin typeface="+mj-lt"/>
                <a:ea typeface="Open Sans" panose="020B0606030504020204" pitchFamily="34" charset="0"/>
                <a:cs typeface="Open Sans" panose="020B0606030504020204" pitchFamily="34" charset="0"/>
                <a:sym typeface="Average"/>
              </a:rPr>
              <a:t>Common</a:t>
            </a:r>
            <a:r>
              <a:rPr lang="en-US" sz="4800">
                <a:latin typeface="Open Sans" panose="020B0606030504020204" pitchFamily="34" charset="0"/>
                <a:ea typeface="Open Sans" panose="020B0606030504020204" pitchFamily="34" charset="0"/>
                <a:cs typeface="Open Sans" panose="020B0606030504020204" pitchFamily="34" charset="0"/>
                <a:sym typeface="Average"/>
              </a:rPr>
              <a:t> </a:t>
            </a:r>
            <a:r>
              <a:rPr lang="en-US" sz="3600">
                <a:latin typeface="+mj-lt"/>
                <a:ea typeface="Open Sans" panose="020B0606030504020204" pitchFamily="34" charset="0"/>
                <a:cs typeface="Open Sans" panose="020B0606030504020204" pitchFamily="34" charset="0"/>
                <a:sym typeface="Average"/>
              </a:rPr>
              <a:t>Issues</a:t>
            </a:r>
          </a:p>
        </p:txBody>
      </p:sp>
    </p:spTree>
    <p:custDataLst>
      <p:tags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063"/>
        <p:cNvGrpSpPr/>
        <p:nvPr/>
      </p:nvGrpSpPr>
      <p:grpSpPr>
        <a:xfrm>
          <a:off x="0" y="0"/>
          <a:ext cx="0" cy="0"/>
          <a:chOff x="0" y="0"/>
          <a:chExt cx="0" cy="0"/>
        </a:xfrm>
      </p:grpSpPr>
      <p:sp>
        <p:nvSpPr>
          <p:cNvPr id="4" name="Google Shape;961;p88">
            <a:extLst>
              <a:ext uri="{FF2B5EF4-FFF2-40B4-BE49-F238E27FC236}">
                <a16:creationId xmlns:a16="http://schemas.microsoft.com/office/drawing/2014/main" id="{0FADE84D-3EAF-42EE-AC7E-ACA20DCCDD4F}"/>
              </a:ext>
            </a:extLst>
          </p:cNvPr>
          <p:cNvSpPr txBox="1">
            <a:spLocks/>
          </p:cNvSpPr>
          <p:nvPr/>
        </p:nvSpPr>
        <p:spPr>
          <a:xfrm>
            <a:off x="0" y="1870774"/>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i="1">
                <a:latin typeface="Open Sans" panose="020B0606030504020204" pitchFamily="34" charset="0"/>
                <a:ea typeface="Open Sans" panose="020B0606030504020204" pitchFamily="34" charset="0"/>
                <a:cs typeface="Open Sans" panose="020B0606030504020204" pitchFamily="34" charset="0"/>
                <a:sym typeface="Average"/>
              </a:rPr>
              <a:t>Problem:</a:t>
            </a:r>
          </a:p>
        </p:txBody>
      </p:sp>
      <p:sp>
        <p:nvSpPr>
          <p:cNvPr id="5" name="Google Shape;962;p88">
            <a:extLst>
              <a:ext uri="{FF2B5EF4-FFF2-40B4-BE49-F238E27FC236}">
                <a16:creationId xmlns:a16="http://schemas.microsoft.com/office/drawing/2014/main" id="{03564372-6C1F-4D20-9AE3-47F66EEAB363}"/>
              </a:ext>
            </a:extLst>
          </p:cNvPr>
          <p:cNvSpPr txBox="1">
            <a:spLocks/>
          </p:cNvSpPr>
          <p:nvPr/>
        </p:nvSpPr>
        <p:spPr>
          <a:xfrm>
            <a:off x="390525" y="2699449"/>
            <a:ext cx="8362950"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Open Sans" panose="020B0606030504020204" pitchFamily="34" charset="0"/>
                <a:ea typeface="Open Sans" panose="020B0606030504020204" pitchFamily="34" charset="0"/>
                <a:cs typeface="Open Sans" panose="020B0606030504020204" pitchFamily="34" charset="0"/>
                <a:sym typeface="Average"/>
              </a:rPr>
              <a:t>Computer won’t come on.</a:t>
            </a:r>
          </a:p>
        </p:txBody>
      </p:sp>
      <p:pic>
        <p:nvPicPr>
          <p:cNvPr id="6" name="Picture 5" descr="Icon&#10;&#10;Description automatically generated">
            <a:extLst>
              <a:ext uri="{FF2B5EF4-FFF2-40B4-BE49-F238E27FC236}">
                <a16:creationId xmlns:a16="http://schemas.microsoft.com/office/drawing/2014/main" id="{188FCECD-207E-42DA-AC8B-C33EE26FB9D1}"/>
              </a:ext>
            </a:extLst>
          </p:cNvPr>
          <p:cNvPicPr>
            <a:picLocks noChangeAspect="1"/>
          </p:cNvPicPr>
          <p:nvPr/>
        </p:nvPicPr>
        <p:blipFill>
          <a:blip r:embed="rId4"/>
          <a:stretch>
            <a:fillRect/>
          </a:stretch>
        </p:blipFill>
        <p:spPr>
          <a:xfrm>
            <a:off x="3935725" y="819528"/>
            <a:ext cx="1272549" cy="1272164"/>
          </a:xfrm>
          <a:prstGeom prst="rect">
            <a:avLst/>
          </a:prstGeom>
        </p:spPr>
      </p:pic>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071"/>
        <p:cNvGrpSpPr/>
        <p:nvPr/>
      </p:nvGrpSpPr>
      <p:grpSpPr>
        <a:xfrm>
          <a:off x="0" y="0"/>
          <a:ext cx="0" cy="0"/>
          <a:chOff x="0" y="0"/>
          <a:chExt cx="0" cy="0"/>
        </a:xfrm>
      </p:grpSpPr>
      <p:sp>
        <p:nvSpPr>
          <p:cNvPr id="4" name="Google Shape;970;p89">
            <a:extLst>
              <a:ext uri="{FF2B5EF4-FFF2-40B4-BE49-F238E27FC236}">
                <a16:creationId xmlns:a16="http://schemas.microsoft.com/office/drawing/2014/main" id="{F90CC769-B5FB-4158-BE48-CD5E1D726974}"/>
              </a:ext>
            </a:extLst>
          </p:cNvPr>
          <p:cNvSpPr txBox="1">
            <a:spLocks/>
          </p:cNvSpPr>
          <p:nvPr/>
        </p:nvSpPr>
        <p:spPr>
          <a:xfrm>
            <a:off x="390524" y="2592324"/>
            <a:ext cx="8362950"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Open Sans" panose="020B0606030504020204" pitchFamily="34" charset="0"/>
                <a:ea typeface="Open Sans" panose="020B0606030504020204" pitchFamily="34" charset="0"/>
                <a:cs typeface="Open Sans" panose="020B0606030504020204" pitchFamily="34" charset="0"/>
                <a:sym typeface="Average"/>
              </a:rPr>
              <a:t>Computer is frozen. </a:t>
            </a:r>
          </a:p>
          <a:p>
            <a:pPr algn="ctr"/>
            <a:r>
              <a:rPr lang="en-US" sz="3600">
                <a:latin typeface="Open Sans" panose="020B0606030504020204" pitchFamily="34" charset="0"/>
                <a:ea typeface="Open Sans" panose="020B0606030504020204" pitchFamily="34" charset="0"/>
                <a:cs typeface="Open Sans" panose="020B0606030504020204" pitchFamily="34" charset="0"/>
                <a:sym typeface="Average"/>
              </a:rPr>
              <a:t>You can’t even move your cursor.</a:t>
            </a:r>
          </a:p>
        </p:txBody>
      </p:sp>
      <p:sp>
        <p:nvSpPr>
          <p:cNvPr id="5" name="Google Shape;961;p88">
            <a:extLst>
              <a:ext uri="{FF2B5EF4-FFF2-40B4-BE49-F238E27FC236}">
                <a16:creationId xmlns:a16="http://schemas.microsoft.com/office/drawing/2014/main" id="{A207D87D-590F-4C2C-A84C-3654F06744BD}"/>
              </a:ext>
            </a:extLst>
          </p:cNvPr>
          <p:cNvSpPr txBox="1">
            <a:spLocks/>
          </p:cNvSpPr>
          <p:nvPr/>
        </p:nvSpPr>
        <p:spPr>
          <a:xfrm>
            <a:off x="0" y="1870774"/>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i="1">
                <a:latin typeface="Open Sans" panose="020B0606030504020204" pitchFamily="34" charset="0"/>
                <a:ea typeface="Open Sans" panose="020B0606030504020204" pitchFamily="34" charset="0"/>
                <a:cs typeface="Open Sans" panose="020B0606030504020204" pitchFamily="34" charset="0"/>
                <a:sym typeface="Average"/>
              </a:rPr>
              <a:t>Problem:</a:t>
            </a:r>
          </a:p>
        </p:txBody>
      </p:sp>
      <p:pic>
        <p:nvPicPr>
          <p:cNvPr id="6" name="Picture 5" descr="Icon&#10;&#10;Description automatically generated">
            <a:extLst>
              <a:ext uri="{FF2B5EF4-FFF2-40B4-BE49-F238E27FC236}">
                <a16:creationId xmlns:a16="http://schemas.microsoft.com/office/drawing/2014/main" id="{AEF7B0A0-C8F9-4D54-95A8-09843845D448}"/>
              </a:ext>
            </a:extLst>
          </p:cNvPr>
          <p:cNvPicPr>
            <a:picLocks noChangeAspect="1"/>
          </p:cNvPicPr>
          <p:nvPr/>
        </p:nvPicPr>
        <p:blipFill>
          <a:blip r:embed="rId4"/>
          <a:stretch>
            <a:fillRect/>
          </a:stretch>
        </p:blipFill>
        <p:spPr>
          <a:xfrm>
            <a:off x="3935725" y="819528"/>
            <a:ext cx="1272549" cy="1272164"/>
          </a:xfrm>
          <a:prstGeom prst="rect">
            <a:avLst/>
          </a:prstGeom>
        </p:spPr>
      </p:pic>
    </p:spTree>
    <p:custDataLst>
      <p:tags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4" name="Google Shape;961;p88">
            <a:extLst>
              <a:ext uri="{FF2B5EF4-FFF2-40B4-BE49-F238E27FC236}">
                <a16:creationId xmlns:a16="http://schemas.microsoft.com/office/drawing/2014/main" id="{8C0C7A7C-394E-45F5-8816-051851F3DA68}"/>
              </a:ext>
            </a:extLst>
          </p:cNvPr>
          <p:cNvSpPr txBox="1">
            <a:spLocks/>
          </p:cNvSpPr>
          <p:nvPr/>
        </p:nvSpPr>
        <p:spPr>
          <a:xfrm>
            <a:off x="0" y="1870774"/>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i="1">
                <a:latin typeface="Open Sans" panose="020B0606030504020204" pitchFamily="34" charset="0"/>
                <a:ea typeface="Open Sans" panose="020B0606030504020204" pitchFamily="34" charset="0"/>
                <a:cs typeface="Open Sans" panose="020B0606030504020204" pitchFamily="34" charset="0"/>
                <a:sym typeface="Average"/>
              </a:rPr>
              <a:t>Problem:</a:t>
            </a:r>
          </a:p>
        </p:txBody>
      </p:sp>
      <p:sp>
        <p:nvSpPr>
          <p:cNvPr id="5" name="Google Shape;978;p90">
            <a:extLst>
              <a:ext uri="{FF2B5EF4-FFF2-40B4-BE49-F238E27FC236}">
                <a16:creationId xmlns:a16="http://schemas.microsoft.com/office/drawing/2014/main" id="{7731E025-2325-4632-8DAF-E2976322417C}"/>
              </a:ext>
            </a:extLst>
          </p:cNvPr>
          <p:cNvSpPr txBox="1">
            <a:spLocks/>
          </p:cNvSpPr>
          <p:nvPr/>
        </p:nvSpPr>
        <p:spPr>
          <a:xfrm>
            <a:off x="390524" y="2571750"/>
            <a:ext cx="8362950" cy="2093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Open Sans" panose="020B0606030504020204" pitchFamily="34" charset="0"/>
                <a:ea typeface="Open Sans" panose="020B0606030504020204" pitchFamily="34" charset="0"/>
                <a:cs typeface="Open Sans" panose="020B0606030504020204" pitchFamily="34" charset="0"/>
                <a:sym typeface="Average"/>
              </a:rPr>
              <a:t>Can’t hear anything.</a:t>
            </a:r>
          </a:p>
        </p:txBody>
      </p:sp>
      <p:pic>
        <p:nvPicPr>
          <p:cNvPr id="6" name="Picture 5" descr="Icon&#10;&#10;Description automatically generated">
            <a:extLst>
              <a:ext uri="{FF2B5EF4-FFF2-40B4-BE49-F238E27FC236}">
                <a16:creationId xmlns:a16="http://schemas.microsoft.com/office/drawing/2014/main" id="{DCBBA076-042C-44BB-8652-EF9B799243D8}"/>
              </a:ext>
            </a:extLst>
          </p:cNvPr>
          <p:cNvPicPr>
            <a:picLocks noChangeAspect="1"/>
          </p:cNvPicPr>
          <p:nvPr/>
        </p:nvPicPr>
        <p:blipFill>
          <a:blip r:embed="rId4"/>
          <a:stretch>
            <a:fillRect/>
          </a:stretch>
        </p:blipFill>
        <p:spPr>
          <a:xfrm>
            <a:off x="3935725" y="819528"/>
            <a:ext cx="1272549" cy="1272164"/>
          </a:xfrm>
          <a:prstGeom prst="rect">
            <a:avLst/>
          </a:prstGeom>
        </p:spPr>
      </p:pic>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sp>
        <p:nvSpPr>
          <p:cNvPr id="4" name="Google Shape;986;p91">
            <a:extLst>
              <a:ext uri="{FF2B5EF4-FFF2-40B4-BE49-F238E27FC236}">
                <a16:creationId xmlns:a16="http://schemas.microsoft.com/office/drawing/2014/main" id="{5FDDFDA5-EE04-42CA-A2F2-31D5625193C4}"/>
              </a:ext>
            </a:extLst>
          </p:cNvPr>
          <p:cNvSpPr txBox="1">
            <a:spLocks/>
          </p:cNvSpPr>
          <p:nvPr/>
        </p:nvSpPr>
        <p:spPr>
          <a:xfrm>
            <a:off x="390524" y="2571750"/>
            <a:ext cx="8362950"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Open Sans" panose="020B0606030504020204" pitchFamily="34" charset="0"/>
                <a:ea typeface="Open Sans" panose="020B0606030504020204" pitchFamily="34" charset="0"/>
                <a:cs typeface="Open Sans" panose="020B0606030504020204" pitchFamily="34" charset="0"/>
                <a:sym typeface="Average"/>
              </a:rPr>
              <a:t>Typing doesn’t work.</a:t>
            </a:r>
          </a:p>
        </p:txBody>
      </p:sp>
      <p:sp>
        <p:nvSpPr>
          <p:cNvPr id="5" name="Google Shape;961;p88">
            <a:extLst>
              <a:ext uri="{FF2B5EF4-FFF2-40B4-BE49-F238E27FC236}">
                <a16:creationId xmlns:a16="http://schemas.microsoft.com/office/drawing/2014/main" id="{875A1794-8B91-4C37-BE37-F63025821576}"/>
              </a:ext>
            </a:extLst>
          </p:cNvPr>
          <p:cNvSpPr txBox="1">
            <a:spLocks/>
          </p:cNvSpPr>
          <p:nvPr/>
        </p:nvSpPr>
        <p:spPr>
          <a:xfrm>
            <a:off x="0" y="1870774"/>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i="1">
                <a:latin typeface="Open Sans" panose="020B0606030504020204" pitchFamily="34" charset="0"/>
                <a:ea typeface="Open Sans" panose="020B0606030504020204" pitchFamily="34" charset="0"/>
                <a:cs typeface="Open Sans" panose="020B0606030504020204" pitchFamily="34" charset="0"/>
                <a:sym typeface="Average"/>
              </a:rPr>
              <a:t>Problem:</a:t>
            </a:r>
          </a:p>
        </p:txBody>
      </p:sp>
      <p:pic>
        <p:nvPicPr>
          <p:cNvPr id="6" name="Picture 5" descr="Icon&#10;&#10;Description automatically generated">
            <a:extLst>
              <a:ext uri="{FF2B5EF4-FFF2-40B4-BE49-F238E27FC236}">
                <a16:creationId xmlns:a16="http://schemas.microsoft.com/office/drawing/2014/main" id="{71EC2586-707A-48BD-A0D7-CCA2EE8A2DFC}"/>
              </a:ext>
            </a:extLst>
          </p:cNvPr>
          <p:cNvPicPr>
            <a:picLocks noChangeAspect="1"/>
          </p:cNvPicPr>
          <p:nvPr/>
        </p:nvPicPr>
        <p:blipFill>
          <a:blip r:embed="rId4"/>
          <a:stretch>
            <a:fillRect/>
          </a:stretch>
        </p:blipFill>
        <p:spPr>
          <a:xfrm>
            <a:off x="3935725" y="819528"/>
            <a:ext cx="1272549" cy="1272164"/>
          </a:xfrm>
          <a:prstGeom prst="rect">
            <a:avLst/>
          </a:prstGeom>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8" name="Google Shape;99;p19">
            <a:extLst>
              <a:ext uri="{FF2B5EF4-FFF2-40B4-BE49-F238E27FC236}">
                <a16:creationId xmlns:a16="http://schemas.microsoft.com/office/drawing/2014/main" id="{B53EE2C5-6E48-4614-9C0F-84E594734D6C}"/>
              </a:ext>
            </a:extLst>
          </p:cNvPr>
          <p:cNvSpPr txBox="1">
            <a:spLocks/>
          </p:cNvSpPr>
          <p:nvPr/>
        </p:nvSpPr>
        <p:spPr>
          <a:xfrm>
            <a:off x="0" y="330200"/>
            <a:ext cx="9144000" cy="6572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SemiBold" panose="020B0706030804020204" pitchFamily="34" charset="0"/>
                <a:ea typeface="Open Sans SemiBold" panose="020B0706030804020204" pitchFamily="34" charset="0"/>
                <a:cs typeface="Open Sans SemiBold" panose="020B0706030804020204" pitchFamily="34" charset="0"/>
                <a:sym typeface="Average"/>
              </a:rPr>
              <a:t>Hardware:</a:t>
            </a:r>
            <a:r>
              <a:rPr lang="en-US">
                <a:latin typeface="Open Sans" panose="020B0606030504020204" pitchFamily="34" charset="0"/>
                <a:ea typeface="Open Sans" panose="020B0606030504020204" pitchFamily="34" charset="0"/>
                <a:cs typeface="Open Sans" panose="020B0606030504020204" pitchFamily="34" charset="0"/>
                <a:sym typeface="Average"/>
              </a:rPr>
              <a:t> </a:t>
            </a:r>
            <a:r>
              <a:rPr lang="en-US" sz="1800">
                <a:latin typeface="Open Sans" panose="020B0606030504020204" pitchFamily="34" charset="0"/>
                <a:ea typeface="Open Sans" panose="020B0606030504020204" pitchFamily="34" charset="0"/>
                <a:cs typeface="Open Sans" panose="020B0606030504020204" pitchFamily="34" charset="0"/>
                <a:sym typeface="Average"/>
              </a:rPr>
              <a:t>the physical components of a computer</a:t>
            </a:r>
          </a:p>
        </p:txBody>
      </p:sp>
      <p:pic>
        <p:nvPicPr>
          <p:cNvPr id="19" name="Google Shape;98;p19">
            <a:extLst>
              <a:ext uri="{FF2B5EF4-FFF2-40B4-BE49-F238E27FC236}">
                <a16:creationId xmlns:a16="http://schemas.microsoft.com/office/drawing/2014/main" id="{0548B81F-3001-49CE-A532-F28111780CFB}"/>
              </a:ext>
            </a:extLst>
          </p:cNvPr>
          <p:cNvPicPr preferRelativeResize="0"/>
          <p:nvPr/>
        </p:nvPicPr>
        <p:blipFill>
          <a:blip r:embed="rId4">
            <a:alphaModFix/>
          </a:blip>
          <a:stretch>
            <a:fillRect/>
          </a:stretch>
        </p:blipFill>
        <p:spPr>
          <a:xfrm>
            <a:off x="2219907" y="1026624"/>
            <a:ext cx="4672346" cy="3437095"/>
          </a:xfrm>
          <a:prstGeom prst="rect">
            <a:avLst/>
          </a:prstGeom>
          <a:noFill/>
          <a:ln>
            <a:noFill/>
          </a:ln>
        </p:spPr>
      </p:pic>
      <p:sp>
        <p:nvSpPr>
          <p:cNvPr id="20" name="Google Shape;101;p19">
            <a:extLst>
              <a:ext uri="{FF2B5EF4-FFF2-40B4-BE49-F238E27FC236}">
                <a16:creationId xmlns:a16="http://schemas.microsoft.com/office/drawing/2014/main" id="{ECB23309-2A7A-4AA6-9782-2C109FC50CE6}"/>
              </a:ext>
            </a:extLst>
          </p:cNvPr>
          <p:cNvSpPr txBox="1">
            <a:spLocks/>
          </p:cNvSpPr>
          <p:nvPr/>
        </p:nvSpPr>
        <p:spPr>
          <a:xfrm>
            <a:off x="7119106" y="1328038"/>
            <a:ext cx="1431925" cy="5111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Computer</a:t>
            </a:r>
            <a:endParaRPr lang="en-US" sz="140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1" name="Google Shape;104;p19">
            <a:extLst>
              <a:ext uri="{FF2B5EF4-FFF2-40B4-BE49-F238E27FC236}">
                <a16:creationId xmlns:a16="http://schemas.microsoft.com/office/drawing/2014/main" id="{27202053-C9E7-40DA-A24B-D2FEB45A7AE5}"/>
              </a:ext>
            </a:extLst>
          </p:cNvPr>
          <p:cNvSpPr txBox="1">
            <a:spLocks/>
          </p:cNvSpPr>
          <p:nvPr/>
        </p:nvSpPr>
        <p:spPr>
          <a:xfrm>
            <a:off x="468218" y="1376602"/>
            <a:ext cx="1431925" cy="5111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Screen</a:t>
            </a:r>
            <a:endParaRPr lang="en-US" sz="140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2" name="Google Shape;107;p19">
            <a:extLst>
              <a:ext uri="{FF2B5EF4-FFF2-40B4-BE49-F238E27FC236}">
                <a16:creationId xmlns:a16="http://schemas.microsoft.com/office/drawing/2014/main" id="{740F39E5-CE65-4C0B-A488-5F60C01A4CC1}"/>
              </a:ext>
            </a:extLst>
          </p:cNvPr>
          <p:cNvSpPr txBox="1">
            <a:spLocks/>
          </p:cNvSpPr>
          <p:nvPr/>
        </p:nvSpPr>
        <p:spPr>
          <a:xfrm>
            <a:off x="646714" y="4051826"/>
            <a:ext cx="1431925" cy="5127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Keyboard</a:t>
            </a:r>
            <a:endParaRPr lang="en-US" sz="140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3" name="Google Shape;109;p19">
            <a:extLst>
              <a:ext uri="{FF2B5EF4-FFF2-40B4-BE49-F238E27FC236}">
                <a16:creationId xmlns:a16="http://schemas.microsoft.com/office/drawing/2014/main" id="{14C3C466-C70C-441C-A3A3-2F614606472F}"/>
              </a:ext>
            </a:extLst>
          </p:cNvPr>
          <p:cNvSpPr txBox="1">
            <a:spLocks/>
          </p:cNvSpPr>
          <p:nvPr/>
        </p:nvSpPr>
        <p:spPr>
          <a:xfrm>
            <a:off x="6349398" y="3860495"/>
            <a:ext cx="1431925" cy="5127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Mouse</a:t>
            </a:r>
            <a:endParaRPr lang="en-US" sz="140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4" name="Google Shape;100;p19">
            <a:extLst>
              <a:ext uri="{FF2B5EF4-FFF2-40B4-BE49-F238E27FC236}">
                <a16:creationId xmlns:a16="http://schemas.microsoft.com/office/drawing/2014/main" id="{CEFE0CBA-5274-4464-857D-06BB0240EB66}"/>
              </a:ext>
            </a:extLst>
          </p:cNvPr>
          <p:cNvSpPr txBox="1"/>
          <p:nvPr/>
        </p:nvSpPr>
        <p:spPr>
          <a:xfrm>
            <a:off x="3764980" y="4305790"/>
            <a:ext cx="1582200" cy="30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u="sng">
                <a:solidFill>
                  <a:srgbClr val="D9D9D9"/>
                </a:solidFill>
                <a:hlinkClick r:id="rId5"/>
              </a:rPr>
              <a:t>This Photo</a:t>
            </a:r>
            <a:r>
              <a:rPr lang="en" sz="600">
                <a:solidFill>
                  <a:srgbClr val="D9D9D9"/>
                </a:solidFill>
              </a:rPr>
              <a:t> is licensed under</a:t>
            </a:r>
            <a:r>
              <a:rPr lang="en" sz="600">
                <a:solidFill>
                  <a:srgbClr val="D9D9D9"/>
                </a:solidFill>
                <a:uFill>
                  <a:noFill/>
                </a:uFill>
                <a:hlinkClick r:id="rId6"/>
              </a:rPr>
              <a:t> </a:t>
            </a:r>
            <a:r>
              <a:rPr lang="en" sz="600" u="sng">
                <a:solidFill>
                  <a:srgbClr val="D9D9D9"/>
                </a:solidFill>
                <a:hlinkClick r:id="rId6"/>
              </a:rPr>
              <a:t>CC BY-NC</a:t>
            </a:r>
            <a:endParaRPr sz="600" u="sng">
              <a:solidFill>
                <a:srgbClr val="D9D9D9"/>
              </a:solidFill>
              <a:hlinkClick r:id="rId6"/>
            </a:endParaRPr>
          </a:p>
        </p:txBody>
      </p:sp>
      <p:cxnSp>
        <p:nvCxnSpPr>
          <p:cNvPr id="25" name="Google Shape;102;p19">
            <a:extLst>
              <a:ext uri="{FF2B5EF4-FFF2-40B4-BE49-F238E27FC236}">
                <a16:creationId xmlns:a16="http://schemas.microsoft.com/office/drawing/2014/main" id="{0C07BFA1-6CAC-45DB-985C-6F2A551A09B8}"/>
              </a:ext>
            </a:extLst>
          </p:cNvPr>
          <p:cNvCxnSpPr/>
          <p:nvPr/>
        </p:nvCxnSpPr>
        <p:spPr>
          <a:xfrm flipH="1">
            <a:off x="6744538" y="1610945"/>
            <a:ext cx="402000" cy="60600"/>
          </a:xfrm>
          <a:prstGeom prst="straightConnector1">
            <a:avLst/>
          </a:prstGeom>
          <a:noFill/>
          <a:ln w="76200" cap="flat" cmpd="sng">
            <a:solidFill>
              <a:srgbClr val="002060"/>
            </a:solidFill>
            <a:prstDash val="solid"/>
            <a:round/>
            <a:headEnd type="none" w="med" len="med"/>
            <a:tailEnd type="triangle" w="med" len="med"/>
          </a:ln>
        </p:spPr>
      </p:cxnSp>
      <p:sp>
        <p:nvSpPr>
          <p:cNvPr id="26" name="Google Shape;103;p19">
            <a:extLst>
              <a:ext uri="{FF2B5EF4-FFF2-40B4-BE49-F238E27FC236}">
                <a16:creationId xmlns:a16="http://schemas.microsoft.com/office/drawing/2014/main" id="{8E8D2E19-B85F-4E56-BCB3-41E9846A2214}"/>
              </a:ext>
            </a:extLst>
          </p:cNvPr>
          <p:cNvSpPr txBox="1"/>
          <p:nvPr/>
        </p:nvSpPr>
        <p:spPr>
          <a:xfrm>
            <a:off x="7190084" y="1659275"/>
            <a:ext cx="1216170" cy="12441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CPU</a:t>
            </a:r>
            <a:endParaRPr>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Clr>
                <a:schemeClr val="dk1"/>
              </a:buClr>
              <a:buSzPts val="1100"/>
              <a:buFont typeface="Arial"/>
              <a:buNone/>
            </a:pPr>
            <a:r>
              <a:rPr lang="en">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Hard drive</a:t>
            </a:r>
            <a:endParaRPr>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Clr>
                <a:schemeClr val="dk1"/>
              </a:buClr>
              <a:buSzPts val="1100"/>
              <a:buFont typeface="Arial"/>
              <a:buNone/>
            </a:pPr>
            <a:r>
              <a:rPr lang="en">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Machine</a:t>
            </a:r>
            <a:endParaRPr>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Clr>
                <a:schemeClr val="dk1"/>
              </a:buClr>
              <a:buSzPts val="1100"/>
              <a:buFont typeface="Arial"/>
              <a:buNone/>
            </a:pPr>
            <a:r>
              <a:rPr lang="en">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Tower</a:t>
            </a:r>
            <a:endParaRPr>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Box</a:t>
            </a:r>
            <a:endParaRPr/>
          </a:p>
        </p:txBody>
      </p:sp>
      <p:cxnSp>
        <p:nvCxnSpPr>
          <p:cNvPr id="27" name="Google Shape;105;p19">
            <a:extLst>
              <a:ext uri="{FF2B5EF4-FFF2-40B4-BE49-F238E27FC236}">
                <a16:creationId xmlns:a16="http://schemas.microsoft.com/office/drawing/2014/main" id="{CB9686EE-F906-4FC1-BB77-BDD175750190}"/>
              </a:ext>
            </a:extLst>
          </p:cNvPr>
          <p:cNvCxnSpPr>
            <a:cxnSpLocks/>
          </p:cNvCxnSpPr>
          <p:nvPr/>
        </p:nvCxnSpPr>
        <p:spPr>
          <a:xfrm>
            <a:off x="1919955" y="2111006"/>
            <a:ext cx="733797" cy="338735"/>
          </a:xfrm>
          <a:prstGeom prst="straightConnector1">
            <a:avLst/>
          </a:prstGeom>
          <a:noFill/>
          <a:ln w="76200" cap="flat" cmpd="sng">
            <a:solidFill>
              <a:srgbClr val="002060"/>
            </a:solidFill>
            <a:prstDash val="solid"/>
            <a:round/>
            <a:headEnd type="none" w="med" len="med"/>
            <a:tailEnd type="triangle" w="med" len="med"/>
          </a:ln>
        </p:spPr>
      </p:cxnSp>
      <p:sp>
        <p:nvSpPr>
          <p:cNvPr id="28" name="Google Shape;106;p19">
            <a:extLst>
              <a:ext uri="{FF2B5EF4-FFF2-40B4-BE49-F238E27FC236}">
                <a16:creationId xmlns:a16="http://schemas.microsoft.com/office/drawing/2014/main" id="{E92ABEFB-392A-48B8-8C1E-4B84FF48F507}"/>
              </a:ext>
            </a:extLst>
          </p:cNvPr>
          <p:cNvSpPr txBox="1"/>
          <p:nvPr/>
        </p:nvSpPr>
        <p:spPr>
          <a:xfrm>
            <a:off x="661474" y="1671545"/>
            <a:ext cx="1921300" cy="606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Monitor Display</a:t>
            </a:r>
            <a:endParaRPr/>
          </a:p>
        </p:txBody>
      </p:sp>
      <p:cxnSp>
        <p:nvCxnSpPr>
          <p:cNvPr id="29" name="Google Shape;108;p19">
            <a:extLst>
              <a:ext uri="{FF2B5EF4-FFF2-40B4-BE49-F238E27FC236}">
                <a16:creationId xmlns:a16="http://schemas.microsoft.com/office/drawing/2014/main" id="{137F3F33-1CF0-41CE-B8DB-2FEF1122E92C}"/>
              </a:ext>
            </a:extLst>
          </p:cNvPr>
          <p:cNvCxnSpPr/>
          <p:nvPr/>
        </p:nvCxnSpPr>
        <p:spPr>
          <a:xfrm rot="10800000" flipH="1">
            <a:off x="1544375" y="3800725"/>
            <a:ext cx="837600" cy="220800"/>
          </a:xfrm>
          <a:prstGeom prst="straightConnector1">
            <a:avLst/>
          </a:prstGeom>
          <a:noFill/>
          <a:ln w="76200" cap="flat" cmpd="sng">
            <a:solidFill>
              <a:srgbClr val="002060"/>
            </a:solidFill>
            <a:prstDash val="solid"/>
            <a:round/>
            <a:headEnd type="none" w="med" len="med"/>
            <a:tailEnd type="triangle" w="med" len="med"/>
          </a:ln>
        </p:spPr>
      </p:cxnSp>
      <p:cxnSp>
        <p:nvCxnSpPr>
          <p:cNvPr id="30" name="Google Shape;110;p19">
            <a:extLst>
              <a:ext uri="{FF2B5EF4-FFF2-40B4-BE49-F238E27FC236}">
                <a16:creationId xmlns:a16="http://schemas.microsoft.com/office/drawing/2014/main" id="{2039FE05-EB39-4957-A817-D3018A101AEC}"/>
              </a:ext>
            </a:extLst>
          </p:cNvPr>
          <p:cNvCxnSpPr/>
          <p:nvPr/>
        </p:nvCxnSpPr>
        <p:spPr>
          <a:xfrm rot="10800000">
            <a:off x="5649037" y="3991226"/>
            <a:ext cx="879900" cy="60600"/>
          </a:xfrm>
          <a:prstGeom prst="straightConnector1">
            <a:avLst/>
          </a:prstGeom>
          <a:noFill/>
          <a:ln w="76200" cap="flat" cmpd="sng">
            <a:solidFill>
              <a:srgbClr val="002060"/>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095"/>
        <p:cNvGrpSpPr/>
        <p:nvPr/>
      </p:nvGrpSpPr>
      <p:grpSpPr>
        <a:xfrm>
          <a:off x="0" y="0"/>
          <a:ext cx="0" cy="0"/>
          <a:chOff x="0" y="0"/>
          <a:chExt cx="0" cy="0"/>
        </a:xfrm>
      </p:grpSpPr>
      <p:sp>
        <p:nvSpPr>
          <p:cNvPr id="4" name="Google Shape;994;p92">
            <a:extLst>
              <a:ext uri="{FF2B5EF4-FFF2-40B4-BE49-F238E27FC236}">
                <a16:creationId xmlns:a16="http://schemas.microsoft.com/office/drawing/2014/main" id="{175EB3CE-41D5-4B32-8981-04E952FA1FCA}"/>
              </a:ext>
            </a:extLst>
          </p:cNvPr>
          <p:cNvSpPr txBox="1">
            <a:spLocks/>
          </p:cNvSpPr>
          <p:nvPr/>
        </p:nvSpPr>
        <p:spPr>
          <a:xfrm>
            <a:off x="475488" y="2622042"/>
            <a:ext cx="8362950"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Open Sans" panose="020B0606030504020204" pitchFamily="34" charset="0"/>
                <a:ea typeface="Open Sans" panose="020B0606030504020204" pitchFamily="34" charset="0"/>
                <a:cs typeface="Open Sans" panose="020B0606030504020204" pitchFamily="34" charset="0"/>
                <a:sym typeface="Average"/>
              </a:rPr>
              <a:t>Computer is being slow.</a:t>
            </a:r>
          </a:p>
        </p:txBody>
      </p:sp>
      <p:sp>
        <p:nvSpPr>
          <p:cNvPr id="5" name="Google Shape;961;p88">
            <a:extLst>
              <a:ext uri="{FF2B5EF4-FFF2-40B4-BE49-F238E27FC236}">
                <a16:creationId xmlns:a16="http://schemas.microsoft.com/office/drawing/2014/main" id="{5381FF04-4DAB-4320-877D-DB053EE514C9}"/>
              </a:ext>
            </a:extLst>
          </p:cNvPr>
          <p:cNvSpPr txBox="1">
            <a:spLocks/>
          </p:cNvSpPr>
          <p:nvPr/>
        </p:nvSpPr>
        <p:spPr>
          <a:xfrm>
            <a:off x="0" y="1870775"/>
            <a:ext cx="9144000" cy="62553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i="1">
                <a:latin typeface="Open Sans" panose="020B0606030504020204" pitchFamily="34" charset="0"/>
                <a:ea typeface="Open Sans" panose="020B0606030504020204" pitchFamily="34" charset="0"/>
                <a:cs typeface="Open Sans" panose="020B0606030504020204" pitchFamily="34" charset="0"/>
                <a:sym typeface="Average"/>
              </a:rPr>
              <a:t>Problem:</a:t>
            </a:r>
          </a:p>
        </p:txBody>
      </p:sp>
      <p:pic>
        <p:nvPicPr>
          <p:cNvPr id="6" name="Picture 5" descr="Icon&#10;&#10;Description automatically generated">
            <a:extLst>
              <a:ext uri="{FF2B5EF4-FFF2-40B4-BE49-F238E27FC236}">
                <a16:creationId xmlns:a16="http://schemas.microsoft.com/office/drawing/2014/main" id="{5906CCCC-8EBE-4EA6-A8EA-2F3284B3CDFD}"/>
              </a:ext>
            </a:extLst>
          </p:cNvPr>
          <p:cNvPicPr>
            <a:picLocks noChangeAspect="1"/>
          </p:cNvPicPr>
          <p:nvPr/>
        </p:nvPicPr>
        <p:blipFill>
          <a:blip r:embed="rId4"/>
          <a:stretch>
            <a:fillRect/>
          </a:stretch>
        </p:blipFill>
        <p:spPr>
          <a:xfrm>
            <a:off x="3935725" y="819528"/>
            <a:ext cx="1272549" cy="1272164"/>
          </a:xfrm>
          <a:prstGeom prst="rect">
            <a:avLst/>
          </a:prstGeom>
        </p:spPr>
      </p:pic>
    </p:spTree>
    <p:custDataLst>
      <p:tags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103"/>
        <p:cNvGrpSpPr/>
        <p:nvPr/>
      </p:nvGrpSpPr>
      <p:grpSpPr>
        <a:xfrm>
          <a:off x="0" y="0"/>
          <a:ext cx="0" cy="0"/>
          <a:chOff x="0" y="0"/>
          <a:chExt cx="0" cy="0"/>
        </a:xfrm>
      </p:grpSpPr>
      <p:sp>
        <p:nvSpPr>
          <p:cNvPr id="2" name="Google Shape;1001;p93">
            <a:extLst>
              <a:ext uri="{FF2B5EF4-FFF2-40B4-BE49-F238E27FC236}">
                <a16:creationId xmlns:a16="http://schemas.microsoft.com/office/drawing/2014/main" id="{CC0C9031-0AD0-4F2D-AF3B-8F8AE7D5BDA6}"/>
              </a:ext>
            </a:extLst>
          </p:cNvPr>
          <p:cNvSpPr txBox="1">
            <a:spLocks/>
          </p:cNvSpPr>
          <p:nvPr/>
        </p:nvSpPr>
        <p:spPr>
          <a:xfrm>
            <a:off x="390525" y="2203069"/>
            <a:ext cx="8362950" cy="2095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What are some themes or </a:t>
            </a:r>
            <a:br>
              <a:rPr lang="en-US">
                <a:latin typeface="Open Sans" panose="020B0606030504020204" pitchFamily="34" charset="0"/>
                <a:ea typeface="Open Sans" panose="020B0606030504020204" pitchFamily="34" charset="0"/>
                <a:cs typeface="Open Sans" panose="020B0606030504020204" pitchFamily="34" charset="0"/>
                <a:sym typeface="Average"/>
              </a:rPr>
            </a:br>
            <a:r>
              <a:rPr lang="en-US">
                <a:latin typeface="Open Sans" panose="020B0606030504020204" pitchFamily="34" charset="0"/>
                <a:ea typeface="Open Sans" panose="020B0606030504020204" pitchFamily="34" charset="0"/>
                <a:cs typeface="Open Sans" panose="020B0606030504020204" pitchFamily="34" charset="0"/>
                <a:sym typeface="Average"/>
              </a:rPr>
              <a:t>common solutions?</a:t>
            </a:r>
            <a:endParaRPr lang="en-US" sz="180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 name="Google Shape;1000;p93">
            <a:extLst>
              <a:ext uri="{FF2B5EF4-FFF2-40B4-BE49-F238E27FC236}">
                <a16:creationId xmlns:a16="http://schemas.microsoft.com/office/drawing/2014/main" id="{AD45481F-5922-4FED-AD6F-C304CAA3070D}"/>
              </a:ext>
            </a:extLst>
          </p:cNvPr>
          <p:cNvSpPr txBox="1">
            <a:spLocks/>
          </p:cNvSpPr>
          <p:nvPr/>
        </p:nvSpPr>
        <p:spPr>
          <a:xfrm>
            <a:off x="0" y="1239838"/>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mj-lt"/>
                <a:ea typeface="Open Sans" panose="020B0606030504020204" pitchFamily="34" charset="0"/>
                <a:cs typeface="Open Sans" panose="020B0606030504020204" pitchFamily="34" charset="0"/>
                <a:sym typeface="Average"/>
              </a:rPr>
              <a:t>Discussion</a:t>
            </a:r>
            <a:r>
              <a:rPr lang="en-US" sz="4800">
                <a:latin typeface="Open Sans" panose="020B0606030504020204" pitchFamily="34" charset="0"/>
                <a:ea typeface="Open Sans" panose="020B0606030504020204" pitchFamily="34" charset="0"/>
                <a:cs typeface="Open Sans" panose="020B0606030504020204" pitchFamily="34" charset="0"/>
                <a:sym typeface="Average"/>
              </a:rPr>
              <a:t> </a:t>
            </a:r>
            <a:r>
              <a:rPr lang="en-US" sz="3600">
                <a:latin typeface="+mj-lt"/>
                <a:ea typeface="Open Sans" panose="020B0606030504020204" pitchFamily="34" charset="0"/>
                <a:cs typeface="Open Sans" panose="020B0606030504020204" pitchFamily="34" charset="0"/>
                <a:sym typeface="Average"/>
              </a:rPr>
              <a:t>Question</a:t>
            </a:r>
          </a:p>
        </p:txBody>
      </p:sp>
    </p:spTree>
    <p:custDataLst>
      <p:tags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11"/>
        <p:cNvGrpSpPr/>
        <p:nvPr/>
      </p:nvGrpSpPr>
      <p:grpSpPr>
        <a:xfrm>
          <a:off x="0" y="0"/>
          <a:ext cx="0" cy="0"/>
          <a:chOff x="0" y="0"/>
          <a:chExt cx="0" cy="0"/>
        </a:xfrm>
      </p:grpSpPr>
      <p:sp>
        <p:nvSpPr>
          <p:cNvPr id="1114" name="Google Shape;1114;p106"/>
          <p:cNvSpPr txBox="1">
            <a:spLocks noGrp="1"/>
          </p:cNvSpPr>
          <p:nvPr>
            <p:ph type="ctrTitle" idx="4294967295"/>
          </p:nvPr>
        </p:nvSpPr>
        <p:spPr>
          <a:xfrm>
            <a:off x="756261" y="1774196"/>
            <a:ext cx="7332662" cy="3186113"/>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a:latin typeface="+mn-lt"/>
                <a:ea typeface="Average"/>
                <a:cs typeface="Average"/>
                <a:sym typeface="Average"/>
              </a:rPr>
              <a:t>Complete </a:t>
            </a:r>
            <a:r>
              <a:rPr lang="en" sz="2000" i="1">
                <a:latin typeface="+mn-lt"/>
                <a:ea typeface="Average"/>
                <a:cs typeface="Average"/>
                <a:sym typeface="Average"/>
              </a:rPr>
              <a:t>What Can You Do on Your Computer? </a:t>
            </a:r>
            <a:r>
              <a:rPr lang="en" sz="2000">
                <a:latin typeface="+mn-lt"/>
                <a:ea typeface="Average"/>
                <a:cs typeface="Average"/>
                <a:sym typeface="Average"/>
              </a:rPr>
              <a:t>Worksheet with your partner</a:t>
            </a:r>
            <a:endParaRPr sz="2000">
              <a:latin typeface="+mn-lt"/>
              <a:ea typeface="Average"/>
              <a:cs typeface="Average"/>
              <a:sym typeface="Average"/>
            </a:endParaRPr>
          </a:p>
          <a:p>
            <a:pPr marL="457200" lvl="0" indent="0" algn="l" rtl="0">
              <a:spcBef>
                <a:spcPts val="0"/>
              </a:spcBef>
              <a:spcAft>
                <a:spcPts val="0"/>
              </a:spcAft>
              <a:buNone/>
            </a:pPr>
            <a:endParaRPr sz="800">
              <a:latin typeface="Average"/>
              <a:ea typeface="Average"/>
              <a:cs typeface="Average"/>
              <a:sym typeface="Average"/>
            </a:endParaRPr>
          </a:p>
          <a:p>
            <a:pPr marL="457200" lvl="0" indent="0" algn="l" rtl="0">
              <a:spcBef>
                <a:spcPts val="0"/>
              </a:spcBef>
              <a:spcAft>
                <a:spcPts val="0"/>
              </a:spcAft>
              <a:buNone/>
            </a:pPr>
            <a:endParaRPr sz="800">
              <a:latin typeface="Average"/>
              <a:ea typeface="Average"/>
              <a:cs typeface="Average"/>
              <a:sym typeface="Average"/>
            </a:endParaRPr>
          </a:p>
          <a:p>
            <a:pPr marL="457200" lvl="0" indent="-381000" algn="l" rtl="0">
              <a:spcBef>
                <a:spcPts val="0"/>
              </a:spcBef>
              <a:spcAft>
                <a:spcPts val="0"/>
              </a:spcAft>
              <a:buSzPts val="2400"/>
              <a:buFont typeface="Average"/>
              <a:buChar char="❏"/>
            </a:pPr>
            <a:r>
              <a:rPr lang="en" sz="2000">
                <a:latin typeface="+mn-lt"/>
                <a:ea typeface="Average"/>
                <a:cs typeface="Average"/>
                <a:sym typeface="Average"/>
              </a:rPr>
              <a:t>Visit at least two websites for continued learning on the adulte handout</a:t>
            </a:r>
            <a:endParaRPr sz="2000">
              <a:latin typeface="+mn-lt"/>
              <a:ea typeface="Average"/>
              <a:cs typeface="Average"/>
              <a:sym typeface="Average"/>
            </a:endParaRPr>
          </a:p>
          <a:p>
            <a:pPr marL="457200" lvl="0" indent="0" algn="l" rtl="0">
              <a:spcBef>
                <a:spcPts val="0"/>
              </a:spcBef>
              <a:spcAft>
                <a:spcPts val="0"/>
              </a:spcAft>
              <a:buNone/>
            </a:pPr>
            <a:endParaRPr sz="800">
              <a:latin typeface="Average"/>
              <a:ea typeface="Average"/>
              <a:cs typeface="Average"/>
              <a:sym typeface="Average"/>
            </a:endParaRPr>
          </a:p>
          <a:p>
            <a:pPr marL="457200" lvl="0" indent="-381000" algn="l" rtl="0">
              <a:spcBef>
                <a:spcPts val="0"/>
              </a:spcBef>
              <a:spcAft>
                <a:spcPts val="0"/>
              </a:spcAft>
              <a:buSzPts val="2400"/>
              <a:buFont typeface="Average"/>
              <a:buChar char="❏"/>
            </a:pPr>
            <a:r>
              <a:rPr lang="en" sz="2000">
                <a:latin typeface="+mn-lt"/>
                <a:ea typeface="Average"/>
                <a:cs typeface="Average"/>
                <a:sym typeface="Average"/>
              </a:rPr>
              <a:t>Take the exit surveys</a:t>
            </a:r>
            <a:endParaRPr sz="2000">
              <a:latin typeface="+mn-lt"/>
              <a:ea typeface="Average"/>
              <a:cs typeface="Average"/>
              <a:sym typeface="Average"/>
            </a:endParaRPr>
          </a:p>
          <a:p>
            <a:pPr marL="914400" lvl="1" indent="-381000" algn="l" rtl="0">
              <a:spcBef>
                <a:spcPts val="0"/>
              </a:spcBef>
              <a:spcAft>
                <a:spcPts val="0"/>
              </a:spcAft>
              <a:buSzPts val="2400"/>
              <a:buFont typeface="Average"/>
              <a:buChar char="❏"/>
            </a:pPr>
            <a:r>
              <a:rPr lang="en" sz="2000">
                <a:latin typeface="+mn-lt"/>
                <a:ea typeface="Average"/>
                <a:cs typeface="Average"/>
                <a:sym typeface="Average"/>
              </a:rPr>
              <a:t>Student survey:</a:t>
            </a:r>
            <a:r>
              <a:rPr lang="en-US" sz="2000">
                <a:latin typeface="+mn-lt"/>
                <a:ea typeface="Average"/>
                <a:cs typeface="Average"/>
                <a:sym typeface="Average"/>
              </a:rPr>
              <a:t> [insert URL]</a:t>
            </a:r>
            <a:endParaRPr lang="en-US" sz="2000" u="sng">
              <a:latin typeface="+mn-lt"/>
              <a:ea typeface="Average"/>
              <a:cs typeface="Average"/>
              <a:sym typeface="Average"/>
            </a:endParaRPr>
          </a:p>
          <a:p>
            <a:pPr marL="914400" lvl="1" indent="-381000" algn="l" rtl="0">
              <a:spcBef>
                <a:spcPts val="0"/>
              </a:spcBef>
              <a:spcAft>
                <a:spcPts val="0"/>
              </a:spcAft>
              <a:buSzPts val="2400"/>
              <a:buFont typeface="Average"/>
              <a:buChar char="❏"/>
            </a:pPr>
            <a:r>
              <a:rPr lang="en-US" sz="2000">
                <a:latin typeface="+mn-lt"/>
                <a:ea typeface="Average"/>
                <a:cs typeface="Average"/>
                <a:sym typeface="Average"/>
              </a:rPr>
              <a:t>Adult survey: [insert URL]</a:t>
            </a:r>
            <a:endParaRPr lang="en-US" sz="2000" u="sng">
              <a:latin typeface="+mn-lt"/>
              <a:ea typeface="Average"/>
              <a:cs typeface="Average"/>
              <a:sym typeface="Average"/>
            </a:endParaRPr>
          </a:p>
        </p:txBody>
      </p:sp>
      <p:sp>
        <p:nvSpPr>
          <p:cNvPr id="1115" name="Google Shape;1115;p106"/>
          <p:cNvSpPr txBox="1"/>
          <p:nvPr/>
        </p:nvSpPr>
        <p:spPr>
          <a:xfrm>
            <a:off x="3693175" y="974312"/>
            <a:ext cx="1825200" cy="57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latin typeface="+mn-lt"/>
                <a:ea typeface="Average"/>
                <a:cs typeface="Average"/>
                <a:sym typeface="Average"/>
              </a:rPr>
              <a:t>Checklist</a:t>
            </a:r>
            <a:endParaRPr sz="3000">
              <a:solidFill>
                <a:schemeClr val="dk1"/>
              </a:solidFill>
              <a:latin typeface="+mn-lt"/>
              <a:ea typeface="Average"/>
              <a:cs typeface="Average"/>
              <a:sym typeface="Average"/>
            </a:endParaRPr>
          </a:p>
        </p:txBody>
      </p:sp>
      <p:sp>
        <p:nvSpPr>
          <p:cNvPr id="8" name="Google Shape;1008;p94">
            <a:extLst>
              <a:ext uri="{FF2B5EF4-FFF2-40B4-BE49-F238E27FC236}">
                <a16:creationId xmlns:a16="http://schemas.microsoft.com/office/drawing/2014/main" id="{5541E68A-CB74-48A2-AEB9-54ADED09FB66}"/>
              </a:ext>
            </a:extLst>
          </p:cNvPr>
          <p:cNvSpPr txBox="1">
            <a:spLocks noGrp="1"/>
          </p:cNvSpPr>
          <p:nvPr>
            <p:ph type="ctrTitle"/>
          </p:nvPr>
        </p:nvSpPr>
        <p:spPr>
          <a:xfrm>
            <a:off x="241075" y="536291"/>
            <a:ext cx="8729400" cy="574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sz="3600">
                <a:latin typeface="Open Sans" panose="020B0606030504020204" pitchFamily="34" charset="0"/>
                <a:ea typeface="Open Sans" panose="020B0606030504020204" pitchFamily="34" charset="0"/>
                <a:cs typeface="Open Sans" panose="020B0606030504020204" pitchFamily="34" charset="0"/>
                <a:sym typeface="Average"/>
              </a:rPr>
              <a:t>Self-Paced Activities</a:t>
            </a:r>
            <a:endParaRPr lang="en-US" sz="180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8" name="Google Shape;115;p20">
            <a:extLst>
              <a:ext uri="{FF2B5EF4-FFF2-40B4-BE49-F238E27FC236}">
                <a16:creationId xmlns:a16="http://schemas.microsoft.com/office/drawing/2014/main" id="{ADBD0A06-044E-48D8-A344-FA3AF75BBBD5}"/>
              </a:ext>
            </a:extLst>
          </p:cNvPr>
          <p:cNvPicPr preferRelativeResize="0"/>
          <p:nvPr/>
        </p:nvPicPr>
        <p:blipFill>
          <a:blip r:embed="rId4"/>
          <a:srcRect/>
          <a:stretch/>
        </p:blipFill>
        <p:spPr>
          <a:xfrm>
            <a:off x="1483350" y="946643"/>
            <a:ext cx="5943599" cy="3962400"/>
          </a:xfrm>
          <a:prstGeom prst="rect">
            <a:avLst/>
          </a:prstGeom>
          <a:noFill/>
          <a:ln>
            <a:noFill/>
          </a:ln>
        </p:spPr>
      </p:pic>
      <p:sp>
        <p:nvSpPr>
          <p:cNvPr id="19" name="Google Shape;119;p20">
            <a:extLst>
              <a:ext uri="{FF2B5EF4-FFF2-40B4-BE49-F238E27FC236}">
                <a16:creationId xmlns:a16="http://schemas.microsoft.com/office/drawing/2014/main" id="{9B633625-4CAA-4018-AD0A-82662B647B13}"/>
              </a:ext>
            </a:extLst>
          </p:cNvPr>
          <p:cNvSpPr txBox="1">
            <a:spLocks/>
          </p:cNvSpPr>
          <p:nvPr/>
        </p:nvSpPr>
        <p:spPr>
          <a:xfrm>
            <a:off x="5813303" y="1338746"/>
            <a:ext cx="1431925" cy="5111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Computer</a:t>
            </a:r>
            <a:endParaRPr lang="en-US" sz="140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0" name="Google Shape;125;p20">
            <a:extLst>
              <a:ext uri="{FF2B5EF4-FFF2-40B4-BE49-F238E27FC236}">
                <a16:creationId xmlns:a16="http://schemas.microsoft.com/office/drawing/2014/main" id="{EB27F29D-4A4D-4AE5-82B0-938DDEA69263}"/>
              </a:ext>
            </a:extLst>
          </p:cNvPr>
          <p:cNvSpPr txBox="1">
            <a:spLocks/>
          </p:cNvSpPr>
          <p:nvPr/>
        </p:nvSpPr>
        <p:spPr>
          <a:xfrm>
            <a:off x="340410" y="3847208"/>
            <a:ext cx="1431925" cy="5127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Keyboard</a:t>
            </a:r>
            <a:endParaRPr lang="en-US" sz="140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1" name="Google Shape;127;p20">
            <a:extLst>
              <a:ext uri="{FF2B5EF4-FFF2-40B4-BE49-F238E27FC236}">
                <a16:creationId xmlns:a16="http://schemas.microsoft.com/office/drawing/2014/main" id="{11329203-EA9A-4EB1-B8C8-7193B6805E71}"/>
              </a:ext>
            </a:extLst>
          </p:cNvPr>
          <p:cNvSpPr txBox="1">
            <a:spLocks/>
          </p:cNvSpPr>
          <p:nvPr/>
        </p:nvSpPr>
        <p:spPr>
          <a:xfrm>
            <a:off x="6684624" y="3144781"/>
            <a:ext cx="2225675" cy="5127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800" b="1">
                <a:latin typeface="Open Sans" panose="020B0606030504020204" pitchFamily="34" charset="0"/>
                <a:ea typeface="Open Sans" panose="020B0606030504020204" pitchFamily="34" charset="0"/>
                <a:cs typeface="Open Sans" panose="020B0606030504020204" pitchFamily="34" charset="0"/>
                <a:sym typeface="Average"/>
              </a:rPr>
              <a:t>Mouse (trackpad)</a:t>
            </a:r>
            <a:endParaRPr lang="en-US" sz="140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2" name="Google Shape;99;p19">
            <a:extLst>
              <a:ext uri="{FF2B5EF4-FFF2-40B4-BE49-F238E27FC236}">
                <a16:creationId xmlns:a16="http://schemas.microsoft.com/office/drawing/2014/main" id="{027DA03E-300F-44BC-95D2-8615A416D153}"/>
              </a:ext>
            </a:extLst>
          </p:cNvPr>
          <p:cNvSpPr txBox="1">
            <a:spLocks/>
          </p:cNvSpPr>
          <p:nvPr/>
        </p:nvSpPr>
        <p:spPr>
          <a:xfrm>
            <a:off x="0" y="330200"/>
            <a:ext cx="9144000" cy="6572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SemiBold" panose="020B0706030804020204" pitchFamily="34" charset="0"/>
                <a:ea typeface="Open Sans SemiBold" panose="020B0706030804020204" pitchFamily="34" charset="0"/>
                <a:cs typeface="Open Sans SemiBold" panose="020B0706030804020204" pitchFamily="34" charset="0"/>
                <a:sym typeface="Average"/>
              </a:rPr>
              <a:t>Hardware:</a:t>
            </a:r>
            <a:r>
              <a:rPr lang="en-US">
                <a:latin typeface="Open Sans" panose="020B0606030504020204" pitchFamily="34" charset="0"/>
                <a:ea typeface="Open Sans" panose="020B0606030504020204" pitchFamily="34" charset="0"/>
                <a:cs typeface="Open Sans" panose="020B0606030504020204" pitchFamily="34" charset="0"/>
                <a:sym typeface="Average"/>
              </a:rPr>
              <a:t> </a:t>
            </a:r>
            <a:r>
              <a:rPr lang="en-US" sz="1800">
                <a:latin typeface="Open Sans" panose="020B0606030504020204" pitchFamily="34" charset="0"/>
                <a:ea typeface="Open Sans" panose="020B0606030504020204" pitchFamily="34" charset="0"/>
                <a:cs typeface="Open Sans" panose="020B0606030504020204" pitchFamily="34" charset="0"/>
                <a:sym typeface="Average"/>
              </a:rPr>
              <a:t>the physical components of a computer</a:t>
            </a:r>
          </a:p>
        </p:txBody>
      </p:sp>
      <p:sp>
        <p:nvSpPr>
          <p:cNvPr id="23" name="Google Shape;118;p20">
            <a:extLst>
              <a:ext uri="{FF2B5EF4-FFF2-40B4-BE49-F238E27FC236}">
                <a16:creationId xmlns:a16="http://schemas.microsoft.com/office/drawing/2014/main" id="{AFC7FFDB-E5DA-4613-B9C4-43B8B269B94C}"/>
              </a:ext>
            </a:extLst>
          </p:cNvPr>
          <p:cNvSpPr txBox="1"/>
          <p:nvPr/>
        </p:nvSpPr>
        <p:spPr>
          <a:xfrm>
            <a:off x="4359699" y="4463821"/>
            <a:ext cx="859800" cy="23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u="sng">
                <a:solidFill>
                  <a:srgbClr val="D9D9D9"/>
                </a:solidFill>
                <a:hlinkClick r:id="rId5"/>
              </a:rPr>
              <a:t>CC0 Public Domain</a:t>
            </a:r>
            <a:endParaRPr sz="600" u="sng">
              <a:solidFill>
                <a:srgbClr val="D9D9D9"/>
              </a:solidFill>
              <a:hlinkClick r:id="rId6"/>
            </a:endParaRPr>
          </a:p>
        </p:txBody>
      </p:sp>
      <p:cxnSp>
        <p:nvCxnSpPr>
          <p:cNvPr id="24" name="Google Shape;120;p20">
            <a:extLst>
              <a:ext uri="{FF2B5EF4-FFF2-40B4-BE49-F238E27FC236}">
                <a16:creationId xmlns:a16="http://schemas.microsoft.com/office/drawing/2014/main" id="{2B7C4288-36BF-4039-B84E-A4C04BCF29DE}"/>
              </a:ext>
            </a:extLst>
          </p:cNvPr>
          <p:cNvCxnSpPr>
            <a:cxnSpLocks/>
          </p:cNvCxnSpPr>
          <p:nvPr/>
        </p:nvCxnSpPr>
        <p:spPr>
          <a:xfrm flipV="1">
            <a:off x="1216804" y="2042309"/>
            <a:ext cx="1316084" cy="215529"/>
          </a:xfrm>
          <a:prstGeom prst="straightConnector1">
            <a:avLst/>
          </a:prstGeom>
          <a:noFill/>
          <a:ln w="76200" cap="flat" cmpd="sng">
            <a:solidFill>
              <a:srgbClr val="002060"/>
            </a:solidFill>
            <a:prstDash val="solid"/>
            <a:round/>
            <a:headEnd type="none" w="med" len="med"/>
            <a:tailEnd type="triangle" w="med" len="med"/>
          </a:ln>
        </p:spPr>
      </p:cxnSp>
      <p:sp>
        <p:nvSpPr>
          <p:cNvPr id="25" name="Google Shape;121;p20">
            <a:extLst>
              <a:ext uri="{FF2B5EF4-FFF2-40B4-BE49-F238E27FC236}">
                <a16:creationId xmlns:a16="http://schemas.microsoft.com/office/drawing/2014/main" id="{7D245A5A-C3BF-4D2D-AF28-51632F9B0DC7}"/>
              </a:ext>
            </a:extLst>
          </p:cNvPr>
          <p:cNvSpPr txBox="1"/>
          <p:nvPr/>
        </p:nvSpPr>
        <p:spPr>
          <a:xfrm>
            <a:off x="5883782" y="1674709"/>
            <a:ext cx="1388400" cy="12441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CPU</a:t>
            </a:r>
            <a:endParaRPr>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Hard drive</a:t>
            </a:r>
            <a:endParaRPr>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Machine</a:t>
            </a:r>
            <a:endParaRPr>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Tower</a:t>
            </a:r>
            <a:endParaRPr>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Box</a:t>
            </a:r>
            <a:endParaRPr/>
          </a:p>
        </p:txBody>
      </p:sp>
      <p:cxnSp>
        <p:nvCxnSpPr>
          <p:cNvPr id="26" name="Google Shape;123;p20">
            <a:extLst>
              <a:ext uri="{FF2B5EF4-FFF2-40B4-BE49-F238E27FC236}">
                <a16:creationId xmlns:a16="http://schemas.microsoft.com/office/drawing/2014/main" id="{11DAB642-8D00-47A9-8348-31DD37082C25}"/>
              </a:ext>
            </a:extLst>
          </p:cNvPr>
          <p:cNvCxnSpPr>
            <a:cxnSpLocks/>
          </p:cNvCxnSpPr>
          <p:nvPr/>
        </p:nvCxnSpPr>
        <p:spPr>
          <a:xfrm flipH="1">
            <a:off x="5079964" y="1545793"/>
            <a:ext cx="681914" cy="1"/>
          </a:xfrm>
          <a:prstGeom prst="straightConnector1">
            <a:avLst/>
          </a:prstGeom>
          <a:noFill/>
          <a:ln w="76200" cap="flat" cmpd="sng">
            <a:solidFill>
              <a:srgbClr val="002060"/>
            </a:solidFill>
            <a:prstDash val="solid"/>
            <a:round/>
            <a:headEnd type="none" w="med" len="med"/>
            <a:tailEnd type="triangle" w="med" len="med"/>
          </a:ln>
        </p:spPr>
      </p:cxnSp>
      <p:sp>
        <p:nvSpPr>
          <p:cNvPr id="27" name="Google Shape;124;p20">
            <a:extLst>
              <a:ext uri="{FF2B5EF4-FFF2-40B4-BE49-F238E27FC236}">
                <a16:creationId xmlns:a16="http://schemas.microsoft.com/office/drawing/2014/main" id="{40CF0F86-B17A-4D0E-9D25-E4B1FA17A1AC}"/>
              </a:ext>
            </a:extLst>
          </p:cNvPr>
          <p:cNvSpPr txBox="1"/>
          <p:nvPr/>
        </p:nvSpPr>
        <p:spPr>
          <a:xfrm>
            <a:off x="200907" y="2430840"/>
            <a:ext cx="1820700" cy="606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Monitor Display</a:t>
            </a:r>
            <a:endParaRPr/>
          </a:p>
        </p:txBody>
      </p:sp>
      <p:cxnSp>
        <p:nvCxnSpPr>
          <p:cNvPr id="28" name="Google Shape;126;p20">
            <a:extLst>
              <a:ext uri="{FF2B5EF4-FFF2-40B4-BE49-F238E27FC236}">
                <a16:creationId xmlns:a16="http://schemas.microsoft.com/office/drawing/2014/main" id="{B38DD39D-AD44-46BC-A0A3-DA951CE84F7A}"/>
              </a:ext>
            </a:extLst>
          </p:cNvPr>
          <p:cNvCxnSpPr>
            <a:cxnSpLocks/>
          </p:cNvCxnSpPr>
          <p:nvPr/>
        </p:nvCxnSpPr>
        <p:spPr>
          <a:xfrm flipV="1">
            <a:off x="1772335" y="3847208"/>
            <a:ext cx="1163364" cy="211194"/>
          </a:xfrm>
          <a:prstGeom prst="straightConnector1">
            <a:avLst/>
          </a:prstGeom>
          <a:noFill/>
          <a:ln w="76200" cap="flat" cmpd="sng">
            <a:solidFill>
              <a:srgbClr val="002060"/>
            </a:solidFill>
            <a:prstDash val="solid"/>
            <a:round/>
            <a:headEnd type="none" w="med" len="med"/>
            <a:tailEnd type="triangle" w="med" len="med"/>
          </a:ln>
        </p:spPr>
      </p:cxnSp>
      <p:cxnSp>
        <p:nvCxnSpPr>
          <p:cNvPr id="29" name="Google Shape;128;p20">
            <a:extLst>
              <a:ext uri="{FF2B5EF4-FFF2-40B4-BE49-F238E27FC236}">
                <a16:creationId xmlns:a16="http://schemas.microsoft.com/office/drawing/2014/main" id="{1187664E-E413-4409-9A0F-736D00BF5252}"/>
              </a:ext>
            </a:extLst>
          </p:cNvPr>
          <p:cNvCxnSpPr>
            <a:cxnSpLocks/>
          </p:cNvCxnSpPr>
          <p:nvPr/>
        </p:nvCxnSpPr>
        <p:spPr>
          <a:xfrm flipH="1">
            <a:off x="4749492" y="3401162"/>
            <a:ext cx="1779773" cy="382690"/>
          </a:xfrm>
          <a:prstGeom prst="straightConnector1">
            <a:avLst/>
          </a:prstGeom>
          <a:noFill/>
          <a:ln w="76200" cap="flat" cmpd="sng">
            <a:solidFill>
              <a:srgbClr val="002060"/>
            </a:solidFill>
            <a:prstDash val="solid"/>
            <a:round/>
            <a:headEnd type="none" w="med" len="med"/>
            <a:tailEnd type="triangle" w="med" len="med"/>
          </a:ln>
        </p:spPr>
      </p:cxn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8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C9DAF8"/>
      </a:lt2>
      <a:accent1>
        <a:srgbClr val="FFF2CC"/>
      </a:accent1>
      <a:accent2>
        <a:srgbClr val="CCCCCC"/>
      </a:accent2>
      <a:accent3>
        <a:srgbClr val="78909C"/>
      </a:accent3>
      <a:accent4>
        <a:srgbClr val="FFAB40"/>
      </a:accent4>
      <a:accent5>
        <a:srgbClr val="1155CC"/>
      </a:accent5>
      <a:accent6>
        <a:srgbClr val="FFD966"/>
      </a:accent6>
      <a:hlink>
        <a:srgbClr val="1155C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imple Light">
  <a:themeElements>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Main">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ased on S2 Two Groups Macbook" id="{223AB48F-F120-4AA6-89C1-F253059FB8B0}" vid="{0E2F403F-3786-4EC8-AD93-1ACC080788A8}"/>
    </a:ext>
  </a:extLst>
</a:theme>
</file>

<file path=ppt/theme/theme3.xml><?xml version="1.0" encoding="utf-8"?>
<a:theme xmlns:a="http://schemas.openxmlformats.org/drawingml/2006/main" name="2_Simple Light">
  <a:themeElements>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Custom 2">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ased on S2 Two Groups Macbook" id="{223AB48F-F120-4AA6-89C1-F253059FB8B0}" vid="{92FF9140-D8B2-467A-9678-B450125AC519}"/>
    </a:ext>
  </a:extLst>
</a:theme>
</file>

<file path=ppt/theme/theme4.xml><?xml version="1.0" encoding="utf-8"?>
<a:theme xmlns:a="http://schemas.openxmlformats.org/drawingml/2006/main" name="White">
  <a:themeElements>
    <a:clrScheme name="Google DH">
      <a:dk1>
        <a:srgbClr val="FFFFFF"/>
      </a:dk1>
      <a:lt1>
        <a:srgbClr val="FFFFFF"/>
      </a:lt1>
      <a:dk2>
        <a:srgbClr val="53585F"/>
      </a:dk2>
      <a:lt2>
        <a:srgbClr val="DCDEE0"/>
      </a:lt2>
      <a:accent1>
        <a:srgbClr val="4286F3"/>
      </a:accent1>
      <a:accent2>
        <a:srgbClr val="0F9D58"/>
      </a:accent2>
      <a:accent3>
        <a:srgbClr val="FABB05"/>
      </a:accent3>
      <a:accent4>
        <a:srgbClr val="DB4437"/>
      </a:accent4>
      <a:accent5>
        <a:srgbClr val="666666"/>
      </a:accent5>
      <a:accent6>
        <a:srgbClr val="B3B3B3"/>
      </a:accent6>
      <a:hlink>
        <a:srgbClr val="00A9A0"/>
      </a:hlink>
      <a:folHlink>
        <a:srgbClr val="108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ased on S2 Two Groups Macbook" id="{223AB48F-F120-4AA6-89C1-F253059FB8B0}" vid="{5FD3CABF-70A1-4B49-9E72-EDD7A861F348}"/>
    </a:ext>
  </a:extLst>
</a:theme>
</file>

<file path=ppt/theme/theme5.xml><?xml version="1.0" encoding="utf-8"?>
<a:theme xmlns:a="http://schemas.openxmlformats.org/drawingml/2006/main" name="1_White">
  <a:themeElements>
    <a:clrScheme name="Google DH">
      <a:dk1>
        <a:srgbClr val="FFFFFF"/>
      </a:dk1>
      <a:lt1>
        <a:srgbClr val="FFFFFF"/>
      </a:lt1>
      <a:dk2>
        <a:srgbClr val="53585F"/>
      </a:dk2>
      <a:lt2>
        <a:srgbClr val="DCDEE0"/>
      </a:lt2>
      <a:accent1>
        <a:srgbClr val="4286F3"/>
      </a:accent1>
      <a:accent2>
        <a:srgbClr val="0F9D58"/>
      </a:accent2>
      <a:accent3>
        <a:srgbClr val="FABB05"/>
      </a:accent3>
      <a:accent4>
        <a:srgbClr val="DB4437"/>
      </a:accent4>
      <a:accent5>
        <a:srgbClr val="666666"/>
      </a:accent5>
      <a:accent6>
        <a:srgbClr val="B3B3B3"/>
      </a:accent6>
      <a:hlink>
        <a:srgbClr val="00A9A0"/>
      </a:hlink>
      <a:folHlink>
        <a:srgbClr val="108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ased on S2 Two Groups Macbook" id="{223AB48F-F120-4AA6-89C1-F253059FB8B0}" vid="{7DD569EA-D12A-437C-BF8B-F1AE7E37F97F}"/>
    </a:ext>
  </a:ext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82</Slides>
  <Notes>82</Notes>
  <HiddenSlides>0</HiddenSlides>
  <ScaleCrop>false</ScaleCrop>
  <HeadingPairs>
    <vt:vector size="4" baseType="variant">
      <vt:variant>
        <vt:lpstr>Theme</vt:lpstr>
      </vt:variant>
      <vt:variant>
        <vt:i4>5</vt:i4>
      </vt:variant>
      <vt:variant>
        <vt:lpstr>Slide Titles</vt:lpstr>
      </vt:variant>
      <vt:variant>
        <vt:i4>82</vt:i4>
      </vt:variant>
    </vt:vector>
  </HeadingPairs>
  <TitlesOfParts>
    <vt:vector size="87" baseType="lpstr">
      <vt:lpstr>Simple Light</vt:lpstr>
      <vt:lpstr>1_Simple Light</vt:lpstr>
      <vt:lpstr>2_Simple Light</vt:lpstr>
      <vt:lpstr>White</vt:lpstr>
      <vt:lpstr>1_White</vt:lpstr>
      <vt:lpstr>Sign in (both adult and student) Find a seat (families, please sit together) Turn on your computer and log on Make sure your battery is charged or find a place to plug in  Do you have a Google account? Let us know if you need help making one or resetting your password.</vt:lpstr>
      <vt:lpstr>PowerPoint Presentation</vt:lpstr>
      <vt:lpstr>Discussion Question</vt:lpstr>
      <vt:lpstr>Computer Terms Discussion Introduction to Chromebook Tutorial Break/Practice Documents and Files Tutorial Solving Computer Issues Discussion Self-Paced Activities</vt:lpstr>
      <vt:lpstr>PowerPoint Presentation</vt:lpstr>
      <vt:lpstr>Get to Know Your Hardware</vt:lpstr>
      <vt:lpstr>PowerPoint Presentation</vt:lpstr>
      <vt:lpstr>PowerPoint Presentation</vt:lpstr>
      <vt:lpstr>PowerPoint Presentation</vt:lpstr>
      <vt:lpstr>Chrome OS</vt:lpstr>
      <vt:lpstr>Homescreen or Desktop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Student Share</vt:lpstr>
      <vt:lpstr>Time to Work Together</vt:lpstr>
      <vt:lpstr>Creating Documents</vt:lpstr>
      <vt:lpstr>PowerPoint Presentation</vt:lpstr>
      <vt:lpstr>Discussion Question</vt:lpstr>
      <vt:lpstr> A word processing program good for creating text documents like letters and résumés.  </vt:lpstr>
      <vt:lpstr>PowerPoint Presentation</vt:lpstr>
      <vt:lpstr>PowerPoint Presentation</vt:lpstr>
      <vt:lpstr>|</vt:lpstr>
      <vt:lpstr>PowerPoint Presentation</vt:lpstr>
      <vt:lpstr>PowerPoint Presentation</vt:lpstr>
      <vt:lpstr>Discussion Question</vt:lpstr>
      <vt:lpstr>Intro to Typing</vt:lpstr>
      <vt:lpstr>PowerPoint Presentation</vt:lpstr>
      <vt:lpstr>Discussion Question</vt:lpstr>
      <vt:lpstr>Intro to Typing</vt:lpstr>
      <vt:lpstr>Person on the left, use left hand on the left side of the keyboard.</vt:lpstr>
      <vt:lpstr>Place your pointer finger on the F or J key.</vt:lpstr>
      <vt:lpstr>PowerPoint Presentation</vt:lpstr>
      <vt:lpstr>Type students name together.</vt:lpstr>
      <vt:lpstr>Discussion Question</vt:lpstr>
      <vt:lpstr>Typing Tips</vt:lpstr>
      <vt:lpstr>Formatting Text</vt:lpstr>
      <vt:lpstr>toolbar</vt:lpstr>
      <vt:lpstr>Formatting Options</vt:lpstr>
      <vt:lpstr>File Management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Complete What Can You Do on Your Computer? Worksheet with your partner   Visit at least two websites for continued learning on the adulte handout  Take the exit surveys Student survey: [insert URL] Adult survey: [insert URL]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Digital Literacy Workshops</dc:title>
  <dc:creator>Sullivan, Kaili</dc:creator>
  <cp:revision>1</cp:revision>
  <dcterms:modified xsi:type="dcterms:W3CDTF">2020-11-13T21:00:26Z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7EFA0495-C599-40E4-AF90-D272DDBD41C5</vt:lpwstr>
  </property>
  <property fmtid="{D5CDD505-2E9C-101B-9397-08002B2CF9AE}" pid="3" name="ArticulatePath">
    <vt:lpwstr>https://ncconnect-my.sharepoint.com/personal/abigail_waldrupe_ncdcr_gov/Documents/Toolkit/Workshop Documents/Session 2 - Computer Basics/Combined Group, Chromebooks/S2 - slides - combo group - chromebooks</vt:lpwstr>
  </property>
</Properties>
</file>