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3.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tags/tag15.xml" ContentType="application/vnd.openxmlformats-officedocument.presentationml.tags+xml"/>
  <Override PartName="/ppt/notesSlides/notesSlide14.xml" ContentType="application/vnd.openxmlformats-officedocument.presentationml.notesSlide+xml"/>
  <Override PartName="/ppt/tags/tag16.xml" ContentType="application/vnd.openxmlformats-officedocument.presentationml.tags+xml"/>
  <Override PartName="/ppt/notesSlides/notesSlide15.xml" ContentType="application/vnd.openxmlformats-officedocument.presentationml.notesSlide+xml"/>
  <Override PartName="/ppt/tags/tag17.xml" ContentType="application/vnd.openxmlformats-officedocument.presentationml.tags+xml"/>
  <Override PartName="/ppt/notesSlides/notesSlide16.xml" ContentType="application/vnd.openxmlformats-officedocument.presentationml.notesSlide+xml"/>
  <Override PartName="/ppt/tags/tag18.xml" ContentType="application/vnd.openxmlformats-officedocument.presentationml.tags+xml"/>
  <Override PartName="/ppt/notesSlides/notesSlide17.xml" ContentType="application/vnd.openxmlformats-officedocument.presentationml.notesSlide+xml"/>
  <Override PartName="/ppt/tags/tag19.xml" ContentType="application/vnd.openxmlformats-officedocument.presentationml.tags+xml"/>
  <Override PartName="/ppt/notesSlides/notesSlide18.xml" ContentType="application/vnd.openxmlformats-officedocument.presentationml.notesSlide+xml"/>
  <Override PartName="/ppt/tags/tag20.xml" ContentType="application/vnd.openxmlformats-officedocument.presentationml.tags+xml"/>
  <Override PartName="/ppt/notesSlides/notesSlide19.xml" ContentType="application/vnd.openxmlformats-officedocument.presentationml.notesSlide+xml"/>
  <Override PartName="/ppt/tags/tag21.xml" ContentType="application/vnd.openxmlformats-officedocument.presentationml.tags+xml"/>
  <Override PartName="/ppt/notesSlides/notesSlide20.xml" ContentType="application/vnd.openxmlformats-officedocument.presentationml.notesSlide+xml"/>
  <Override PartName="/ppt/tags/tag22.xml" ContentType="application/vnd.openxmlformats-officedocument.presentationml.tags+xml"/>
  <Override PartName="/ppt/notesSlides/notesSlide21.xml" ContentType="application/vnd.openxmlformats-officedocument.presentationml.notesSlide+xml"/>
  <Override PartName="/ppt/tags/tag23.xml" ContentType="application/vnd.openxmlformats-officedocument.presentationml.tags+xml"/>
  <Override PartName="/ppt/notesSlides/notesSlide22.xml" ContentType="application/vnd.openxmlformats-officedocument.presentationml.notesSlide+xml"/>
  <Override PartName="/ppt/tags/tag24.xml" ContentType="application/vnd.openxmlformats-officedocument.presentationml.tags+xml"/>
  <Override PartName="/ppt/notesSlides/notesSlide23.xml" ContentType="application/vnd.openxmlformats-officedocument.presentationml.notesSlide+xml"/>
  <Override PartName="/ppt/tags/tag25.xml" ContentType="application/vnd.openxmlformats-officedocument.presentationml.tags+xml"/>
  <Override PartName="/ppt/notesSlides/notesSlide24.xml" ContentType="application/vnd.openxmlformats-officedocument.presentationml.notesSlide+xml"/>
  <Override PartName="/ppt/tags/tag26.xml" ContentType="application/vnd.openxmlformats-officedocument.presentationml.tags+xml"/>
  <Override PartName="/ppt/notesSlides/notesSlide25.xml" ContentType="application/vnd.openxmlformats-officedocument.presentationml.notesSlide+xml"/>
  <Override PartName="/ppt/tags/tag27.xml" ContentType="application/vnd.openxmlformats-officedocument.presentationml.tags+xml"/>
  <Override PartName="/ppt/notesSlides/notesSlide26.xml" ContentType="application/vnd.openxmlformats-officedocument.presentationml.notesSlide+xml"/>
  <Override PartName="/ppt/tags/tag28.xml" ContentType="application/vnd.openxmlformats-officedocument.presentationml.tags+xml"/>
  <Override PartName="/ppt/notesSlides/notesSlide27.xml" ContentType="application/vnd.openxmlformats-officedocument.presentationml.notesSlide+xml"/>
  <Override PartName="/ppt/tags/tag29.xml" ContentType="application/vnd.openxmlformats-officedocument.presentationml.tags+xml"/>
  <Override PartName="/ppt/notesSlides/notesSlide28.xml" ContentType="application/vnd.openxmlformats-officedocument.presentationml.notesSlide+xml"/>
  <Override PartName="/ppt/tags/tag30.xml" ContentType="application/vnd.openxmlformats-officedocument.presentationml.tags+xml"/>
  <Override PartName="/ppt/notesSlides/notesSlide29.xml" ContentType="application/vnd.openxmlformats-officedocument.presentationml.notesSlide+xml"/>
  <Override PartName="/ppt/tags/tag31.xml" ContentType="application/vnd.openxmlformats-officedocument.presentationml.tags+xml"/>
  <Override PartName="/ppt/notesSlides/notesSlide30.xml" ContentType="application/vnd.openxmlformats-officedocument.presentationml.notesSlide+xml"/>
  <Override PartName="/ppt/tags/tag32.xml" ContentType="application/vnd.openxmlformats-officedocument.presentationml.tags+xml"/>
  <Override PartName="/ppt/notesSlides/notesSlide31.xml" ContentType="application/vnd.openxmlformats-officedocument.presentationml.notesSlide+xml"/>
  <Override PartName="/ppt/tags/tag33.xml" ContentType="application/vnd.openxmlformats-officedocument.presentationml.tags+xml"/>
  <Override PartName="/ppt/notesSlides/notesSlide32.xml" ContentType="application/vnd.openxmlformats-officedocument.presentationml.notesSlide+xml"/>
  <Override PartName="/ppt/tags/tag34.xml" ContentType="application/vnd.openxmlformats-officedocument.presentationml.tags+xml"/>
  <Override PartName="/ppt/notesSlides/notesSlide33.xml" ContentType="application/vnd.openxmlformats-officedocument.presentationml.notesSlide+xml"/>
  <Override PartName="/ppt/tags/tag35.xml" ContentType="application/vnd.openxmlformats-officedocument.presentationml.tags+xml"/>
  <Override PartName="/ppt/notesSlides/notesSlide34.xml" ContentType="application/vnd.openxmlformats-officedocument.presentationml.notesSlide+xml"/>
  <Override PartName="/ppt/tags/tag36.xml" ContentType="application/vnd.openxmlformats-officedocument.presentationml.tags+xml"/>
  <Override PartName="/ppt/notesSlides/notesSlide35.xml" ContentType="application/vnd.openxmlformats-officedocument.presentationml.notesSlide+xml"/>
  <Override PartName="/ppt/tags/tag37.xml" ContentType="application/vnd.openxmlformats-officedocument.presentationml.tags+xml"/>
  <Override PartName="/ppt/notesSlides/notesSlide36.xml" ContentType="application/vnd.openxmlformats-officedocument.presentationml.notesSlide+xml"/>
  <Override PartName="/ppt/tags/tag38.xml" ContentType="application/vnd.openxmlformats-officedocument.presentationml.tags+xml"/>
  <Override PartName="/ppt/notesSlides/notesSlide37.xml" ContentType="application/vnd.openxmlformats-officedocument.presentationml.notesSlide+xml"/>
  <Override PartName="/ppt/tags/tag39.xml" ContentType="application/vnd.openxmlformats-officedocument.presentationml.tags+xml"/>
  <Override PartName="/ppt/notesSlides/notesSlide38.xml" ContentType="application/vnd.openxmlformats-officedocument.presentationml.notesSlide+xml"/>
  <Override PartName="/ppt/tags/tag40.xml" ContentType="application/vnd.openxmlformats-officedocument.presentationml.tags+xml"/>
  <Override PartName="/ppt/notesSlides/notesSlide39.xml" ContentType="application/vnd.openxmlformats-officedocument.presentationml.notesSlide+xml"/>
  <Override PartName="/ppt/tags/tag41.xml" ContentType="application/vnd.openxmlformats-officedocument.presentationml.tags+xml"/>
  <Override PartName="/ppt/notesSlides/notesSlide40.xml" ContentType="application/vnd.openxmlformats-officedocument.presentationml.notesSlide+xml"/>
  <Override PartName="/ppt/tags/tag42.xml" ContentType="application/vnd.openxmlformats-officedocument.presentationml.tags+xml"/>
  <Override PartName="/ppt/notesSlides/notesSlide41.xml" ContentType="application/vnd.openxmlformats-officedocument.presentationml.notesSlide+xml"/>
  <Override PartName="/ppt/tags/tag43.xml" ContentType="application/vnd.openxmlformats-officedocument.presentationml.tags+xml"/>
  <Override PartName="/ppt/notesSlides/notesSlide42.xml" ContentType="application/vnd.openxmlformats-officedocument.presentationml.notesSlide+xml"/>
  <Override PartName="/ppt/tags/tag44.xml" ContentType="application/vnd.openxmlformats-officedocument.presentationml.tags+xml"/>
  <Override PartName="/ppt/notesSlides/notesSlide43.xml" ContentType="application/vnd.openxmlformats-officedocument.presentationml.notesSlide+xml"/>
  <Override PartName="/ppt/tags/tag45.xml" ContentType="application/vnd.openxmlformats-officedocument.presentationml.tags+xml"/>
  <Override PartName="/ppt/notesSlides/notesSlide44.xml" ContentType="application/vnd.openxmlformats-officedocument.presentationml.notesSlide+xml"/>
  <Override PartName="/ppt/tags/tag46.xml" ContentType="application/vnd.openxmlformats-officedocument.presentationml.tags+xml"/>
  <Override PartName="/ppt/notesSlides/notesSlide45.xml" ContentType="application/vnd.openxmlformats-officedocument.presentationml.notesSlide+xml"/>
  <Override PartName="/ppt/tags/tag47.xml" ContentType="application/vnd.openxmlformats-officedocument.presentationml.tags+xml"/>
  <Override PartName="/ppt/notesSlides/notesSlide46.xml" ContentType="application/vnd.openxmlformats-officedocument.presentationml.notesSlide+xml"/>
  <Override PartName="/ppt/tags/tag48.xml" ContentType="application/vnd.openxmlformats-officedocument.presentationml.tags+xml"/>
  <Override PartName="/ppt/notesSlides/notesSlide47.xml" ContentType="application/vnd.openxmlformats-officedocument.presentationml.notesSlide+xml"/>
  <Override PartName="/ppt/tags/tag49.xml" ContentType="application/vnd.openxmlformats-officedocument.presentationml.tags+xml"/>
  <Override PartName="/ppt/notesSlides/notesSlide48.xml" ContentType="application/vnd.openxmlformats-officedocument.presentationml.notesSlide+xml"/>
  <Override PartName="/ppt/tags/tag50.xml" ContentType="application/vnd.openxmlformats-officedocument.presentationml.tags+xml"/>
  <Override PartName="/ppt/notesSlides/notesSlide49.xml" ContentType="application/vnd.openxmlformats-officedocument.presentationml.notesSlide+xml"/>
  <Override PartName="/ppt/tags/tag51.xml" ContentType="application/vnd.openxmlformats-officedocument.presentationml.tags+xml"/>
  <Override PartName="/ppt/notesSlides/notesSlide50.xml" ContentType="application/vnd.openxmlformats-officedocument.presentationml.notesSlide+xml"/>
  <Override PartName="/ppt/tags/tag52.xml" ContentType="application/vnd.openxmlformats-officedocument.presentationml.tags+xml"/>
  <Override PartName="/ppt/notesSlides/notesSlide51.xml" ContentType="application/vnd.openxmlformats-officedocument.presentationml.notesSlide+xml"/>
  <Override PartName="/ppt/tags/tag53.xml" ContentType="application/vnd.openxmlformats-officedocument.presentationml.tags+xml"/>
  <Override PartName="/ppt/notesSlides/notesSlide52.xml" ContentType="application/vnd.openxmlformats-officedocument.presentationml.notesSlide+xml"/>
  <Override PartName="/ppt/tags/tag54.xml" ContentType="application/vnd.openxmlformats-officedocument.presentationml.tags+xml"/>
  <Override PartName="/ppt/notesSlides/notesSlide53.xml" ContentType="application/vnd.openxmlformats-officedocument.presentationml.notesSlide+xml"/>
  <Override PartName="/ppt/tags/tag55.xml" ContentType="application/vnd.openxmlformats-officedocument.presentationml.tags+xml"/>
  <Override PartName="/ppt/notesSlides/notesSlide54.xml" ContentType="application/vnd.openxmlformats-officedocument.presentationml.notesSlide+xml"/>
  <Override PartName="/ppt/tags/tag56.xml" ContentType="application/vnd.openxmlformats-officedocument.presentationml.tags+xml"/>
  <Override PartName="/ppt/notesSlides/notesSlide55.xml" ContentType="application/vnd.openxmlformats-officedocument.presentationml.notesSlide+xml"/>
  <Override PartName="/ppt/tags/tag57.xml" ContentType="application/vnd.openxmlformats-officedocument.presentationml.tags+xml"/>
  <Override PartName="/ppt/notesSlides/notesSlide56.xml" ContentType="application/vnd.openxmlformats-officedocument.presentationml.notesSlide+xml"/>
  <Override PartName="/ppt/tags/tag58.xml" ContentType="application/vnd.openxmlformats-officedocument.presentationml.tags+xml"/>
  <Override PartName="/ppt/notesSlides/notesSlide57.xml" ContentType="application/vnd.openxmlformats-officedocument.presentationml.notesSlide+xml"/>
  <Override PartName="/ppt/tags/tag59.xml" ContentType="application/vnd.openxmlformats-officedocument.presentationml.tags+xml"/>
  <Override PartName="/ppt/notesSlides/notesSlide58.xml" ContentType="application/vnd.openxmlformats-officedocument.presentationml.notesSlide+xml"/>
  <Override PartName="/ppt/tags/tag60.xml" ContentType="application/vnd.openxmlformats-officedocument.presentationml.tags+xml"/>
  <Override PartName="/ppt/notesSlides/notesSlide59.xml" ContentType="application/vnd.openxmlformats-officedocument.presentationml.notesSlide+xml"/>
  <Override PartName="/ppt/tags/tag61.xml" ContentType="application/vnd.openxmlformats-officedocument.presentationml.tags+xml"/>
  <Override PartName="/ppt/notesSlides/notesSlide60.xml" ContentType="application/vnd.openxmlformats-officedocument.presentationml.notesSlide+xml"/>
  <Override PartName="/ppt/tags/tag62.xml" ContentType="application/vnd.openxmlformats-officedocument.presentationml.tags+xml"/>
  <Override PartName="/ppt/notesSlides/notesSlide61.xml" ContentType="application/vnd.openxmlformats-officedocument.presentationml.notesSlide+xml"/>
  <Override PartName="/ppt/tags/tag63.xml" ContentType="application/vnd.openxmlformats-officedocument.presentationml.tags+xml"/>
  <Override PartName="/ppt/notesSlides/notesSlide62.xml" ContentType="application/vnd.openxmlformats-officedocument.presentationml.notesSlide+xml"/>
  <Override PartName="/ppt/tags/tag64.xml" ContentType="application/vnd.openxmlformats-officedocument.presentationml.tags+xml"/>
  <Override PartName="/ppt/notesSlides/notesSlide63.xml" ContentType="application/vnd.openxmlformats-officedocument.presentationml.notesSlide+xml"/>
  <Override PartName="/ppt/tags/tag65.xml" ContentType="application/vnd.openxmlformats-officedocument.presentationml.tags+xml"/>
  <Override PartName="/ppt/notesSlides/notesSlide64.xml" ContentType="application/vnd.openxmlformats-officedocument.presentationml.notesSlide+xml"/>
  <Override PartName="/ppt/tags/tag66.xml" ContentType="application/vnd.openxmlformats-officedocument.presentationml.tags+xml"/>
  <Override PartName="/ppt/notesSlides/notesSlide65.xml" ContentType="application/vnd.openxmlformats-officedocument.presentationml.notesSlide+xml"/>
  <Override PartName="/ppt/tags/tag67.xml" ContentType="application/vnd.openxmlformats-officedocument.presentationml.tags+xml"/>
  <Override PartName="/ppt/notesSlides/notesSlide66.xml" ContentType="application/vnd.openxmlformats-officedocument.presentationml.notesSlide+xml"/>
  <Override PartName="/ppt/tags/tag68.xml" ContentType="application/vnd.openxmlformats-officedocument.presentationml.tags+xml"/>
  <Override PartName="/ppt/notesSlides/notesSlide67.xml" ContentType="application/vnd.openxmlformats-officedocument.presentationml.notesSlide+xml"/>
  <Override PartName="/ppt/tags/tag69.xml" ContentType="application/vnd.openxmlformats-officedocument.presentationml.tags+xml"/>
  <Override PartName="/ppt/notesSlides/notesSlide68.xml" ContentType="application/vnd.openxmlformats-officedocument.presentationml.notesSlide+xml"/>
  <Override PartName="/ppt/tags/tag70.xml" ContentType="application/vnd.openxmlformats-officedocument.presentationml.tags+xml"/>
  <Override PartName="/ppt/notesSlides/notesSlide69.xml" ContentType="application/vnd.openxmlformats-officedocument.presentationml.notesSlide+xml"/>
  <Override PartName="/ppt/tags/tag71.xml" ContentType="application/vnd.openxmlformats-officedocument.presentationml.tags+xml"/>
  <Override PartName="/ppt/notesSlides/notesSlide70.xml" ContentType="application/vnd.openxmlformats-officedocument.presentationml.notesSlide+xml"/>
  <Override PartName="/ppt/tags/tag72.xml" ContentType="application/vnd.openxmlformats-officedocument.presentationml.tags+xml"/>
  <Override PartName="/ppt/notesSlides/notesSlide71.xml" ContentType="application/vnd.openxmlformats-officedocument.presentationml.notesSlide+xml"/>
  <Override PartName="/ppt/tags/tag73.xml" ContentType="application/vnd.openxmlformats-officedocument.presentationml.tags+xml"/>
  <Override PartName="/ppt/notesSlides/notesSlide72.xml" ContentType="application/vnd.openxmlformats-officedocument.presentationml.notesSlide+xml"/>
  <Override PartName="/ppt/tags/tag74.xml" ContentType="application/vnd.openxmlformats-officedocument.presentationml.tags+xml"/>
  <Override PartName="/ppt/notesSlides/notesSlide73.xml" ContentType="application/vnd.openxmlformats-officedocument.presentationml.notesSlide+xml"/>
  <Override PartName="/ppt/tags/tag75.xml" ContentType="application/vnd.openxmlformats-officedocument.presentationml.tags+xml"/>
  <Override PartName="/ppt/notesSlides/notesSlide74.xml" ContentType="application/vnd.openxmlformats-officedocument.presentationml.notesSlide+xml"/>
  <Override PartName="/ppt/tags/tag76.xml" ContentType="application/vnd.openxmlformats-officedocument.presentationml.tags+xml"/>
  <Override PartName="/ppt/notesSlides/notesSlide75.xml" ContentType="application/vnd.openxmlformats-officedocument.presentationml.notesSlide+xml"/>
  <Override PartName="/ppt/tags/tag77.xml" ContentType="application/vnd.openxmlformats-officedocument.presentationml.tags+xml"/>
  <Override PartName="/ppt/notesSlides/notesSlide76.xml" ContentType="application/vnd.openxmlformats-officedocument.presentationml.notesSlide+xml"/>
  <Override PartName="/ppt/tags/tag78.xml" ContentType="application/vnd.openxmlformats-officedocument.presentationml.tags+xml"/>
  <Override PartName="/ppt/notesSlides/notesSlide77.xml" ContentType="application/vnd.openxmlformats-officedocument.presentationml.notesSlide+xml"/>
  <Override PartName="/ppt/tags/tag79.xml" ContentType="application/vnd.openxmlformats-officedocument.presentationml.tags+xml"/>
  <Override PartName="/ppt/notesSlides/notesSlide78.xml" ContentType="application/vnd.openxmlformats-officedocument.presentationml.notesSlide+xml"/>
  <Override PartName="/ppt/tags/tag80.xml" ContentType="application/vnd.openxmlformats-officedocument.presentationml.tags+xml"/>
  <Override PartName="/ppt/notesSlides/notesSlide79.xml" ContentType="application/vnd.openxmlformats-officedocument.presentationml.notesSlide+xml"/>
  <Override PartName="/ppt/tags/tag81.xml" ContentType="application/vnd.openxmlformats-officedocument.presentationml.tags+xml"/>
  <Override PartName="/ppt/notesSlides/notesSlide80.xml" ContentType="application/vnd.openxmlformats-officedocument.presentationml.notesSlide+xml"/>
  <Override PartName="/ppt/tags/tag82.xml" ContentType="application/vnd.openxmlformats-officedocument.presentationml.tags+xml"/>
  <Override PartName="/ppt/notesSlides/notesSlide81.xml" ContentType="application/vnd.openxmlformats-officedocument.presentationml.notesSlide+xml"/>
  <Override PartName="/ppt/tags/tag83.xml" ContentType="application/vnd.openxmlformats-officedocument.presentationml.tags+xml"/>
  <Override PartName="/ppt/notesSlides/notesSlide82.xml" ContentType="application/vnd.openxmlformats-officedocument.presentationml.notesSlide+xml"/>
  <Override PartName="/ppt/tags/tag84.xml" ContentType="application/vnd.openxmlformats-officedocument.presentationml.tags+xml"/>
  <Override PartName="/ppt/notesSlides/notesSlide83.xml" ContentType="application/vnd.openxmlformats-officedocument.presentationml.notesSlide+xml"/>
  <Override PartName="/ppt/tags/tag85.xml" ContentType="application/vnd.openxmlformats-officedocument.presentationml.tags+xml"/>
  <Override PartName="/ppt/notesSlides/notesSlide84.xml" ContentType="application/vnd.openxmlformats-officedocument.presentationml.notesSlide+xml"/>
  <Override PartName="/ppt/tags/tag86.xml" ContentType="application/vnd.openxmlformats-officedocument.presentationml.tags+xml"/>
  <Override PartName="/ppt/notesSlides/notesSlide85.xml" ContentType="application/vnd.openxmlformats-officedocument.presentationml.notesSlide+xml"/>
  <Override PartName="/ppt/tags/tag87.xml" ContentType="application/vnd.openxmlformats-officedocument.presentationml.tags+xml"/>
  <Override PartName="/ppt/notesSlides/notesSlide86.xml" ContentType="application/vnd.openxmlformats-officedocument.presentationml.notesSlide+xml"/>
  <Override PartName="/ppt/tags/tag88.xml" ContentType="application/vnd.openxmlformats-officedocument.presentationml.tags+xml"/>
  <Override PartName="/ppt/notesSlides/notesSlide87.xml" ContentType="application/vnd.openxmlformats-officedocument.presentationml.notesSlide+xml"/>
  <Override PartName="/ppt/tags/tag89.xml" ContentType="application/vnd.openxmlformats-officedocument.presentationml.tags+xml"/>
  <Override PartName="/ppt/notesSlides/notesSlide88.xml" ContentType="application/vnd.openxmlformats-officedocument.presentationml.notesSlide+xml"/>
  <Override PartName="/ppt/tags/tag90.xml" ContentType="application/vnd.openxmlformats-officedocument.presentationml.tags+xml"/>
  <Override PartName="/ppt/notesSlides/notesSlide89.xml" ContentType="application/vnd.openxmlformats-officedocument.presentationml.notesSlide+xml"/>
  <Override PartName="/ppt/tags/tag91.xml" ContentType="application/vnd.openxmlformats-officedocument.presentationml.tags+xml"/>
  <Override PartName="/ppt/notesSlides/notesSlide90.xml" ContentType="application/vnd.openxmlformats-officedocument.presentationml.notesSlide+xml"/>
  <Override PartName="/ppt/tags/tag92.xml" ContentType="application/vnd.openxmlformats-officedocument.presentationml.tags+xml"/>
  <Override PartName="/ppt/notesSlides/notesSlide91.xml" ContentType="application/vnd.openxmlformats-officedocument.presentationml.notesSlide+xml"/>
  <Override PartName="/ppt/tags/tag93.xml" ContentType="application/vnd.openxmlformats-officedocument.presentationml.tags+xml"/>
  <Override PartName="/ppt/notesSlides/notesSlide92.xml" ContentType="application/vnd.openxmlformats-officedocument.presentationml.notesSlide+xml"/>
  <Override PartName="/ppt/tags/tag94.xml" ContentType="application/vnd.openxmlformats-officedocument.presentationml.tags+xml"/>
  <Override PartName="/ppt/notesSlides/notesSlide9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 id="2147483678" r:id="rId2"/>
    <p:sldMasterId id="2147483684" r:id="rId3"/>
    <p:sldMasterId id="2147483702" r:id="rId4"/>
  </p:sldMasterIdLst>
  <p:notesMasterIdLst>
    <p:notesMasterId r:id="rId99"/>
  </p:notesMasterIdLst>
  <p:handoutMasterIdLst>
    <p:handoutMasterId r:id="rId100"/>
  </p:handout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70" r:id="rId18"/>
    <p:sldId id="271" r:id="rId19"/>
    <p:sldId id="338" r:id="rId20"/>
    <p:sldId id="269" r:id="rId21"/>
    <p:sldId id="339"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 id="299" r:id="rId50"/>
    <p:sldId id="300" r:id="rId51"/>
    <p:sldId id="301" r:id="rId52"/>
    <p:sldId id="302" r:id="rId53"/>
    <p:sldId id="303" r:id="rId54"/>
    <p:sldId id="304" r:id="rId55"/>
    <p:sldId id="305" r:id="rId56"/>
    <p:sldId id="306" r:id="rId57"/>
    <p:sldId id="307" r:id="rId58"/>
    <p:sldId id="308" r:id="rId59"/>
    <p:sldId id="309" r:id="rId60"/>
    <p:sldId id="310" r:id="rId61"/>
    <p:sldId id="311" r:id="rId62"/>
    <p:sldId id="312" r:id="rId63"/>
    <p:sldId id="313" r:id="rId64"/>
    <p:sldId id="314" r:id="rId65"/>
    <p:sldId id="315" r:id="rId66"/>
    <p:sldId id="316" r:id="rId67"/>
    <p:sldId id="317" r:id="rId68"/>
    <p:sldId id="318" r:id="rId69"/>
    <p:sldId id="319" r:id="rId70"/>
    <p:sldId id="320" r:id="rId71"/>
    <p:sldId id="321" r:id="rId72"/>
    <p:sldId id="322" r:id="rId73"/>
    <p:sldId id="323" r:id="rId74"/>
    <p:sldId id="324" r:id="rId75"/>
    <p:sldId id="326" r:id="rId76"/>
    <p:sldId id="327" r:id="rId77"/>
    <p:sldId id="328" r:id="rId78"/>
    <p:sldId id="329" r:id="rId79"/>
    <p:sldId id="330" r:id="rId80"/>
    <p:sldId id="331" r:id="rId81"/>
    <p:sldId id="332" r:id="rId82"/>
    <p:sldId id="333" r:id="rId83"/>
    <p:sldId id="334" r:id="rId84"/>
    <p:sldId id="335" r:id="rId85"/>
    <p:sldId id="336" r:id="rId86"/>
    <p:sldId id="340" r:id="rId87"/>
    <p:sldId id="341" r:id="rId88"/>
    <p:sldId id="342" r:id="rId89"/>
    <p:sldId id="346" r:id="rId90"/>
    <p:sldId id="364" r:id="rId91"/>
    <p:sldId id="357" r:id="rId92"/>
    <p:sldId id="353" r:id="rId93"/>
    <p:sldId id="355" r:id="rId94"/>
    <p:sldId id="362" r:id="rId95"/>
    <p:sldId id="363" r:id="rId96"/>
    <p:sldId id="351" r:id="rId97"/>
    <p:sldId id="337" r:id="rId98"/>
  </p:sldIdLst>
  <p:sldSz cx="9144000" cy="5143500" type="screen16x9"/>
  <p:notesSz cx="6858000" cy="9144000"/>
  <p:embeddedFontLst>
    <p:embeddedFont>
      <p:font typeface="Average" panose="020B0604020202020204" charset="0"/>
      <p:regular r:id="rId101"/>
    </p:embeddedFont>
    <p:embeddedFont>
      <p:font typeface="Calibri" panose="020F0502020204030204" pitchFamily="34" charset="0"/>
      <p:regular r:id="rId102"/>
      <p:bold r:id="rId103"/>
      <p:italic r:id="rId104"/>
      <p:boldItalic r:id="rId105"/>
    </p:embeddedFont>
    <p:embeddedFont>
      <p:font typeface="Calibri Light" panose="020F0302020204030204" pitchFamily="34" charset="0"/>
      <p:regular r:id="rId106"/>
      <p:italic r:id="rId107"/>
    </p:embeddedFont>
    <p:embeddedFont>
      <p:font typeface="Helvetica Neue Light" panose="020B0604020202020204" charset="0"/>
      <p:regular r:id="rId108"/>
      <p:bold r:id="rId109"/>
      <p:italic r:id="rId110"/>
      <p:boldItalic r:id="rId111"/>
    </p:embeddedFont>
    <p:embeddedFont>
      <p:font typeface="Open Sans" panose="020B0606030504020204" pitchFamily="34" charset="0"/>
      <p:regular r:id="rId112"/>
      <p:bold r:id="rId113"/>
      <p:italic r:id="rId114"/>
      <p:boldItalic r:id="rId115"/>
    </p:embeddedFont>
    <p:embeddedFont>
      <p:font typeface="Open Sans SemiBold" panose="020B0706030804020204" pitchFamily="34" charset="0"/>
      <p:bold r:id="rId116"/>
      <p:boldItalic r:id="rId117"/>
    </p:embeddedFont>
    <p:embeddedFont>
      <p:font typeface="Roboto" panose="02000000000000000000" pitchFamily="2" charset="0"/>
      <p:regular r:id="rId118"/>
    </p:embeddedFont>
  </p:embeddedFontLst>
  <p:custDataLst>
    <p:tags r:id="rId119"/>
  </p:custData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BD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534" autoAdjust="0"/>
    <p:restoredTop sz="69647" autoAdjust="0"/>
  </p:normalViewPr>
  <p:slideViewPr>
    <p:cSldViewPr snapToGrid="0">
      <p:cViewPr varScale="1">
        <p:scale>
          <a:sx n="105" d="100"/>
          <a:sy n="105" d="100"/>
        </p:scale>
        <p:origin x="1458" y="90"/>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87" d="100"/>
          <a:sy n="87" d="100"/>
        </p:scale>
        <p:origin x="3840" y="84"/>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117" Type="http://schemas.openxmlformats.org/officeDocument/2006/relationships/font" Target="fonts/font17.fntdata"/><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12" Type="http://schemas.openxmlformats.org/officeDocument/2006/relationships/font" Target="fonts/font12.fntdata"/><Relationship Id="rId16" Type="http://schemas.openxmlformats.org/officeDocument/2006/relationships/slide" Target="slides/slide12.xml"/><Relationship Id="rId107" Type="http://schemas.openxmlformats.org/officeDocument/2006/relationships/font" Target="fonts/font7.fntdata"/><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font" Target="fonts/font2.fntdata"/><Relationship Id="rId123" Type="http://schemas.openxmlformats.org/officeDocument/2006/relationships/tableStyles" Target="tableStyles.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slide" Target="slides/slide78.xml"/><Relationship Id="rId90" Type="http://schemas.openxmlformats.org/officeDocument/2006/relationships/slide" Target="slides/slide86.xml"/><Relationship Id="rId95" Type="http://schemas.openxmlformats.org/officeDocument/2006/relationships/slide" Target="slides/slide9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100" Type="http://schemas.openxmlformats.org/officeDocument/2006/relationships/handoutMaster" Target="handoutMasters/handoutMaster1.xml"/><Relationship Id="rId105" Type="http://schemas.openxmlformats.org/officeDocument/2006/relationships/font" Target="fonts/font5.fntdata"/><Relationship Id="rId113" Type="http://schemas.openxmlformats.org/officeDocument/2006/relationships/font" Target="fonts/font13.fntdata"/><Relationship Id="rId118" Type="http://schemas.openxmlformats.org/officeDocument/2006/relationships/font" Target="fonts/font18.fntdata"/><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slide" Target="slides/slide81.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103" Type="http://schemas.openxmlformats.org/officeDocument/2006/relationships/font" Target="fonts/font3.fntdata"/><Relationship Id="rId108" Type="http://schemas.openxmlformats.org/officeDocument/2006/relationships/font" Target="fonts/font8.fntdata"/><Relationship Id="rId116" Type="http://schemas.openxmlformats.org/officeDocument/2006/relationships/font" Target="fonts/font16.fntdata"/><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slide" Target="slides/slide87.xml"/><Relationship Id="rId96" Type="http://schemas.openxmlformats.org/officeDocument/2006/relationships/slide" Target="slides/slide92.xml"/><Relationship Id="rId111" Type="http://schemas.openxmlformats.org/officeDocument/2006/relationships/font" Target="fonts/font11.fntdata"/><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6" Type="http://schemas.openxmlformats.org/officeDocument/2006/relationships/font" Target="fonts/font6.fntdata"/><Relationship Id="rId114" Type="http://schemas.openxmlformats.org/officeDocument/2006/relationships/font" Target="fonts/font14.fntdata"/><Relationship Id="rId119" Type="http://schemas.openxmlformats.org/officeDocument/2006/relationships/tags" Target="tags/tag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notesMaster" Target="notesMasters/notesMaster1.xml"/><Relationship Id="rId101" Type="http://schemas.openxmlformats.org/officeDocument/2006/relationships/font" Target="fonts/font1.fntdata"/><Relationship Id="rId122"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font" Target="fonts/font9.fntdata"/><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font" Target="fonts/font4.fntdata"/><Relationship Id="rId120" Type="http://schemas.openxmlformats.org/officeDocument/2006/relationships/presProps" Target="presProps.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slideMaster" Target="slideMasters/slideMaster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font" Target="fonts/font10.fntdata"/><Relationship Id="rId115" Type="http://schemas.openxmlformats.org/officeDocument/2006/relationships/font" Target="fonts/font15.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04056FC-1169-43B6-AA1B-013E9245BF7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E0379E16-0B17-428A-B3CF-AFF16290B598}"/>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0FD379E-5533-4EBA-A088-FC722455E0E3}" type="datetimeFigureOut">
              <a:rPr lang="en-US" smtClean="0"/>
              <a:t>11/12/2020</a:t>
            </a:fld>
            <a:endParaRPr lang="en-US"/>
          </a:p>
        </p:txBody>
      </p:sp>
      <p:sp>
        <p:nvSpPr>
          <p:cNvPr id="4" name="Footer Placeholder 3">
            <a:extLst>
              <a:ext uri="{FF2B5EF4-FFF2-40B4-BE49-F238E27FC236}">
                <a16:creationId xmlns:a16="http://schemas.microsoft.com/office/drawing/2014/main" id="{8B17E623-B22A-4AFB-8287-98A79BE499E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06E3131-1D73-47E1-9EAA-29B7AA34956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CF526CA-7355-4C7A-BF52-3449A1B06FDC}" type="slidenum">
              <a:rPr lang="en-US" smtClean="0"/>
              <a:t>‹#›</a:t>
            </a:fld>
            <a:endParaRPr lang="en-US"/>
          </a:p>
        </p:txBody>
      </p:sp>
    </p:spTree>
    <p:extLst>
      <p:ext uri="{BB962C8B-B14F-4D97-AF65-F5344CB8AC3E}">
        <p14:creationId xmlns:p14="http://schemas.microsoft.com/office/powerpoint/2010/main" val="191820304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5a883c170b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g5a883c170b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519c4a0bdc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9" name="Google Shape;139;g519c4a0bdc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Anything that is not hardware is software. Software are the programs and apps installed on your device.</a:t>
            </a:r>
            <a:endParaRPr sz="1200">
              <a:solidFill>
                <a:schemeClr val="dk1"/>
              </a:solidFill>
            </a:endParaRPr>
          </a:p>
          <a:p>
            <a:pPr marL="0" lvl="0" indent="0" algn="l" rtl="0">
              <a:spcBef>
                <a:spcPts val="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The foundational software that is used for basic computer functions is called the </a:t>
            </a:r>
            <a:r>
              <a:rPr lang="en" sz="1200" b="1">
                <a:solidFill>
                  <a:schemeClr val="dk1"/>
                </a:solidFill>
              </a:rPr>
              <a:t>operating system</a:t>
            </a:r>
            <a:r>
              <a:rPr lang="en" sz="1200">
                <a:solidFill>
                  <a:schemeClr val="dk1"/>
                </a:solidFill>
              </a:rPr>
              <a:t>. Both Microsoft Windows and iOS are operating systems.</a:t>
            </a:r>
            <a:endParaRPr sz="1200">
              <a:solidFill>
                <a:schemeClr val="dk1"/>
              </a:solidFill>
            </a:endParaRPr>
          </a:p>
          <a:p>
            <a:pPr marL="0" lvl="0" indent="0" algn="l" rtl="0">
              <a:spcBef>
                <a:spcPts val="0"/>
              </a:spcBef>
              <a:spcAft>
                <a:spcPts val="0"/>
              </a:spcAft>
              <a:buClr>
                <a:schemeClr val="dk1"/>
              </a:buClr>
              <a:buSzPts val="1100"/>
              <a:buFont typeface="Arial"/>
              <a:buNone/>
            </a:pPr>
            <a:r>
              <a:rPr lang="en" sz="1200">
                <a:solidFill>
                  <a:schemeClr val="dk1"/>
                </a:solidFill>
              </a:rPr>
              <a:t>- iOS is the operating system on the devices you are using</a:t>
            </a:r>
            <a:endParaRPr sz="1200">
              <a:solidFill>
                <a:schemeClr val="dk1"/>
              </a:solidFill>
            </a:endParaRPr>
          </a:p>
          <a:p>
            <a:pPr marL="0" lvl="0" indent="0" algn="l" rtl="0">
              <a:spcBef>
                <a:spcPts val="0"/>
              </a:spcBef>
              <a:spcAft>
                <a:spcPts val="0"/>
              </a:spcAft>
              <a:buNone/>
            </a:pPr>
            <a:endParaRPr sz="1200">
              <a:solidFill>
                <a:schemeClr val="dk1"/>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519c4a0bdc_0_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8" name="Google Shape;148;g519c4a0bdc_0_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The background of the computer, which you should be looking at now, is called the desktop or the </a:t>
            </a:r>
            <a:r>
              <a:rPr lang="en" sz="1200" b="1" dirty="0">
                <a:solidFill>
                  <a:schemeClr val="dk1"/>
                </a:solidFill>
              </a:rPr>
              <a:t>homescreen</a:t>
            </a:r>
            <a:r>
              <a:rPr lang="en" sz="1200" dirty="0">
                <a:solidFill>
                  <a:schemeClr val="dk1"/>
                </a:solidFill>
              </a:rPr>
              <a:t>.</a:t>
            </a:r>
            <a:endParaRPr sz="1200" dirty="0">
              <a:solidFill>
                <a:schemeClr val="dk1"/>
              </a:solidFill>
            </a:endParaRPr>
          </a:p>
          <a:p>
            <a:pPr marL="0" lvl="0" indent="0" algn="l" rtl="0">
              <a:spcBef>
                <a:spcPts val="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highlight>
                  <a:srgbClr val="D3D3D3"/>
                </a:highlight>
              </a:rPr>
              <a:t>Try dragging your finger across the trackpad</a:t>
            </a:r>
            <a:r>
              <a:rPr lang="en" sz="1200" dirty="0">
                <a:solidFill>
                  <a:schemeClr val="dk1"/>
                </a:solidFill>
              </a:rPr>
              <a:t> and you will see the arrow move across your screen. </a:t>
            </a:r>
            <a:endParaRPr sz="1200" dirty="0">
              <a:solidFill>
                <a:schemeClr val="dk1"/>
              </a:solidFill>
            </a:endParaRPr>
          </a:p>
          <a:p>
            <a:pPr marL="0" lvl="0" indent="0" algn="l" rtl="0">
              <a:spcBef>
                <a:spcPts val="0"/>
              </a:spcBef>
              <a:spcAft>
                <a:spcPts val="0"/>
              </a:spcAft>
              <a:buNone/>
            </a:pPr>
            <a:endParaRPr sz="1200" dirty="0">
              <a:solidFill>
                <a:schemeClr val="dk1"/>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g4fc2d7402a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7" name="Google Shape;157;g4fc2d7402a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That arrow is called your </a:t>
            </a:r>
            <a:r>
              <a:rPr lang="en" sz="1200" b="1" dirty="0">
                <a:solidFill>
                  <a:schemeClr val="dk1"/>
                </a:solidFill>
              </a:rPr>
              <a:t>cursor</a:t>
            </a:r>
            <a:r>
              <a:rPr lang="en" sz="1200" dirty="0">
                <a:solidFill>
                  <a:schemeClr val="dk1"/>
                </a:solidFill>
              </a:rPr>
              <a:t>. </a:t>
            </a:r>
            <a:r>
              <a:rPr lang="en" sz="1200" b="1" dirty="0">
                <a:solidFill>
                  <a:schemeClr val="dk1"/>
                </a:solidFill>
              </a:rPr>
              <a:t>Cursors</a:t>
            </a:r>
            <a:r>
              <a:rPr lang="en" sz="1200" dirty="0">
                <a:solidFill>
                  <a:schemeClr val="dk1"/>
                </a:solidFill>
              </a:rPr>
              <a:t> are the visual representation of your mouse on the screen. </a:t>
            </a:r>
            <a:endParaRPr sz="1200" dirty="0">
              <a:solidFill>
                <a:schemeClr val="dk1"/>
              </a:solidFill>
            </a:endParaRPr>
          </a:p>
          <a:p>
            <a:pPr marL="0" lvl="0" indent="0" algn="l" rtl="0">
              <a:spcBef>
                <a:spcPts val="0"/>
              </a:spcBef>
              <a:spcAft>
                <a:spcPts val="0"/>
              </a:spcAft>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The cursor will change depending on what it can do. Typically, the arrow is the default. </a:t>
            </a:r>
            <a:endParaRPr sz="1200" dirty="0">
              <a:solidFill>
                <a:schemeClr val="dk1"/>
              </a:solidFill>
            </a:endParaRPr>
          </a:p>
          <a:p>
            <a:pPr marL="0" lvl="0" indent="0" algn="l" rtl="0">
              <a:spcBef>
                <a:spcPts val="0"/>
              </a:spcBef>
              <a:spcAft>
                <a:spcPts val="0"/>
              </a:spcAft>
              <a:buNone/>
            </a:pPr>
            <a:r>
              <a:rPr lang="en" sz="1200" dirty="0">
                <a:solidFill>
                  <a:schemeClr val="dk1"/>
                </a:solidFill>
              </a:rPr>
              <a:t>-      We will see the I-cursor </a:t>
            </a:r>
            <a:r>
              <a:rPr lang="en" sz="1200" i="1" dirty="0">
                <a:solidFill>
                  <a:schemeClr val="dk1"/>
                </a:solidFill>
              </a:rPr>
              <a:t>[pronounced eye]</a:t>
            </a:r>
            <a:r>
              <a:rPr lang="en" sz="1200" dirty="0">
                <a:solidFill>
                  <a:schemeClr val="dk1"/>
                </a:solidFill>
              </a:rPr>
              <a:t> in places where we can type letters. </a:t>
            </a:r>
            <a:endParaRPr sz="1200" dirty="0">
              <a:solidFill>
                <a:schemeClr val="dk1"/>
              </a:solidFill>
            </a:endParaRPr>
          </a:p>
          <a:p>
            <a:pPr marL="0" lvl="0" indent="0" algn="l" rtl="0">
              <a:spcBef>
                <a:spcPts val="0"/>
              </a:spcBef>
              <a:spcAft>
                <a:spcPts val="0"/>
              </a:spcAft>
              <a:buNone/>
            </a:pPr>
            <a:r>
              <a:rPr lang="en" sz="1200" dirty="0">
                <a:solidFill>
                  <a:schemeClr val="dk1"/>
                </a:solidFill>
              </a:rPr>
              <a:t>-      Sometimes the cursor turns into a hand, which means you can either click on a link or move something, depending on the program. </a:t>
            </a:r>
            <a:endParaRPr sz="1200" dirty="0">
              <a:solidFill>
                <a:schemeClr val="dk1"/>
              </a:solidFill>
            </a:endParaRPr>
          </a:p>
          <a:p>
            <a:pPr marL="0" lvl="0" indent="0" algn="l" rtl="0">
              <a:spcBef>
                <a:spcPts val="0"/>
              </a:spcBef>
              <a:spcAft>
                <a:spcPts val="0"/>
              </a:spcAft>
              <a:buNone/>
            </a:pPr>
            <a:endParaRPr sz="1200" dirty="0">
              <a:solidFill>
                <a:schemeClr val="dk1"/>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519c4a0bdc_0_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519c4a0bdc_0_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800"/>
              </a:spcAft>
              <a:buFont typeface="Calibri Light" panose="020F0302020204030204" pitchFamily="34" charset="0"/>
              <a:buChar char="-"/>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On a MacBook, the bar at the bottom of the screen is called the </a:t>
            </a:r>
            <a:r>
              <a:rPr lang="en-US" sz="1800" b="1" dirty="0">
                <a:effectLst/>
                <a:latin typeface="Calibri Light" panose="020F0302020204030204" pitchFamily="34" charset="0"/>
                <a:ea typeface="Calibri" panose="020F0502020204030204" pitchFamily="34" charset="0"/>
                <a:cs typeface="Times New Roman" panose="02020603050405020304" pitchFamily="18" charset="0"/>
              </a:rPr>
              <a:t>dock</a:t>
            </a:r>
            <a:r>
              <a:rPr lang="en-US" sz="1800" dirty="0">
                <a:effectLst/>
                <a:latin typeface="Calibri Light" panose="020F0302020204030204" pitchFamily="34" charset="0"/>
                <a:ea typeface="Calibri" panose="020F0502020204030204" pitchFamily="34" charset="0"/>
                <a:cs typeface="Times New Roman" panose="02020603050405020304" pitchFamily="18" charset="0"/>
              </a:rPr>
              <a:t>. It holds shortcuts to apps that are open or that you choose to add there. Each </a:t>
            </a:r>
            <a:r>
              <a:rPr lang="en-US" sz="1800" b="1" dirty="0">
                <a:effectLst/>
                <a:latin typeface="Calibri Light" panose="020F0302020204030204" pitchFamily="34" charset="0"/>
                <a:ea typeface="Calibri" panose="020F0502020204030204" pitchFamily="34" charset="0"/>
                <a:cs typeface="Times New Roman" panose="02020603050405020304" pitchFamily="18" charset="0"/>
              </a:rPr>
              <a:t>icon</a:t>
            </a:r>
            <a:r>
              <a:rPr lang="en-US" sz="1800" dirty="0">
                <a:effectLst/>
                <a:latin typeface="Calibri Light" panose="020F0302020204030204" pitchFamily="34" charset="0"/>
                <a:ea typeface="Calibri" panose="020F0502020204030204" pitchFamily="34" charset="0"/>
                <a:cs typeface="Times New Roman" panose="02020603050405020304" pitchFamily="18" charset="0"/>
              </a:rPr>
              <a:t> represents a different app.</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g519c4a0bdc_0_7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2" name="Google Shape;192;g519c4a0bdc_0_7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700" dirty="0">
                <a:solidFill>
                  <a:schemeClr val="dk1"/>
                </a:solidFill>
                <a:latin typeface="Times New Roman"/>
                <a:ea typeface="Times New Roman"/>
                <a:cs typeface="Times New Roman"/>
                <a:sym typeface="Times New Roman"/>
              </a:rPr>
              <a:t> </a:t>
            </a:r>
            <a:r>
              <a:rPr lang="en" sz="1200" dirty="0">
                <a:solidFill>
                  <a:schemeClr val="dk1"/>
                </a:solidFill>
              </a:rPr>
              <a:t>Move your cursor down to these icons. </a:t>
            </a:r>
            <a:endParaRPr sz="1200" dirty="0">
              <a:solidFill>
                <a:schemeClr val="dk1"/>
              </a:solidFill>
            </a:endParaRPr>
          </a:p>
          <a:p>
            <a:pPr marL="0" lvl="0" indent="0" algn="l" rtl="0">
              <a:spcBef>
                <a:spcPts val="0"/>
              </a:spcBef>
              <a:spcAft>
                <a:spcPts val="0"/>
              </a:spcAft>
              <a:buNone/>
            </a:pPr>
            <a:endParaRPr sz="1200" dirty="0">
              <a:solidFill>
                <a:schemeClr val="dk1"/>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g519c4a0bdc_2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5" name="Google Shape;205;g519c4a0bdc_2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algn="l" rtl="0">
              <a:spcBef>
                <a:spcPts val="0"/>
              </a:spcBef>
              <a:spcAft>
                <a:spcPts val="0"/>
              </a:spcAft>
              <a:buClr>
                <a:schemeClr val="dk1"/>
              </a:buClr>
              <a:buSzPts val="1200"/>
              <a:buChar char="-"/>
            </a:pPr>
            <a:r>
              <a:rPr lang="en" sz="1200" dirty="0">
                <a:solidFill>
                  <a:schemeClr val="dk1"/>
                </a:solidFill>
              </a:rPr>
              <a:t>If you leave your cursor on one of these icons, the name of the app will be displayed.</a:t>
            </a:r>
            <a:endParaRPr sz="1200" dirty="0">
              <a:solidFill>
                <a:schemeClr val="dk1"/>
              </a:solidFill>
            </a:endParaRPr>
          </a:p>
          <a:p>
            <a:pPr marL="457200" lvl="0" indent="-304800" algn="l" rtl="0">
              <a:spcBef>
                <a:spcPts val="0"/>
              </a:spcBef>
              <a:spcAft>
                <a:spcPts val="0"/>
              </a:spcAft>
              <a:buClr>
                <a:schemeClr val="dk1"/>
              </a:buClr>
              <a:buSzPts val="1200"/>
              <a:buChar char="-"/>
            </a:pPr>
            <a:r>
              <a:rPr lang="en" sz="700" dirty="0">
                <a:solidFill>
                  <a:schemeClr val="dk1"/>
                </a:solidFill>
                <a:latin typeface="Times New Roman"/>
                <a:ea typeface="Times New Roman"/>
                <a:cs typeface="Times New Roman"/>
                <a:sym typeface="Times New Roman"/>
              </a:rPr>
              <a:t> </a:t>
            </a:r>
            <a:r>
              <a:rPr lang="en" sz="1200" dirty="0">
                <a:solidFill>
                  <a:schemeClr val="dk1"/>
                </a:solidFill>
              </a:rPr>
              <a:t>Placing the cursor on an icon without clicking on it is called </a:t>
            </a:r>
            <a:r>
              <a:rPr lang="en" sz="1200" b="1" dirty="0">
                <a:solidFill>
                  <a:schemeClr val="dk1"/>
                </a:solidFill>
              </a:rPr>
              <a:t>hovering</a:t>
            </a:r>
            <a:r>
              <a:rPr lang="en" sz="1200" dirty="0">
                <a:solidFill>
                  <a:schemeClr val="dk1"/>
                </a:solidFill>
              </a:rPr>
              <a:t>. Usually when you hover over something, it will give you more information.</a:t>
            </a:r>
            <a:endParaRPr sz="1200" dirty="0">
              <a:solidFill>
                <a:schemeClr val="dk1"/>
              </a:solidFill>
            </a:endParaRPr>
          </a:p>
          <a:p>
            <a:pPr marL="457200" lvl="0" indent="-304800" algn="l" rtl="0">
              <a:spcBef>
                <a:spcPts val="0"/>
              </a:spcBef>
              <a:spcAft>
                <a:spcPts val="0"/>
              </a:spcAft>
              <a:buClr>
                <a:schemeClr val="dk1"/>
              </a:buClr>
              <a:buSzPts val="1200"/>
              <a:buChar char="-"/>
            </a:pPr>
            <a:r>
              <a:rPr lang="en" sz="1200" dirty="0">
                <a:solidFill>
                  <a:schemeClr val="dk1"/>
                </a:solidFill>
              </a:rPr>
              <a:t>If you have the Google Chrome icon on the dock and hover over it. </a:t>
            </a:r>
            <a:endParaRPr sz="1200" dirty="0">
              <a:solidFill>
                <a:schemeClr val="dk1"/>
              </a:solidFill>
            </a:endParaRPr>
          </a:p>
          <a:p>
            <a:pPr marL="0" lvl="0" indent="0" algn="l" rtl="0">
              <a:spcBef>
                <a:spcPts val="0"/>
              </a:spcBef>
              <a:spcAft>
                <a:spcPts val="0"/>
              </a:spcAft>
              <a:buNone/>
            </a:pPr>
            <a:endParaRPr sz="1200" dirty="0">
              <a:solidFill>
                <a:schemeClr val="dk1"/>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519c4a0bdc_0_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8" name="Google Shape;148;g519c4a0bdc_0_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800"/>
              </a:spcAft>
              <a:buFont typeface="Calibri Light" panose="020F0302020204030204" pitchFamily="34" charset="0"/>
              <a:buChar char="-"/>
            </a:pPr>
            <a:r>
              <a:rPr lang="en-US" sz="1800" dirty="0">
                <a:effectLst/>
                <a:highlight>
                  <a:srgbClr val="D3D3D3"/>
                </a:highlight>
                <a:latin typeface="Calibri Light" panose="020F0302020204030204" pitchFamily="34" charset="0"/>
                <a:ea typeface="Calibri" panose="020F0502020204030204" pitchFamily="34" charset="0"/>
                <a:cs typeface="Times New Roman" panose="02020603050405020304" pitchFamily="18" charset="0"/>
              </a:rPr>
              <a:t>Move your cursor to empty space in the middle of the screen.</a:t>
            </a:r>
            <a:r>
              <a:rPr lang="en-US"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gn="l" rtl="0">
              <a:spcBef>
                <a:spcPts val="0"/>
              </a:spcBef>
              <a:spcAft>
                <a:spcPts val="0"/>
              </a:spcAft>
              <a:buNone/>
            </a:pPr>
            <a:endParaRPr sz="1200" dirty="0">
              <a:solidFill>
                <a:schemeClr val="dk1"/>
              </a:solidFill>
            </a:endParaRPr>
          </a:p>
        </p:txBody>
      </p:sp>
    </p:spTree>
    <p:extLst>
      <p:ext uri="{BB962C8B-B14F-4D97-AF65-F5344CB8AC3E}">
        <p14:creationId xmlns:p14="http://schemas.microsoft.com/office/powerpoint/2010/main" val="41299889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g4fc2d7402a_0_1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0" name="Google Shape;180;g4fc2d7402a_0_1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Light" panose="020F0302020204030204" pitchFamily="34" charset="0"/>
              <a:buChar char="-"/>
            </a:pPr>
            <a:r>
              <a:rPr lang="en-US" sz="1800" dirty="0">
                <a:effectLst/>
                <a:highlight>
                  <a:srgbClr val="D3D3D3"/>
                </a:highlight>
                <a:latin typeface="Calibri Light" panose="020F0302020204030204" pitchFamily="34" charset="0"/>
                <a:ea typeface="Calibri" panose="020F0502020204030204" pitchFamily="34" charset="0"/>
                <a:cs typeface="Times New Roman" panose="02020603050405020304" pitchFamily="18" charset="0"/>
              </a:rPr>
              <a:t>Push down on the lower half of the trackpad and release to </a:t>
            </a:r>
            <a:r>
              <a:rPr lang="en-US" sz="1800" b="1" dirty="0">
                <a:effectLst/>
                <a:highlight>
                  <a:srgbClr val="D3D3D3"/>
                </a:highlight>
                <a:latin typeface="Calibri Light" panose="020F0302020204030204" pitchFamily="34" charset="0"/>
                <a:ea typeface="Calibri" panose="020F0502020204030204" pitchFamily="34" charset="0"/>
                <a:cs typeface="Times New Roman" panose="02020603050405020304" pitchFamily="18" charset="0"/>
              </a:rPr>
              <a:t>click</a:t>
            </a:r>
            <a:r>
              <a:rPr lang="en-US" sz="1800" dirty="0">
                <a:effectLst/>
                <a:highlight>
                  <a:srgbClr val="D3D3D3"/>
                </a:highlight>
                <a:latin typeface="Calibri Light" panose="020F0302020204030204" pitchFamily="34" charset="0"/>
                <a:ea typeface="Calibri" panose="020F0502020204030204" pitchFamily="34" charset="0"/>
                <a:cs typeface="Times New Roman" panose="02020603050405020304" pitchFamily="18" charset="0"/>
              </a:rPr>
              <a: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Light" panose="020F0302020204030204" pitchFamily="34" charset="0"/>
              <a:buChar char="-"/>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When we say click, we mean click once with one finger. This often selects something, but there’s nothing to select where we’re clicking here. We’re just practicing.</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Calibri Light" panose="020F0302020204030204" pitchFamily="34" charset="0"/>
              <a:buChar char="-"/>
            </a:pPr>
            <a:r>
              <a:rPr lang="en-US" sz="1800" dirty="0">
                <a:effectLst/>
                <a:highlight>
                  <a:srgbClr val="D3D3D3"/>
                </a:highlight>
                <a:latin typeface="Calibri Light" panose="020F0302020204030204" pitchFamily="34" charset="0"/>
                <a:ea typeface="Calibri" panose="020F0502020204030204" pitchFamily="34" charset="0"/>
                <a:cs typeface="Times New Roman" panose="02020603050405020304" pitchFamily="18" charset="0"/>
              </a:rPr>
              <a:t>Try clicking a few more times, using different parts of the trackpad so you can get a sense of what it feels like to click.</a:t>
            </a:r>
            <a:r>
              <a:rPr lang="en-US" sz="1800" dirty="0">
                <a:effectLst/>
                <a:latin typeface="Calibri Light" panose="020F0302020204030204" pitchFamily="34" charset="0"/>
                <a:ea typeface="Calibri" panose="020F0502020204030204" pitchFamily="34" charset="0"/>
                <a:cs typeface="Times New Roman" panose="02020603050405020304" pitchFamily="18" charset="0"/>
              </a:rPr>
              <a:t> Remember to push once and release quickly.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g519c4a0bdc_2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5" name="Google Shape;205;g519c4a0bdc_2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algn="l" rtl="0">
              <a:spcBef>
                <a:spcPts val="0"/>
              </a:spcBef>
              <a:spcAft>
                <a:spcPts val="0"/>
              </a:spcAft>
              <a:buClr>
                <a:schemeClr val="dk1"/>
              </a:buClr>
              <a:buSzPts val="1200"/>
              <a:buChar char="-"/>
            </a:pPr>
            <a:r>
              <a:rPr lang="en" sz="1200" dirty="0">
                <a:solidFill>
                  <a:schemeClr val="dk1"/>
                </a:solidFill>
              </a:rPr>
              <a:t>If you have the Google Chrome icon on the dock and hover over it. If not, choose another icon to hover over.</a:t>
            </a:r>
            <a:endParaRPr sz="1200" dirty="0">
              <a:solidFill>
                <a:schemeClr val="dk1"/>
              </a:solidFill>
            </a:endParaRPr>
          </a:p>
          <a:p>
            <a:pPr marL="0" lvl="0" indent="0" algn="l" rtl="0">
              <a:spcBef>
                <a:spcPts val="0"/>
              </a:spcBef>
              <a:spcAft>
                <a:spcPts val="0"/>
              </a:spcAft>
              <a:buNone/>
            </a:pPr>
            <a:endParaRPr sz="1200" dirty="0">
              <a:solidFill>
                <a:schemeClr val="dk1"/>
              </a:solidFill>
            </a:endParaRPr>
          </a:p>
        </p:txBody>
      </p:sp>
    </p:spTree>
    <p:extLst>
      <p:ext uri="{BB962C8B-B14F-4D97-AF65-F5344CB8AC3E}">
        <p14:creationId xmlns:p14="http://schemas.microsoft.com/office/powerpoint/2010/main" val="9405229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g519c4a0bdc_0_1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9" name="Google Shape;219;g519c4a0bdc_0_1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rPr>
              <a:t>Put two fingers on the trackpad and click. When you do, a gray list of options should appear. </a:t>
            </a:r>
            <a:endParaRPr sz="1200" dirty="0">
              <a:solidFill>
                <a:schemeClr val="dk1"/>
              </a:solidFill>
            </a:endParaRPr>
          </a:p>
          <a:p>
            <a:pPr marL="0" lvl="0" indent="0" algn="l" rtl="0">
              <a:spcBef>
                <a:spcPts val="0"/>
              </a:spcBef>
              <a:spcAft>
                <a:spcPts val="0"/>
              </a:spcAft>
              <a:buClr>
                <a:schemeClr val="dk1"/>
              </a:buClr>
              <a:buSzPts val="1100"/>
              <a:buFont typeface="Arial"/>
              <a:buNone/>
            </a:pPr>
            <a:r>
              <a:rPr lang="en" sz="1200" dirty="0">
                <a:solidFill>
                  <a:schemeClr val="dk1"/>
                </a:solidFill>
              </a:rPr>
              <a:t>This is called right clicking. On trackpads and mouses with two buttons, you would use the right button. On MacBooks there is only one button, so you use two fingers to right click, which usually brings up a small menu of options.</a:t>
            </a:r>
            <a:endParaRPr sz="1200" dirty="0">
              <a:solidFill>
                <a:schemeClr val="dk1"/>
              </a:solidFill>
            </a:endParaRPr>
          </a:p>
          <a:p>
            <a:pPr marL="0" lvl="0" indent="0" algn="l" rtl="0">
              <a:spcBef>
                <a:spcPts val="0"/>
              </a:spcBef>
              <a:spcAft>
                <a:spcPts val="0"/>
              </a:spcAft>
              <a:buClr>
                <a:schemeClr val="dk1"/>
              </a:buClr>
              <a:buSzPts val="1100"/>
              <a:buFont typeface="Arial"/>
              <a:buNone/>
            </a:pPr>
            <a:endParaRPr sz="1200" dirty="0">
              <a:solidFill>
                <a:schemeClr val="dk1"/>
              </a:solidFill>
            </a:endParaRPr>
          </a:p>
          <a:p>
            <a:pPr marL="0" lvl="0" indent="0" algn="l" rtl="0">
              <a:spcBef>
                <a:spcPts val="0"/>
              </a:spcBef>
              <a:spcAft>
                <a:spcPts val="0"/>
              </a:spcAft>
              <a:buNone/>
            </a:pPr>
            <a:endParaRPr sz="1200" dirty="0">
              <a:solidFill>
                <a:schemeClr val="dk1"/>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
        <p:cNvGrpSpPr/>
        <p:nvPr/>
      </p:nvGrpSpPr>
      <p:grpSpPr>
        <a:xfrm>
          <a:off x="0" y="0"/>
          <a:ext cx="0" cy="0"/>
          <a:chOff x="0" y="0"/>
          <a:chExt cx="0" cy="0"/>
        </a:xfrm>
      </p:grpSpPr>
      <p:sp>
        <p:nvSpPr>
          <p:cNvPr id="58" name="Google Shape;58;g1b83a6e18aaa509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 name="Google Shape;59;g1b83a6e18aaa509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i="1" dirty="0">
                <a:solidFill>
                  <a:schemeClr val="dk1"/>
                </a:solidFill>
              </a:rPr>
              <a:t>Introduce facilitators present.</a:t>
            </a:r>
            <a:endParaRPr sz="1200" i="1" dirty="0">
              <a:solidFill>
                <a:schemeClr val="dk1"/>
              </a:solidFill>
            </a:endParaRPr>
          </a:p>
          <a:p>
            <a:pPr marL="0" lvl="0" indent="0" algn="l" rtl="0">
              <a:spcBef>
                <a:spcPts val="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i="1" dirty="0">
                <a:solidFill>
                  <a:schemeClr val="dk1"/>
                </a:solidFill>
              </a:rPr>
              <a:t>Explain schedule and where the students will be while adults are training.</a:t>
            </a:r>
            <a:endParaRPr sz="1200" i="1" dirty="0">
              <a:solidFill>
                <a:schemeClr val="dk1"/>
              </a:solidFill>
            </a:endParaRPr>
          </a:p>
          <a:p>
            <a:pPr marL="0" lvl="0" indent="0" algn="l" rtl="0">
              <a:spcBef>
                <a:spcPts val="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During the adult session, we will go over basic computer terminology and how to get started using one. The students will get a refresher on these things and talk about how to problem-solve with the computer.</a:t>
            </a:r>
            <a:endParaRPr sz="1200" dirty="0">
              <a:solidFill>
                <a:schemeClr val="dk1"/>
              </a:solidFill>
            </a:endParaRPr>
          </a:p>
          <a:p>
            <a:pPr marL="0" lvl="0" indent="0" algn="l" rtl="0">
              <a:spcBef>
                <a:spcPts val="0"/>
              </a:spcBef>
              <a:spcAft>
                <a:spcPts val="0"/>
              </a:spcAft>
              <a:buClr>
                <a:schemeClr val="dk1"/>
              </a:buClr>
              <a:buSzPts val="1100"/>
              <a:buFont typeface="Arial"/>
              <a:buNone/>
            </a:pPr>
            <a:endParaRPr sz="1200" i="1" dirty="0">
              <a:solidFill>
                <a:schemeClr val="dk1"/>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g6ae319b142_1_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0" name="Google Shape;240;g6ae319b142_1_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algn="l" rtl="0">
              <a:spcBef>
                <a:spcPts val="0"/>
              </a:spcBef>
              <a:spcAft>
                <a:spcPts val="0"/>
              </a:spcAft>
              <a:buClr>
                <a:schemeClr val="dk1"/>
              </a:buClr>
              <a:buSzPts val="1200"/>
              <a:buChar char="-"/>
            </a:pPr>
            <a:r>
              <a:rPr lang="en" sz="1200" dirty="0">
                <a:solidFill>
                  <a:schemeClr val="dk1"/>
                </a:solidFill>
              </a:rPr>
              <a:t>With one finger, hover over “Options” to see additional options.</a:t>
            </a:r>
          </a:p>
          <a:p>
            <a:pPr marL="457200" lvl="0" indent="-304800" algn="l" rtl="0">
              <a:spcBef>
                <a:spcPts val="0"/>
              </a:spcBef>
              <a:spcAft>
                <a:spcPts val="0"/>
              </a:spcAft>
              <a:buClr>
                <a:schemeClr val="dk1"/>
              </a:buClr>
              <a:buSzPts val="1200"/>
              <a:buChar char="-"/>
            </a:pPr>
            <a:r>
              <a:rPr lang="en" sz="1200" dirty="0">
                <a:solidFill>
                  <a:schemeClr val="dk1"/>
                </a:solidFill>
              </a:rPr>
              <a:t>If you did have a Chrome icon, choose “Remove from Dock” from the list. If not, just click in the empty space to close the menu.</a:t>
            </a:r>
            <a:endParaRPr sz="1200" dirty="0">
              <a:solidFill>
                <a:schemeClr val="dk1"/>
              </a:solidFill>
            </a:endParaRPr>
          </a:p>
          <a:p>
            <a:pPr marL="0" lvl="0" indent="0" algn="l" rtl="0">
              <a:spcBef>
                <a:spcPts val="0"/>
              </a:spcBef>
              <a:spcAft>
                <a:spcPts val="0"/>
              </a:spcAft>
              <a:buClr>
                <a:schemeClr val="dk1"/>
              </a:buClr>
              <a:buSzPts val="1100"/>
              <a:buFont typeface="Arial"/>
              <a:buNone/>
            </a:pPr>
            <a:endParaRPr sz="1200" dirty="0">
              <a:solidFill>
                <a:schemeClr val="dk1"/>
              </a:solidFill>
            </a:endParaRPr>
          </a:p>
          <a:p>
            <a:pPr marL="0" lvl="0" indent="0" algn="l" rtl="0">
              <a:spcBef>
                <a:spcPts val="0"/>
              </a:spcBef>
              <a:spcAft>
                <a:spcPts val="0"/>
              </a:spcAft>
              <a:buNone/>
            </a:pPr>
            <a:endParaRPr sz="1200" dirty="0">
              <a:solidFill>
                <a:schemeClr val="dk1"/>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g519c4a0bdc_0_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8" name="Google Shape;248;g519c4a0bdc_0_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rPr>
              <a:t>-	Now let’s find how to open apps that aren’t on the dock.</a:t>
            </a:r>
            <a:endParaRPr sz="1200">
              <a:solidFill>
                <a:schemeClr val="dk1"/>
              </a:solidFill>
            </a:endParaRPr>
          </a:p>
          <a:p>
            <a:pPr marL="0" lvl="0" indent="0" algn="l" rtl="0">
              <a:spcBef>
                <a:spcPts val="0"/>
              </a:spcBef>
              <a:spcAft>
                <a:spcPts val="0"/>
              </a:spcAft>
              <a:buClr>
                <a:schemeClr val="dk1"/>
              </a:buClr>
              <a:buSzPts val="1100"/>
              <a:buFont typeface="Arial"/>
              <a:buNone/>
            </a:pPr>
            <a:r>
              <a:rPr lang="en" sz="1200">
                <a:solidFill>
                  <a:schemeClr val="dk1"/>
                </a:solidFill>
              </a:rPr>
              <a:t>-	Click on Finder from the dock. Here you can search for files or apps. </a:t>
            </a:r>
            <a:endParaRPr sz="1200">
              <a:solidFill>
                <a:schemeClr val="dk1"/>
              </a:solidFill>
            </a:endParaRPr>
          </a:p>
          <a:p>
            <a:pPr marL="0" lvl="0" indent="0" algn="l" rtl="0">
              <a:spcBef>
                <a:spcPts val="0"/>
              </a:spcBef>
              <a:spcAft>
                <a:spcPts val="0"/>
              </a:spcAft>
              <a:buClr>
                <a:schemeClr val="dk1"/>
              </a:buClr>
              <a:buSzPts val="1100"/>
              <a:buFont typeface="Arial"/>
              <a:buNone/>
            </a:pPr>
            <a:endParaRPr sz="1200">
              <a:solidFill>
                <a:schemeClr val="dk1"/>
              </a:solidFill>
            </a:endParaRPr>
          </a:p>
          <a:p>
            <a:pPr marL="0" lvl="0" indent="0" algn="l" rtl="0">
              <a:spcBef>
                <a:spcPts val="0"/>
              </a:spcBef>
              <a:spcAft>
                <a:spcPts val="0"/>
              </a:spcAft>
              <a:buNone/>
            </a:pPr>
            <a:endParaRPr sz="1200">
              <a:solidFill>
                <a:schemeClr val="dk1"/>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6"/>
        <p:cNvGrpSpPr/>
        <p:nvPr/>
      </p:nvGrpSpPr>
      <p:grpSpPr>
        <a:xfrm>
          <a:off x="0" y="0"/>
          <a:ext cx="0" cy="0"/>
          <a:chOff x="0" y="0"/>
          <a:chExt cx="0" cy="0"/>
        </a:xfrm>
      </p:grpSpPr>
      <p:sp>
        <p:nvSpPr>
          <p:cNvPr id="257" name="Google Shape;257;g6ae319b142_1_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8" name="Google Shape;258;g6ae319b142_1_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rPr>
              <a:t>-Choose Applications on the left side.</a:t>
            </a:r>
            <a:endParaRPr sz="1200" dirty="0">
              <a:solidFill>
                <a:schemeClr val="dk1"/>
              </a:solidFill>
            </a:endParaRPr>
          </a:p>
          <a:p>
            <a:pPr marL="0" lvl="0" indent="0" algn="l" rtl="0">
              <a:spcBef>
                <a:spcPts val="0"/>
              </a:spcBef>
              <a:spcAft>
                <a:spcPts val="0"/>
              </a:spcAft>
              <a:buNone/>
            </a:pPr>
            <a:endParaRPr sz="1200" dirty="0">
              <a:solidFill>
                <a:schemeClr val="dk1"/>
              </a:solidFill>
            </a:endParaRPr>
          </a:p>
          <a:p>
            <a:pPr marL="0" lvl="0" indent="0" algn="l" rtl="0">
              <a:spcBef>
                <a:spcPts val="0"/>
              </a:spcBef>
              <a:spcAft>
                <a:spcPts val="0"/>
              </a:spcAft>
              <a:buNone/>
            </a:pPr>
            <a:endParaRPr sz="1200" dirty="0">
              <a:solidFill>
                <a:schemeClr val="dk1"/>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g6ae319b142_1_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8" name="Google Shape;268;g6ae319b142_1_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800"/>
              </a:spcAft>
              <a:buFont typeface="Calibri Light" panose="020F0302020204030204" pitchFamily="34" charset="0"/>
              <a:buChar char="-"/>
            </a:pPr>
            <a:r>
              <a:rPr lang="en-US" sz="1800" dirty="0">
                <a:effectLst/>
                <a:highlight>
                  <a:srgbClr val="D3D3D3"/>
                </a:highlight>
                <a:latin typeface="Calibri Light" panose="020F0302020204030204" pitchFamily="34" charset="0"/>
                <a:ea typeface="Calibri" panose="020F0502020204030204" pitchFamily="34" charset="0"/>
                <a:cs typeface="Times New Roman" panose="02020603050405020304" pitchFamily="18" charset="0"/>
              </a:rPr>
              <a:t>Find the Chrome icon. </a:t>
            </a:r>
            <a:r>
              <a:rPr lang="en-US" sz="1800" dirty="0">
                <a:effectLst/>
                <a:latin typeface="Calibri Light" panose="020F0302020204030204" pitchFamily="34" charset="0"/>
                <a:ea typeface="Calibri" panose="020F0502020204030204" pitchFamily="34" charset="0"/>
                <a:cs typeface="Times New Roman" panose="02020603050405020304" pitchFamily="18" charset="0"/>
              </a:rPr>
              <a:t> You could open Google Chrome from here.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g6ae319b142_1_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8" name="Google Shape;278;g6ae319b142_1_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Light" panose="020F0302020204030204" pitchFamily="34" charset="0"/>
              <a:buChar char="-"/>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Let’s put it back on the dock. </a:t>
            </a:r>
            <a:r>
              <a:rPr lang="en-US" sz="1800" b="1" dirty="0">
                <a:effectLst/>
                <a:highlight>
                  <a:srgbClr val="D3D3D3"/>
                </a:highlight>
                <a:latin typeface="Calibri Light" panose="020F0302020204030204" pitchFamily="34" charset="0"/>
                <a:ea typeface="Calibri" panose="020F0502020204030204" pitchFamily="34" charset="0"/>
                <a:cs typeface="Times New Roman" panose="02020603050405020304" pitchFamily="18" charset="0"/>
              </a:rPr>
              <a:t>Click-and-drag</a:t>
            </a:r>
            <a:r>
              <a:rPr lang="en-US" sz="1800" dirty="0">
                <a:effectLst/>
                <a:highlight>
                  <a:srgbClr val="D3D3D3"/>
                </a:highlight>
                <a:latin typeface="Calibri Light" panose="020F0302020204030204" pitchFamily="34" charset="0"/>
                <a:ea typeface="Calibri" panose="020F0502020204030204" pitchFamily="34" charset="0"/>
                <a:cs typeface="Times New Roman" panose="02020603050405020304" pitchFamily="18" charset="0"/>
              </a:rPr>
              <a:t> that icon to the dock.</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Calibri Light" panose="020F0302020204030204" pitchFamily="34" charset="0"/>
              <a:buChar char="-"/>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To click-and-drag, click on the icon and without releasing, slide your finger across the trackpad. To move things on the computer, we usually </a:t>
            </a:r>
            <a:r>
              <a:rPr lang="en-US" sz="1800" b="1" dirty="0">
                <a:effectLst/>
                <a:latin typeface="Calibri Light" panose="020F0302020204030204" pitchFamily="34" charset="0"/>
                <a:ea typeface="Calibri" panose="020F0502020204030204" pitchFamily="34" charset="0"/>
                <a:cs typeface="Times New Roman" panose="02020603050405020304" pitchFamily="18" charset="0"/>
              </a:rPr>
              <a:t>click and drag</a:t>
            </a:r>
            <a:r>
              <a:rPr lang="en-US"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Google Shape;290;g4fc2d7402a_0_2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1" name="Google Shape;291;g4fc2d7402a_0_2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800"/>
              </a:spcAft>
              <a:buFont typeface="Calibri Light" panose="020F0302020204030204" pitchFamily="34" charset="0"/>
              <a:buChar char="-"/>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To click-and-drag, click on the icon and without releasing, slide your finger across the trackpad. To move things on the computer, we usually </a:t>
            </a:r>
            <a:r>
              <a:rPr lang="en-US" sz="1800" b="1" dirty="0">
                <a:effectLst/>
                <a:latin typeface="Calibri Light" panose="020F0302020204030204" pitchFamily="34" charset="0"/>
                <a:ea typeface="Calibri" panose="020F0502020204030204" pitchFamily="34" charset="0"/>
                <a:cs typeface="Times New Roman" panose="02020603050405020304" pitchFamily="18" charset="0"/>
              </a:rPr>
              <a:t>click and drag</a:t>
            </a:r>
            <a:r>
              <a:rPr lang="en-US"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6"/>
        <p:cNvGrpSpPr/>
        <p:nvPr/>
      </p:nvGrpSpPr>
      <p:grpSpPr>
        <a:xfrm>
          <a:off x="0" y="0"/>
          <a:ext cx="0" cy="0"/>
          <a:chOff x="0" y="0"/>
          <a:chExt cx="0" cy="0"/>
        </a:xfrm>
      </p:grpSpPr>
      <p:sp>
        <p:nvSpPr>
          <p:cNvPr id="307" name="Google Shape;307;g519c4a0bdc_0_1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8" name="Google Shape;308;g519c4a0bdc_0_1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algn="l" rtl="0">
              <a:spcBef>
                <a:spcPts val="0"/>
              </a:spcBef>
              <a:spcAft>
                <a:spcPts val="0"/>
              </a:spcAft>
              <a:buClr>
                <a:schemeClr val="dk1"/>
              </a:buClr>
              <a:buSzPts val="1200"/>
              <a:buChar char="-"/>
            </a:pPr>
            <a:r>
              <a:rPr lang="en" sz="1200" dirty="0">
                <a:solidFill>
                  <a:schemeClr val="dk1"/>
                </a:solidFill>
              </a:rPr>
              <a:t>Now let’s look at the browser Google Chrome. </a:t>
            </a:r>
            <a:endParaRPr sz="1200" dirty="0">
              <a:solidFill>
                <a:schemeClr val="dk1"/>
              </a:solidFill>
            </a:endParaRPr>
          </a:p>
          <a:p>
            <a:pPr marL="457200" lvl="0" indent="-304800" algn="l" rtl="0">
              <a:spcBef>
                <a:spcPts val="0"/>
              </a:spcBef>
              <a:spcAft>
                <a:spcPts val="0"/>
              </a:spcAft>
              <a:buClr>
                <a:schemeClr val="dk1"/>
              </a:buClr>
              <a:buSzPts val="1200"/>
              <a:buChar char="-"/>
            </a:pPr>
            <a:r>
              <a:rPr lang="en" sz="1200" dirty="0">
                <a:solidFill>
                  <a:schemeClr val="dk1"/>
                </a:solidFill>
              </a:rPr>
              <a:t>Click on the Chrome icon on the dock. </a:t>
            </a:r>
            <a:endParaRPr sz="1200" dirty="0">
              <a:solidFill>
                <a:schemeClr val="dk1"/>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6"/>
        <p:cNvGrpSpPr/>
        <p:nvPr/>
      </p:nvGrpSpPr>
      <p:grpSpPr>
        <a:xfrm>
          <a:off x="0" y="0"/>
          <a:ext cx="0" cy="0"/>
          <a:chOff x="0" y="0"/>
          <a:chExt cx="0" cy="0"/>
        </a:xfrm>
      </p:grpSpPr>
      <p:sp>
        <p:nvSpPr>
          <p:cNvPr id="317" name="Google Shape;317;g519c4a0bdc_0_1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8" name="Google Shape;318;g519c4a0bdc_0_1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sz="1200">
              <a:solidFill>
                <a:schemeClr val="dk1"/>
              </a:solidFill>
            </a:endParaRPr>
          </a:p>
          <a:p>
            <a:pPr marL="0" lvl="0" indent="0" algn="l" rtl="0">
              <a:spcBef>
                <a:spcPts val="0"/>
              </a:spcBef>
              <a:spcAft>
                <a:spcPts val="0"/>
              </a:spcAft>
              <a:buClr>
                <a:schemeClr val="dk1"/>
              </a:buClr>
              <a:buSzPts val="1100"/>
              <a:buFont typeface="Arial"/>
              <a:buNone/>
            </a:pPr>
            <a:endParaRPr sz="1200">
              <a:solidFill>
                <a:schemeClr val="dk1"/>
              </a:solidFill>
            </a:endParaRPr>
          </a:p>
          <a:p>
            <a:pPr marL="0" lvl="0" indent="0" algn="l" rtl="0">
              <a:spcBef>
                <a:spcPts val="0"/>
              </a:spcBef>
              <a:spcAft>
                <a:spcPts val="0"/>
              </a:spcAft>
              <a:buNone/>
            </a:pPr>
            <a:endParaRPr sz="1200">
              <a:solidFill>
                <a:schemeClr val="dk1"/>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p:cNvGrpSpPr/>
        <p:nvPr/>
      </p:nvGrpSpPr>
      <p:grpSpPr>
        <a:xfrm>
          <a:off x="0" y="0"/>
          <a:ext cx="0" cy="0"/>
          <a:chOff x="0" y="0"/>
          <a:chExt cx="0" cy="0"/>
        </a:xfrm>
      </p:grpSpPr>
      <p:sp>
        <p:nvSpPr>
          <p:cNvPr id="325" name="Google Shape;325;g6ae319b142_1_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6" name="Google Shape;326;g6ae319b142_1_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algn="l" rtl="0">
              <a:spcBef>
                <a:spcPts val="0"/>
              </a:spcBef>
              <a:spcAft>
                <a:spcPts val="0"/>
              </a:spcAft>
              <a:buClr>
                <a:schemeClr val="dk1"/>
              </a:buClr>
              <a:buSzPts val="1200"/>
              <a:buChar char="-"/>
            </a:pPr>
            <a:r>
              <a:rPr lang="en" sz="1200" dirty="0">
                <a:solidFill>
                  <a:schemeClr val="dk1"/>
                </a:solidFill>
              </a:rPr>
              <a:t>This opens the Google search page, from which you can search the internet. </a:t>
            </a:r>
            <a:endParaRPr sz="1200" dirty="0">
              <a:solidFill>
                <a:schemeClr val="dk1"/>
              </a:solidFill>
            </a:endParaRPr>
          </a:p>
          <a:p>
            <a:pPr marL="0" lvl="0" indent="0" algn="l" rtl="0">
              <a:lnSpc>
                <a:spcPct val="115000"/>
              </a:lnSpc>
              <a:spcBef>
                <a:spcPts val="1200"/>
              </a:spcBef>
              <a:spcAft>
                <a:spcPts val="1200"/>
              </a:spcAft>
              <a:buNone/>
            </a:pPr>
            <a:endParaRPr sz="1200" dirty="0">
              <a:solidFill>
                <a:schemeClr val="dk1"/>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2"/>
        <p:cNvGrpSpPr/>
        <p:nvPr/>
      </p:nvGrpSpPr>
      <p:grpSpPr>
        <a:xfrm>
          <a:off x="0" y="0"/>
          <a:ext cx="0" cy="0"/>
          <a:chOff x="0" y="0"/>
          <a:chExt cx="0" cy="0"/>
        </a:xfrm>
      </p:grpSpPr>
      <p:sp>
        <p:nvSpPr>
          <p:cNvPr id="333" name="Google Shape;333;g4fc2d7402a_0_2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4" name="Google Shape;334;g4fc2d7402a_0_2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algn="l" rtl="0">
              <a:lnSpc>
                <a:spcPct val="115000"/>
              </a:lnSpc>
              <a:spcBef>
                <a:spcPts val="1200"/>
              </a:spcBef>
              <a:spcAft>
                <a:spcPts val="0"/>
              </a:spcAft>
              <a:buClr>
                <a:schemeClr val="dk1"/>
              </a:buClr>
              <a:buSzPts val="1200"/>
              <a:buChar char="-"/>
            </a:pPr>
            <a:r>
              <a:rPr lang="en" sz="1200" dirty="0">
                <a:solidFill>
                  <a:schemeClr val="dk1"/>
                </a:solidFill>
              </a:rPr>
              <a:t>It opened in a window, which is a part of the screen showing a single app. </a:t>
            </a:r>
            <a:endParaRP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
        <p:cNvGrpSpPr/>
        <p:nvPr/>
      </p:nvGrpSpPr>
      <p:grpSpPr>
        <a:xfrm>
          <a:off x="0" y="0"/>
          <a:ext cx="0" cy="0"/>
          <a:chOff x="0" y="0"/>
          <a:chExt cx="0" cy="0"/>
        </a:xfrm>
      </p:grpSpPr>
      <p:sp>
        <p:nvSpPr>
          <p:cNvPr id="65" name="Google Shape;65;g509c392e19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6" name="Google Shape;66;g509c392e19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3"/>
        <p:cNvGrpSpPr/>
        <p:nvPr/>
      </p:nvGrpSpPr>
      <p:grpSpPr>
        <a:xfrm>
          <a:off x="0" y="0"/>
          <a:ext cx="0" cy="0"/>
          <a:chOff x="0" y="0"/>
          <a:chExt cx="0" cy="0"/>
        </a:xfrm>
      </p:grpSpPr>
      <p:sp>
        <p:nvSpPr>
          <p:cNvPr id="344" name="Google Shape;344;g6ae319b142_1_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5" name="Google Shape;345;g6ae319b142_1_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algn="l" rtl="0">
              <a:lnSpc>
                <a:spcPct val="115000"/>
              </a:lnSpc>
              <a:spcBef>
                <a:spcPts val="1200"/>
              </a:spcBef>
              <a:spcAft>
                <a:spcPts val="0"/>
              </a:spcAft>
              <a:buClr>
                <a:schemeClr val="dk1"/>
              </a:buClr>
              <a:buSzPts val="1200"/>
              <a:buChar char="-"/>
            </a:pPr>
            <a:r>
              <a:rPr lang="en" sz="1200" dirty="0">
                <a:solidFill>
                  <a:schemeClr val="dk1"/>
                </a:solidFill>
              </a:rPr>
              <a:t>Let’s move this window to a different part of the screen.  </a:t>
            </a:r>
            <a:r>
              <a:rPr lang="en" sz="1200" dirty="0">
                <a:solidFill>
                  <a:schemeClr val="dk1"/>
                </a:solidFill>
                <a:highlight>
                  <a:srgbClr val="D3D3D3"/>
                </a:highlight>
              </a:rPr>
              <a:t>Hover over dark gray bar at the top of the window. Click-and-drag the window to another part of the screen. </a:t>
            </a:r>
            <a:endParaRPr sz="1200" dirty="0">
              <a:solidFill>
                <a:schemeClr val="dk1"/>
              </a:solidFil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3"/>
        <p:cNvGrpSpPr/>
        <p:nvPr/>
      </p:nvGrpSpPr>
      <p:grpSpPr>
        <a:xfrm>
          <a:off x="0" y="0"/>
          <a:ext cx="0" cy="0"/>
          <a:chOff x="0" y="0"/>
          <a:chExt cx="0" cy="0"/>
        </a:xfrm>
      </p:grpSpPr>
      <p:sp>
        <p:nvSpPr>
          <p:cNvPr id="354" name="Google Shape;354;g6ae319b142_1_1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5" name="Google Shape;355;g6ae319b142_1_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algn="l" rtl="0">
              <a:lnSpc>
                <a:spcPct val="115000"/>
              </a:lnSpc>
              <a:spcBef>
                <a:spcPts val="1200"/>
              </a:spcBef>
              <a:spcAft>
                <a:spcPts val="0"/>
              </a:spcAft>
              <a:buClr>
                <a:schemeClr val="dk1"/>
              </a:buClr>
              <a:buSzPts val="1200"/>
              <a:buChar char="-"/>
            </a:pPr>
            <a:r>
              <a:rPr lang="en" sz="1200" dirty="0">
                <a:solidFill>
                  <a:schemeClr val="dk1"/>
                </a:solidFill>
                <a:highlight>
                  <a:srgbClr val="D3D3D3"/>
                </a:highlight>
              </a:rPr>
              <a:t>Click anywhere on the Finder window.</a:t>
            </a:r>
            <a:r>
              <a:rPr lang="en" sz="1200" dirty="0">
                <a:solidFill>
                  <a:schemeClr val="dk1"/>
                </a:solidFill>
              </a:rPr>
              <a:t> Notice that the window you click on most recently comes to the front and the other application remains open behind it.</a:t>
            </a:r>
            <a:endParaRPr sz="1200" dirty="0">
              <a:solidFill>
                <a:schemeClr val="dk1"/>
              </a:solidFill>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3"/>
        <p:cNvGrpSpPr/>
        <p:nvPr/>
      </p:nvGrpSpPr>
      <p:grpSpPr>
        <a:xfrm>
          <a:off x="0" y="0"/>
          <a:ext cx="0" cy="0"/>
          <a:chOff x="0" y="0"/>
          <a:chExt cx="0" cy="0"/>
        </a:xfrm>
      </p:grpSpPr>
      <p:sp>
        <p:nvSpPr>
          <p:cNvPr id="364" name="Google Shape;364;g6ae319b142_1_1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5" name="Google Shape;365;g6ae319b142_1_1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algn="l" rtl="0">
              <a:lnSpc>
                <a:spcPct val="115000"/>
              </a:lnSpc>
              <a:spcBef>
                <a:spcPts val="1200"/>
              </a:spcBef>
              <a:spcAft>
                <a:spcPts val="0"/>
              </a:spcAft>
              <a:buClr>
                <a:schemeClr val="dk1"/>
              </a:buClr>
              <a:buSzPts val="1200"/>
              <a:buChar char="-"/>
            </a:pPr>
            <a:r>
              <a:rPr lang="en" sz="1200">
                <a:solidFill>
                  <a:schemeClr val="dk1"/>
                </a:solidFill>
              </a:rPr>
              <a:t>Return to Google Chrome.</a:t>
            </a:r>
            <a:endParaRPr sz="1200">
              <a:solidFill>
                <a:schemeClr val="dk1"/>
              </a:solidFill>
            </a:endParaRPr>
          </a:p>
          <a:p>
            <a:pPr marL="457200" lvl="0" indent="-304800" algn="l" rtl="0">
              <a:lnSpc>
                <a:spcPct val="115000"/>
              </a:lnSpc>
              <a:spcBef>
                <a:spcPts val="0"/>
              </a:spcBef>
              <a:spcAft>
                <a:spcPts val="0"/>
              </a:spcAft>
              <a:buClr>
                <a:schemeClr val="dk1"/>
              </a:buClr>
              <a:buSzPts val="1200"/>
              <a:buChar char="-"/>
            </a:pPr>
            <a:r>
              <a:rPr lang="en" sz="1200">
                <a:solidFill>
                  <a:schemeClr val="dk1"/>
                </a:solidFill>
              </a:rPr>
              <a:t>Let’s open another tab. Click the small plus sign in the top right corner of the window. </a:t>
            </a:r>
            <a:endParaRPr sz="1200">
              <a:solidFill>
                <a:schemeClr val="dk1"/>
              </a:solidFill>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3"/>
        <p:cNvGrpSpPr/>
        <p:nvPr/>
      </p:nvGrpSpPr>
      <p:grpSpPr>
        <a:xfrm>
          <a:off x="0" y="0"/>
          <a:ext cx="0" cy="0"/>
          <a:chOff x="0" y="0"/>
          <a:chExt cx="0" cy="0"/>
        </a:xfrm>
      </p:grpSpPr>
      <p:sp>
        <p:nvSpPr>
          <p:cNvPr id="374" name="Google Shape;374;g6ae319b142_1_1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5" name="Google Shape;375;g6ae319b142_1_1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algn="l" rtl="0">
              <a:lnSpc>
                <a:spcPct val="115000"/>
              </a:lnSpc>
              <a:spcBef>
                <a:spcPts val="1200"/>
              </a:spcBef>
              <a:spcAft>
                <a:spcPts val="0"/>
              </a:spcAft>
              <a:buClr>
                <a:schemeClr val="dk1"/>
              </a:buClr>
              <a:buSzPts val="1200"/>
              <a:buChar char="-"/>
            </a:pPr>
            <a:r>
              <a:rPr lang="en" sz="1200" dirty="0">
                <a:solidFill>
                  <a:schemeClr val="dk1"/>
                </a:solidFill>
              </a:rPr>
              <a:t>Notice how this has added a tab at the top of the browser. You can switch between different pages open on Google Chrome by clicking on the different tabs. Try clicking on the first tab we opened and then back to the second</a:t>
            </a:r>
            <a:endParaRPr sz="1200" dirty="0">
              <a:solidFill>
                <a:schemeClr val="dk1"/>
              </a:solidFill>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4"/>
        <p:cNvGrpSpPr/>
        <p:nvPr/>
      </p:nvGrpSpPr>
      <p:grpSpPr>
        <a:xfrm>
          <a:off x="0" y="0"/>
          <a:ext cx="0" cy="0"/>
          <a:chOff x="0" y="0"/>
          <a:chExt cx="0" cy="0"/>
        </a:xfrm>
      </p:grpSpPr>
      <p:sp>
        <p:nvSpPr>
          <p:cNvPr id="385" name="Google Shape;385;g6ae319b142_1_1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6" name="Google Shape;386;g6ae319b142_1_1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algn="l" rtl="0">
              <a:lnSpc>
                <a:spcPct val="115000"/>
              </a:lnSpc>
              <a:spcBef>
                <a:spcPts val="1200"/>
              </a:spcBef>
              <a:spcAft>
                <a:spcPts val="0"/>
              </a:spcAft>
              <a:buClr>
                <a:schemeClr val="dk1"/>
              </a:buClr>
              <a:buSzPts val="1200"/>
              <a:buChar char="-"/>
            </a:pPr>
            <a:r>
              <a:rPr lang="en" sz="1200">
                <a:solidFill>
                  <a:schemeClr val="dk1"/>
                </a:solidFill>
              </a:rPr>
              <a:t>To hide this window, </a:t>
            </a:r>
            <a:r>
              <a:rPr lang="en" sz="1200">
                <a:solidFill>
                  <a:schemeClr val="dk1"/>
                </a:solidFill>
                <a:highlight>
                  <a:srgbClr val="D3D3D3"/>
                </a:highlight>
              </a:rPr>
              <a:t>minimize it by clicking on the short line at the top right corner of the window</a:t>
            </a:r>
            <a:r>
              <a:rPr lang="en" sz="1200">
                <a:solidFill>
                  <a:schemeClr val="dk1"/>
                </a:solidFill>
              </a:rPr>
              <a:t>.</a:t>
            </a:r>
            <a:endParaRPr sz="1200">
              <a:solidFill>
                <a:schemeClr val="dk1"/>
              </a:solidFill>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4"/>
        <p:cNvGrpSpPr/>
        <p:nvPr/>
      </p:nvGrpSpPr>
      <p:grpSpPr>
        <a:xfrm>
          <a:off x="0" y="0"/>
          <a:ext cx="0" cy="0"/>
          <a:chOff x="0" y="0"/>
          <a:chExt cx="0" cy="0"/>
        </a:xfrm>
      </p:grpSpPr>
      <p:sp>
        <p:nvSpPr>
          <p:cNvPr id="395" name="Google Shape;395;g6ae319b142_1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6" name="Google Shape;396;g6ae319b142_1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algn="l" rtl="0">
              <a:lnSpc>
                <a:spcPct val="115000"/>
              </a:lnSpc>
              <a:spcBef>
                <a:spcPts val="1200"/>
              </a:spcBef>
              <a:spcAft>
                <a:spcPts val="0"/>
              </a:spcAft>
              <a:buClr>
                <a:schemeClr val="dk1"/>
              </a:buClr>
              <a:buSzPts val="1200"/>
              <a:buChar char="-"/>
            </a:pPr>
            <a:r>
              <a:rPr lang="en" sz="1200" dirty="0">
                <a:solidFill>
                  <a:schemeClr val="dk1"/>
                </a:solidFill>
              </a:rPr>
              <a:t>Notice the dot under the Chrome icon on the Dock. This means the application is still running, even though you can’t see a window.</a:t>
            </a:r>
            <a:endParaRPr sz="1200" dirty="0">
              <a:solidFill>
                <a:schemeClr val="dk1"/>
              </a:solidFill>
            </a:endParaRPr>
          </a:p>
          <a:p>
            <a:pPr marL="457200" lvl="0" indent="-304800" algn="l" rtl="0">
              <a:lnSpc>
                <a:spcPct val="115000"/>
              </a:lnSpc>
              <a:spcBef>
                <a:spcPts val="0"/>
              </a:spcBef>
              <a:spcAft>
                <a:spcPts val="0"/>
              </a:spcAft>
              <a:buClr>
                <a:schemeClr val="dk1"/>
              </a:buClr>
              <a:buSzPts val="1200"/>
              <a:buChar char="-"/>
            </a:pPr>
            <a:r>
              <a:rPr lang="en" sz="1200" dirty="0">
                <a:solidFill>
                  <a:schemeClr val="dk1"/>
                </a:solidFill>
                <a:highlight>
                  <a:srgbClr val="D3D3D3"/>
                </a:highlight>
              </a:rPr>
              <a:t>Click on the icon. It will open Chrome in the same place you left it. </a:t>
            </a:r>
            <a:endParaRPr sz="1200" dirty="0">
              <a:solidFill>
                <a:schemeClr val="dk1"/>
              </a:solidFill>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4"/>
        <p:cNvGrpSpPr/>
        <p:nvPr/>
      </p:nvGrpSpPr>
      <p:grpSpPr>
        <a:xfrm>
          <a:off x="0" y="0"/>
          <a:ext cx="0" cy="0"/>
          <a:chOff x="0" y="0"/>
          <a:chExt cx="0" cy="0"/>
        </a:xfrm>
      </p:grpSpPr>
      <p:sp>
        <p:nvSpPr>
          <p:cNvPr id="405" name="Google Shape;405;g6ae319b142_1_1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6" name="Google Shape;406;g6ae319b142_1_1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algn="l" rtl="0">
              <a:lnSpc>
                <a:spcPct val="115000"/>
              </a:lnSpc>
              <a:spcBef>
                <a:spcPts val="1200"/>
              </a:spcBef>
              <a:spcAft>
                <a:spcPts val="0"/>
              </a:spcAft>
              <a:buClr>
                <a:schemeClr val="dk1"/>
              </a:buClr>
              <a:buSzPts val="1200"/>
              <a:buChar char="-"/>
            </a:pPr>
            <a:r>
              <a:rPr lang="en" sz="1200" dirty="0">
                <a:solidFill>
                  <a:schemeClr val="dk1"/>
                </a:solidFill>
                <a:highlight>
                  <a:srgbClr val="D3D3D3"/>
                </a:highlight>
              </a:rPr>
              <a:t>Click “Chrome” in the top left corner and then choose “Quit Google Chrome” from the list of options.</a:t>
            </a:r>
            <a:endParaRPr sz="1200" dirty="0">
              <a:solidFill>
                <a:schemeClr val="dk1"/>
              </a:solidFill>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4"/>
        <p:cNvGrpSpPr/>
        <p:nvPr/>
      </p:nvGrpSpPr>
      <p:grpSpPr>
        <a:xfrm>
          <a:off x="0" y="0"/>
          <a:ext cx="0" cy="0"/>
          <a:chOff x="0" y="0"/>
          <a:chExt cx="0" cy="0"/>
        </a:xfrm>
      </p:grpSpPr>
      <p:sp>
        <p:nvSpPr>
          <p:cNvPr id="415" name="Google Shape;415;g6ae319b142_1_18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6" name="Google Shape;416;g6ae319b142_1_18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1200"/>
              </a:spcAft>
              <a:buNone/>
            </a:pPr>
            <a:r>
              <a:rPr lang="en" sz="1200">
                <a:solidFill>
                  <a:schemeClr val="dk1"/>
                </a:solidFill>
              </a:rPr>
              <a:t>There is no dot below the icon, so you can see that the app is closed.</a:t>
            </a:r>
            <a:endParaRPr sz="1200">
              <a:solidFill>
                <a:schemeClr val="dk1"/>
              </a:solidFill>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3"/>
        <p:cNvGrpSpPr/>
        <p:nvPr/>
      </p:nvGrpSpPr>
      <p:grpSpPr>
        <a:xfrm>
          <a:off x="0" y="0"/>
          <a:ext cx="0" cy="0"/>
          <a:chOff x="0" y="0"/>
          <a:chExt cx="0" cy="0"/>
        </a:xfrm>
      </p:grpSpPr>
      <p:sp>
        <p:nvSpPr>
          <p:cNvPr id="424" name="Google Shape;424;g6ae319b142_1_1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5" name="Google Shape;425;g6ae319b142_1_1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algn="l" rtl="0">
              <a:lnSpc>
                <a:spcPct val="115000"/>
              </a:lnSpc>
              <a:spcBef>
                <a:spcPts val="1200"/>
              </a:spcBef>
              <a:spcAft>
                <a:spcPts val="0"/>
              </a:spcAft>
              <a:buClr>
                <a:schemeClr val="dk1"/>
              </a:buClr>
              <a:buSzPts val="1200"/>
              <a:buChar char="-"/>
            </a:pPr>
            <a:r>
              <a:rPr lang="en" sz="1200" dirty="0">
                <a:solidFill>
                  <a:schemeClr val="dk1"/>
                </a:solidFill>
              </a:rPr>
              <a:t>Let’s </a:t>
            </a:r>
            <a:r>
              <a:rPr lang="en" sz="1200" dirty="0">
                <a:solidFill>
                  <a:schemeClr val="dk1"/>
                </a:solidFill>
                <a:highlight>
                  <a:srgbClr val="D3D3D3"/>
                </a:highlight>
              </a:rPr>
              <a:t>open Chrome</a:t>
            </a:r>
            <a:r>
              <a:rPr lang="en" sz="1200" dirty="0">
                <a:solidFill>
                  <a:schemeClr val="dk1"/>
                </a:solidFill>
              </a:rPr>
              <a:t> one more time. The bar at the top is called the </a:t>
            </a:r>
            <a:r>
              <a:rPr lang="en" sz="1200" b="1" dirty="0">
                <a:solidFill>
                  <a:schemeClr val="dk1"/>
                </a:solidFill>
              </a:rPr>
              <a:t>address bar.</a:t>
            </a:r>
            <a:endParaRPr sz="1200" b="1" dirty="0">
              <a:solidFill>
                <a:schemeClr val="dk1"/>
              </a:solidFill>
            </a:endParaRPr>
          </a:p>
          <a:p>
            <a:pPr marL="457200" lvl="0" indent="-304800" algn="l" rtl="0">
              <a:lnSpc>
                <a:spcPct val="115000"/>
              </a:lnSpc>
              <a:spcBef>
                <a:spcPts val="0"/>
              </a:spcBef>
              <a:spcAft>
                <a:spcPts val="0"/>
              </a:spcAft>
              <a:buClr>
                <a:schemeClr val="dk1"/>
              </a:buClr>
              <a:buSzPts val="1200"/>
              <a:buChar char="-"/>
            </a:pPr>
            <a:r>
              <a:rPr lang="en" sz="1200" dirty="0">
                <a:solidFill>
                  <a:schemeClr val="dk1"/>
                </a:solidFill>
              </a:rPr>
              <a:t>If you know the address of a website, you can type it here. The address of the website is also called the </a:t>
            </a:r>
            <a:r>
              <a:rPr lang="en" sz="1200" b="1" dirty="0">
                <a:solidFill>
                  <a:schemeClr val="dk1"/>
                </a:solidFill>
              </a:rPr>
              <a:t>URL.</a:t>
            </a:r>
            <a:endParaRPr sz="1200" dirty="0">
              <a:solidFill>
                <a:schemeClr val="dk1"/>
              </a:solidFill>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6"/>
        <p:cNvGrpSpPr/>
        <p:nvPr/>
      </p:nvGrpSpPr>
      <p:grpSpPr>
        <a:xfrm>
          <a:off x="0" y="0"/>
          <a:ext cx="0" cy="0"/>
          <a:chOff x="0" y="0"/>
          <a:chExt cx="0" cy="0"/>
        </a:xfrm>
      </p:grpSpPr>
      <p:sp>
        <p:nvSpPr>
          <p:cNvPr id="437" name="Google Shape;437;g6ae319b142_1_2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8" name="Google Shape;438;g6ae319b142_1_2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rPr>
              <a:t>-That is a crash course in using the trackpad and the Chrome operating system.</a:t>
            </a:r>
          </a:p>
          <a:p>
            <a:pPr marL="0" lvl="0" indent="0" algn="l" rtl="0">
              <a:spcBef>
                <a:spcPts val="0"/>
              </a:spcBef>
              <a:spcAft>
                <a:spcPts val="0"/>
              </a:spcAft>
              <a:buClr>
                <a:schemeClr val="dk1"/>
              </a:buClr>
              <a:buSzPts val="1100"/>
              <a:buFont typeface="Arial"/>
              <a:buNone/>
            </a:pPr>
            <a:r>
              <a:rPr lang="en" sz="1200" dirty="0">
                <a:solidFill>
                  <a:schemeClr val="dk1"/>
                </a:solidFill>
              </a:rPr>
              <a:t>-Now we are going to take a 10 minute break and do a couple things during that break.</a:t>
            </a:r>
            <a:endParaRPr sz="1200" dirty="0">
              <a:solidFill>
                <a:schemeClr val="dk1"/>
              </a:solidFill>
            </a:endParaRPr>
          </a:p>
          <a:p>
            <a:pPr marL="0" lvl="0" indent="0" algn="l" rtl="0">
              <a:spcBef>
                <a:spcPts val="0"/>
              </a:spcBef>
              <a:spcAft>
                <a:spcPts val="0"/>
              </a:spcAft>
              <a:buClr>
                <a:schemeClr val="dk1"/>
              </a:buClr>
              <a:buSzPts val="1100"/>
              <a:buFont typeface="Arial"/>
              <a:buNone/>
            </a:pPr>
            <a:r>
              <a:rPr lang="en" sz="1200" dirty="0">
                <a:solidFill>
                  <a:schemeClr val="dk1"/>
                </a:solidFill>
              </a:rPr>
              <a:t>-You can use this website This is Sand to practice using the trackpad.</a:t>
            </a:r>
            <a:endParaRPr sz="1200" dirty="0">
              <a:solidFill>
                <a:schemeClr val="dk1"/>
              </a:solidFill>
            </a:endParaRPr>
          </a:p>
          <a:p>
            <a:pPr marL="0" lvl="0" indent="0" algn="l" rtl="0">
              <a:spcBef>
                <a:spcPts val="0"/>
              </a:spcBef>
              <a:spcAft>
                <a:spcPts val="0"/>
              </a:spcAft>
              <a:buClr>
                <a:schemeClr val="dk1"/>
              </a:buClr>
              <a:buSzPts val="1100"/>
              <a:buFont typeface="Arial"/>
              <a:buNone/>
            </a:pPr>
            <a:r>
              <a:rPr lang="en" sz="1200" dirty="0">
                <a:solidFill>
                  <a:schemeClr val="dk1"/>
                </a:solidFill>
              </a:rPr>
              <a:t>-Before you do that, make sure you have access to a Google Account. If you do not, we can give you one to borrow or help you create one.</a:t>
            </a:r>
            <a:endParaRPr sz="1200" dirty="0">
              <a:solidFill>
                <a:schemeClr val="dk1"/>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
        <p:cNvGrpSpPr/>
        <p:nvPr/>
      </p:nvGrpSpPr>
      <p:grpSpPr>
        <a:xfrm>
          <a:off x="0" y="0"/>
          <a:ext cx="0" cy="0"/>
          <a:chOff x="0" y="0"/>
          <a:chExt cx="0" cy="0"/>
        </a:xfrm>
      </p:grpSpPr>
      <p:sp>
        <p:nvSpPr>
          <p:cNvPr id="71" name="Google Shape;71;g519c4a0bdc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2" name="Google Shape;72;g519c4a0bdc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Light" panose="020F0302020204030204" pitchFamily="34" charset="0"/>
              <a:buChar char="-"/>
            </a:pPr>
            <a:r>
              <a:rPr lang="en-US" sz="1200" dirty="0">
                <a:effectLst/>
                <a:latin typeface="Calibri Light" panose="020F0302020204030204" pitchFamily="34" charset="0"/>
                <a:ea typeface="Calibri" panose="020F0502020204030204" pitchFamily="34" charset="0"/>
                <a:cs typeface="Times New Roman" panose="02020603050405020304" pitchFamily="18" charset="0"/>
              </a:rPr>
              <a:t>Before we get started, let’s all introduce ourselves and as you do, answer this question:</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Light" panose="020F0302020204030204" pitchFamily="34" charset="0"/>
              <a:buChar char="-"/>
            </a:pPr>
            <a:r>
              <a:rPr lang="en-US" sz="1200" u="sng" dirty="0">
                <a:effectLst/>
                <a:latin typeface="Calibri Light" panose="020F0302020204030204" pitchFamily="34" charset="0"/>
                <a:ea typeface="Calibri" panose="020F0502020204030204" pitchFamily="34" charset="0"/>
                <a:cs typeface="Times New Roman" panose="02020603050405020304" pitchFamily="18" charset="0"/>
              </a:rPr>
              <a:t>DISCUSSION QUESTION: </a:t>
            </a:r>
            <a:r>
              <a:rPr lang="en-US" sz="1200" dirty="0">
                <a:effectLst/>
                <a:latin typeface="Calibri Light" panose="020F0302020204030204" pitchFamily="34" charset="0"/>
                <a:ea typeface="Calibri" panose="020F0502020204030204" pitchFamily="34" charset="0"/>
                <a:cs typeface="Times New Roman" panose="02020603050405020304" pitchFamily="18" charset="0"/>
              </a:rPr>
              <a:t>What would you like to use a computer to do?</a:t>
            </a:r>
            <a:r>
              <a:rPr lang="en-US" sz="1200" u="sng" dirty="0">
                <a:effectLst/>
                <a:latin typeface="Calibri Light" panose="020F030202020403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Courier New" panose="02070309020205020404" pitchFamily="49" charset="0"/>
              <a:buChar char="o"/>
            </a:pPr>
            <a:r>
              <a:rPr lang="en-US" sz="1200" i="1" dirty="0">
                <a:effectLst/>
                <a:latin typeface="Calibri Light" panose="020F0302020204030204" pitchFamily="34" charset="0"/>
                <a:ea typeface="Calibri" panose="020F0502020204030204" pitchFamily="34" charset="0"/>
                <a:cs typeface="Times New Roman" panose="02020603050405020304" pitchFamily="18" charset="0"/>
              </a:rPr>
              <a:t>Give an example by saying your first name and one thing you like to use the computer for (like communicating with family or looking up recipes)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Calibri Light" panose="020F0302020204030204" pitchFamily="34" charset="0"/>
              <a:buChar char="-"/>
            </a:pPr>
            <a:r>
              <a:rPr lang="en-US" sz="1200" u="sng" dirty="0">
                <a:effectLst/>
                <a:latin typeface="Calibri Light" panose="020F0302020204030204" pitchFamily="34" charset="0"/>
                <a:ea typeface="Calibri" panose="020F0502020204030204" pitchFamily="34" charset="0"/>
                <a:cs typeface="Times New Roman" panose="02020603050405020304" pitchFamily="18" charset="0"/>
              </a:rPr>
              <a:t>HANDOUT:</a:t>
            </a:r>
            <a:r>
              <a:rPr lang="en-US" sz="1200" dirty="0">
                <a:effectLst/>
                <a:latin typeface="Calibri Light" panose="020F0302020204030204" pitchFamily="34" charset="0"/>
                <a:ea typeface="Calibri" panose="020F0502020204030204" pitchFamily="34" charset="0"/>
                <a:cs typeface="Times New Roman" panose="02020603050405020304" pitchFamily="18" charset="0"/>
              </a:rPr>
              <a:t> Pass out </a:t>
            </a:r>
            <a:r>
              <a:rPr lang="en-US" sz="1200" i="1" dirty="0">
                <a:effectLst/>
                <a:latin typeface="Calibri Light" panose="020F0302020204030204" pitchFamily="34" charset="0"/>
                <a:ea typeface="Calibri" panose="020F0502020204030204" pitchFamily="34" charset="0"/>
                <a:cs typeface="Times New Roman" panose="02020603050405020304" pitchFamily="18" charset="0"/>
              </a:rPr>
              <a:t>Adult Handout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3"/>
        <p:cNvGrpSpPr/>
        <p:nvPr/>
      </p:nvGrpSpPr>
      <p:grpSpPr>
        <a:xfrm>
          <a:off x="0" y="0"/>
          <a:ext cx="0" cy="0"/>
          <a:chOff x="0" y="0"/>
          <a:chExt cx="0" cy="0"/>
        </a:xfrm>
      </p:grpSpPr>
      <p:sp>
        <p:nvSpPr>
          <p:cNvPr id="444" name="Google Shape;444;g6ae319b142_1_2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5" name="Google Shape;445;g6ae319b142_1_2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6000"/>
              </a:lnSpc>
              <a:spcBef>
                <a:spcPts val="0"/>
              </a:spcBef>
              <a:spcAft>
                <a:spcPts val="800"/>
              </a:spcAft>
              <a:buFont typeface="Calibri Light" panose="020F0302020204030204" pitchFamily="34" charset="0"/>
              <a:buChar char="-"/>
            </a:pPr>
            <a:r>
              <a:rPr lang="en-US" sz="1800" dirty="0">
                <a:effectLst/>
                <a:highlight>
                  <a:srgbClr val="D3D3D3"/>
                </a:highlight>
                <a:latin typeface="Calibri Light" panose="020F0302020204030204" pitchFamily="34" charset="0"/>
                <a:ea typeface="Calibri" panose="020F0502020204030204" pitchFamily="34" charset="0"/>
                <a:cs typeface="Times New Roman" panose="02020603050405020304" pitchFamily="18" charset="0"/>
              </a:rPr>
              <a:t>To sign into your Google Account, go to the Google Docs.</a:t>
            </a:r>
            <a:r>
              <a:rPr lang="en-US"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7"/>
        <p:cNvGrpSpPr/>
        <p:nvPr/>
      </p:nvGrpSpPr>
      <p:grpSpPr>
        <a:xfrm>
          <a:off x="0" y="0"/>
          <a:ext cx="0" cy="0"/>
          <a:chOff x="0" y="0"/>
          <a:chExt cx="0" cy="0"/>
        </a:xfrm>
      </p:grpSpPr>
      <p:sp>
        <p:nvSpPr>
          <p:cNvPr id="458" name="Google Shape;458;g65c4807962_1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9" name="Google Shape;459;g65c4807962_1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rPr>
              <a:t>If you see this, you can just sign in or create an account.</a:t>
            </a:r>
            <a:endParaRPr sz="7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4"/>
        <p:cNvGrpSpPr/>
        <p:nvPr/>
      </p:nvGrpSpPr>
      <p:grpSpPr>
        <a:xfrm>
          <a:off x="0" y="0"/>
          <a:ext cx="0" cy="0"/>
          <a:chOff x="0" y="0"/>
          <a:chExt cx="0" cy="0"/>
        </a:xfrm>
      </p:grpSpPr>
      <p:sp>
        <p:nvSpPr>
          <p:cNvPr id="465" name="Google Shape;465;g65c4807962_1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6" name="Google Shape;466;g65c4807962_1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rPr>
              <a:t>If you see something like this, you need to switch accounts. Click on the circle next to the squares in the top right corner.</a:t>
            </a:r>
            <a:endParaRPr sz="7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3"/>
        <p:cNvGrpSpPr/>
        <p:nvPr/>
      </p:nvGrpSpPr>
      <p:grpSpPr>
        <a:xfrm>
          <a:off x="0" y="0"/>
          <a:ext cx="0" cy="0"/>
          <a:chOff x="0" y="0"/>
          <a:chExt cx="0" cy="0"/>
        </a:xfrm>
      </p:grpSpPr>
      <p:sp>
        <p:nvSpPr>
          <p:cNvPr id="474" name="Google Shape;474;g65c4807962_1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5" name="Google Shape;475;g65c4807962_1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rPr>
              <a:t>Then choose “Add another account.”</a:t>
            </a:r>
            <a:endParaRPr sz="700" dirty="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2"/>
        <p:cNvGrpSpPr/>
        <p:nvPr/>
      </p:nvGrpSpPr>
      <p:grpSpPr>
        <a:xfrm>
          <a:off x="0" y="0"/>
          <a:ext cx="0" cy="0"/>
          <a:chOff x="0" y="0"/>
          <a:chExt cx="0" cy="0"/>
        </a:xfrm>
      </p:grpSpPr>
      <p:sp>
        <p:nvSpPr>
          <p:cNvPr id="483" name="Google Shape;483;g6ae319b142_1_2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4" name="Google Shape;484;g6ae319b142_1_2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rPr>
              <a:t>If you don’t have a Google account, let us know.</a:t>
            </a:r>
            <a:endParaRPr sz="700" dirty="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9"/>
        <p:cNvGrpSpPr/>
        <p:nvPr/>
      </p:nvGrpSpPr>
      <p:grpSpPr>
        <a:xfrm>
          <a:off x="0" y="0"/>
          <a:ext cx="0" cy="0"/>
          <a:chOff x="0" y="0"/>
          <a:chExt cx="0" cy="0"/>
        </a:xfrm>
      </p:grpSpPr>
      <p:sp>
        <p:nvSpPr>
          <p:cNvPr id="490" name="Google Shape;490;g5b6a11b69a_0_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1" name="Google Shape;491;g5b6a11b69a_0_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dirty="0">
                <a:solidFill>
                  <a:schemeClr val="dk1"/>
                </a:solidFill>
              </a:rPr>
              <a:t>During this time, all the facilitators will be walking around to help you if you need help getting the hang of something or if you have any questions.</a:t>
            </a:r>
            <a:endParaRPr sz="1200" dirty="0">
              <a:solidFill>
                <a:schemeClr val="dk1"/>
              </a:solidFill>
            </a:endParaRPr>
          </a:p>
          <a:p>
            <a:pPr marL="0" lvl="0" indent="0" algn="l" rtl="0">
              <a:spcBef>
                <a:spcPts val="1200"/>
              </a:spcBef>
              <a:spcAft>
                <a:spcPts val="0"/>
              </a:spcAft>
              <a:buNone/>
            </a:pPr>
            <a:endParaRPr sz="1200" dirty="0">
              <a:solidFill>
                <a:schemeClr val="dk1"/>
              </a:solidFill>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6"/>
        <p:cNvGrpSpPr/>
        <p:nvPr/>
      </p:nvGrpSpPr>
      <p:grpSpPr>
        <a:xfrm>
          <a:off x="0" y="0"/>
          <a:ext cx="0" cy="0"/>
          <a:chOff x="0" y="0"/>
          <a:chExt cx="0" cy="0"/>
        </a:xfrm>
      </p:grpSpPr>
      <p:sp>
        <p:nvSpPr>
          <p:cNvPr id="497" name="Google Shape;497;g5b6a11b69a_0_1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8" name="Google Shape;498;g5b6a11b69a_0_1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800" dirty="0">
                <a:effectLst/>
                <a:latin typeface="Calibri Light" panose="020F0302020204030204" pitchFamily="34" charset="0"/>
                <a:ea typeface="Calibri" panose="020F0502020204030204" pitchFamily="34" charset="0"/>
              </a:rPr>
              <a:t>Now we are going look at how to create documents with Google Docs.</a:t>
            </a:r>
            <a:endParaRPr sz="1200" dirty="0">
              <a:solidFill>
                <a:schemeClr val="dk1"/>
              </a:solidFill>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2"/>
        <p:cNvGrpSpPr/>
        <p:nvPr/>
      </p:nvGrpSpPr>
      <p:grpSpPr>
        <a:xfrm>
          <a:off x="0" y="0"/>
          <a:ext cx="0" cy="0"/>
          <a:chOff x="0" y="0"/>
          <a:chExt cx="0" cy="0"/>
        </a:xfrm>
      </p:grpSpPr>
      <p:sp>
        <p:nvSpPr>
          <p:cNvPr id="503" name="Google Shape;503;g5b6a11b69a_0_1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4" name="Google Shape;504;g5b6a11b69a_0_1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Light" panose="020F0302020204030204" pitchFamily="34" charset="0"/>
              <a:buChar char="-"/>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Google Docs is a word processor, which is a versatile app that is used to create a variety of documents. You may have used other word processors like Microsoft Word. Since you access through a browser, you can use it on any device.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Calibri Light" panose="020F0302020204030204" pitchFamily="34" charset="0"/>
              <a:buChar char="-"/>
            </a:pPr>
            <a:r>
              <a:rPr lang="en-US" sz="1800" dirty="0">
                <a:effectLst/>
                <a:highlight>
                  <a:srgbClr val="D3D3D3"/>
                </a:highlight>
                <a:latin typeface="Calibri Light" panose="020F0302020204030204" pitchFamily="34" charset="0"/>
                <a:ea typeface="Calibri" panose="020F0502020204030204" pitchFamily="34" charset="0"/>
                <a:cs typeface="Times New Roman" panose="02020603050405020304" pitchFamily="18" charset="0"/>
              </a:rPr>
              <a:t>In Google Chrome, type google.docs.com in the address bar.</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0"/>
        <p:cNvGrpSpPr/>
        <p:nvPr/>
      </p:nvGrpSpPr>
      <p:grpSpPr>
        <a:xfrm>
          <a:off x="0" y="0"/>
          <a:ext cx="0" cy="0"/>
          <a:chOff x="0" y="0"/>
          <a:chExt cx="0" cy="0"/>
        </a:xfrm>
      </p:grpSpPr>
      <p:sp>
        <p:nvSpPr>
          <p:cNvPr id="511" name="Google Shape;511;g5b6a11b69a_0_1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2" name="Google Shape;512;g5b6a11b69a_0_1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Make sure you’re on the page that says “Start a new document” at the top</a:t>
            </a:r>
            <a:endParaRPr sz="1200" dirty="0">
              <a:solidFill>
                <a:schemeClr val="dk1"/>
              </a:solidFill>
            </a:endParaRPr>
          </a:p>
          <a:p>
            <a:pPr marL="0" lvl="0" indent="0" algn="l" rtl="0">
              <a:spcBef>
                <a:spcPts val="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You can see across the screen some examples of the kinds of documents you could make.</a:t>
            </a:r>
            <a:endParaRPr sz="1200" dirty="0">
              <a:solidFill>
                <a:schemeClr val="dk1"/>
              </a:solidFill>
            </a:endParaRPr>
          </a:p>
          <a:p>
            <a:pPr marL="0" lvl="0" indent="0" algn="l" rtl="0">
              <a:spcBef>
                <a:spcPts val="0"/>
              </a:spcBef>
              <a:spcAft>
                <a:spcPts val="0"/>
              </a:spcAft>
              <a:buNone/>
            </a:pPr>
            <a:endParaRPr sz="1200" dirty="0">
              <a:solidFill>
                <a:schemeClr val="dk1"/>
              </a:solidFill>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8"/>
        <p:cNvGrpSpPr/>
        <p:nvPr/>
      </p:nvGrpSpPr>
      <p:grpSpPr>
        <a:xfrm>
          <a:off x="0" y="0"/>
          <a:ext cx="0" cy="0"/>
          <a:chOff x="0" y="0"/>
          <a:chExt cx="0" cy="0"/>
        </a:xfrm>
      </p:grpSpPr>
      <p:sp>
        <p:nvSpPr>
          <p:cNvPr id="519" name="Google Shape;519;g5b6a11b69a_0_1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0" name="Google Shape;520;g5b6a11b69a_0_1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highlight>
                  <a:srgbClr val="D3D3D3"/>
                </a:highlight>
              </a:rPr>
              <a:t>We’re going to start with a blank document, so hover on the rectangle above “Blank”</a:t>
            </a:r>
            <a:endParaRPr sz="1200" dirty="0">
              <a:solidFill>
                <a:schemeClr val="dk1"/>
              </a:solidFill>
              <a:highlight>
                <a:srgbClr val="D3D3D3"/>
              </a:highlight>
            </a:endParaRPr>
          </a:p>
          <a:p>
            <a:pPr marL="0" lvl="0" indent="0" algn="l" rtl="0">
              <a:spcBef>
                <a:spcPts val="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Notice when you hover there, your cursor turns into a hand, which means clicking will cause an action. In this case, when you click it will open another page. </a:t>
            </a:r>
            <a:r>
              <a:rPr lang="en" sz="1200" dirty="0">
                <a:solidFill>
                  <a:schemeClr val="dk1"/>
                </a:solidFill>
                <a:highlight>
                  <a:srgbClr val="D3D3D3"/>
                </a:highlight>
              </a:rPr>
              <a:t>Go ahead and click</a:t>
            </a:r>
            <a:endParaRPr sz="1200" dirty="0">
              <a:solidFill>
                <a:schemeClr val="dk1"/>
              </a:solidFill>
              <a:highlight>
                <a:srgbClr val="D3D3D3"/>
              </a:highlight>
            </a:endParaRPr>
          </a:p>
          <a:p>
            <a:pPr marL="0" lvl="0" indent="0" algn="l" rtl="0">
              <a:spcBef>
                <a:spcPts val="0"/>
              </a:spcBef>
              <a:spcAft>
                <a:spcPts val="0"/>
              </a:spcAft>
              <a:buNone/>
            </a:pPr>
            <a:endParaRPr sz="1200" dirty="0">
              <a:solidFill>
                <a:schemeClr val="dk1"/>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
        <p:cNvGrpSpPr/>
        <p:nvPr/>
      </p:nvGrpSpPr>
      <p:grpSpPr>
        <a:xfrm>
          <a:off x="0" y="0"/>
          <a:ext cx="0" cy="0"/>
          <a:chOff x="0" y="0"/>
          <a:chExt cx="0" cy="0"/>
        </a:xfrm>
      </p:grpSpPr>
      <p:sp>
        <p:nvSpPr>
          <p:cNvPr id="78" name="Google Shape;78;g519c4a0bdc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9" name="Google Shape;79;g519c4a0bdc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Hardware is the physical components of a computer. It is any part of the computer you can hold or touch. </a:t>
            </a:r>
            <a:endParaRPr sz="1200">
              <a:solidFill>
                <a:schemeClr val="dk1"/>
              </a:solidFill>
            </a:endParaRPr>
          </a:p>
          <a:p>
            <a:pPr marL="0" lvl="0" indent="0" algn="l" rtl="0">
              <a:spcBef>
                <a:spcPts val="0"/>
              </a:spcBef>
              <a:spcAft>
                <a:spcPts val="0"/>
              </a:spcAft>
              <a:buNone/>
            </a:pPr>
            <a:endParaRPr sz="1200" i="1">
              <a:solidFill>
                <a:schemeClr val="dk1"/>
              </a:solidFill>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1"/>
        <p:cNvGrpSpPr/>
        <p:nvPr/>
      </p:nvGrpSpPr>
      <p:grpSpPr>
        <a:xfrm>
          <a:off x="0" y="0"/>
          <a:ext cx="0" cy="0"/>
          <a:chOff x="0" y="0"/>
          <a:chExt cx="0" cy="0"/>
        </a:xfrm>
      </p:grpSpPr>
      <p:sp>
        <p:nvSpPr>
          <p:cNvPr id="532" name="Google Shape;532;g5b6a11b69a_0_1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33" name="Google Shape;533;g5b6a11b69a_0_17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Now </a:t>
            </a:r>
            <a:r>
              <a:rPr lang="en" sz="1200" dirty="0">
                <a:solidFill>
                  <a:schemeClr val="dk1"/>
                </a:solidFill>
                <a:highlight>
                  <a:srgbClr val="D3D3D3"/>
                </a:highlight>
              </a:rPr>
              <a:t>hover over the middle of the page</a:t>
            </a:r>
            <a:r>
              <a:rPr lang="en" sz="1200" dirty="0">
                <a:solidFill>
                  <a:schemeClr val="dk1"/>
                </a:solidFill>
              </a:rPr>
              <a:t> and notice that your mouse turns into an I cursor.</a:t>
            </a:r>
            <a:endParaRPr sz="1200" dirty="0">
              <a:solidFill>
                <a:schemeClr val="dk1"/>
              </a:solidFill>
            </a:endParaRPr>
          </a:p>
          <a:p>
            <a:pPr marL="0" lvl="0" indent="0" algn="l" rtl="0">
              <a:spcBef>
                <a:spcPts val="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The I-cursor means if you click here, there is a place to type. The flashing line means you are ready to type and your letters will appear there. </a:t>
            </a:r>
            <a:endParaRPr sz="1200" dirty="0">
              <a:solidFill>
                <a:schemeClr val="dk1"/>
              </a:solidFill>
            </a:endParaRPr>
          </a:p>
          <a:p>
            <a:pPr marL="0" lvl="0" indent="0" algn="l" rtl="0">
              <a:spcBef>
                <a:spcPts val="0"/>
              </a:spcBef>
              <a:spcAft>
                <a:spcPts val="0"/>
              </a:spcAft>
              <a:buNone/>
            </a:pPr>
            <a:endParaRPr sz="1200" dirty="0">
              <a:solidFill>
                <a:schemeClr val="dk1"/>
              </a:solidFill>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6"/>
        <p:cNvGrpSpPr/>
        <p:nvPr/>
      </p:nvGrpSpPr>
      <p:grpSpPr>
        <a:xfrm>
          <a:off x="0" y="0"/>
          <a:ext cx="0" cy="0"/>
          <a:chOff x="0" y="0"/>
          <a:chExt cx="0" cy="0"/>
        </a:xfrm>
      </p:grpSpPr>
      <p:sp>
        <p:nvSpPr>
          <p:cNvPr id="547" name="Google Shape;547;g5b6a11b69a_0_19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48" name="Google Shape;548;g5b6a11b69a_0_19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highlight>
                  <a:srgbClr val="D3D3D3"/>
                </a:highlight>
              </a:rPr>
              <a:t>Hover over “Untitled Document” near the top left corner of the page. When you see the I-cursor, click</a:t>
            </a:r>
            <a:r>
              <a:rPr lang="en" sz="1200" dirty="0">
                <a:solidFill>
                  <a:schemeClr val="dk1"/>
                </a:solidFill>
              </a:rPr>
              <a:t>.</a:t>
            </a:r>
            <a:endParaRPr sz="1200" dirty="0">
              <a:solidFill>
                <a:schemeClr val="dk1"/>
              </a:solidFill>
            </a:endParaRPr>
          </a:p>
          <a:p>
            <a:pPr marL="0" lvl="0" indent="0" algn="l" rtl="0">
              <a:spcBef>
                <a:spcPts val="0"/>
              </a:spcBef>
              <a:spcAft>
                <a:spcPts val="0"/>
              </a:spcAft>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The blue around these letters means they are </a:t>
            </a:r>
            <a:r>
              <a:rPr lang="en" sz="1200" b="1" dirty="0">
                <a:solidFill>
                  <a:schemeClr val="dk1"/>
                </a:solidFill>
              </a:rPr>
              <a:t>highlighted</a:t>
            </a:r>
            <a:r>
              <a:rPr lang="en" sz="1200" dirty="0">
                <a:solidFill>
                  <a:schemeClr val="dk1"/>
                </a:solidFill>
              </a:rPr>
              <a:t>. If you start typing now, it will erase those letters. </a:t>
            </a:r>
            <a:r>
              <a:rPr lang="en" sz="1200" dirty="0">
                <a:solidFill>
                  <a:schemeClr val="dk1"/>
                </a:solidFill>
                <a:highlight>
                  <a:srgbClr val="D3D3D3"/>
                </a:highlight>
              </a:rPr>
              <a:t>Instead of doing that, click again and notice the flashing line where you’ve clicked. </a:t>
            </a:r>
            <a:endParaRPr sz="1200" dirty="0">
              <a:solidFill>
                <a:schemeClr val="dk1"/>
              </a:solidFill>
              <a:highlight>
                <a:srgbClr val="D3D3D3"/>
              </a:highlight>
            </a:endParaRPr>
          </a:p>
          <a:p>
            <a:pPr marL="0" lvl="0" indent="0" algn="l" rtl="0">
              <a:spcBef>
                <a:spcPts val="0"/>
              </a:spcBef>
              <a:spcAft>
                <a:spcPts val="0"/>
              </a:spcAft>
              <a:buNone/>
            </a:pPr>
            <a:r>
              <a:rPr lang="en" sz="1200" dirty="0">
                <a:solidFill>
                  <a:schemeClr val="dk1"/>
                </a:solidFill>
                <a:highlight>
                  <a:srgbClr val="D3D3D3"/>
                </a:highlight>
              </a:rPr>
              <a:t>-     Type a couple letters somewhere in the middle of those words.</a:t>
            </a:r>
            <a:endParaRPr sz="1200" dirty="0">
              <a:solidFill>
                <a:schemeClr val="dk1"/>
              </a:solidFill>
              <a:highlight>
                <a:srgbClr val="D3D3D3"/>
              </a:highlight>
            </a:endParaRPr>
          </a:p>
          <a:p>
            <a:pPr marL="0" lvl="0" indent="0" algn="l" rtl="0">
              <a:spcBef>
                <a:spcPts val="0"/>
              </a:spcBef>
              <a:spcAft>
                <a:spcPts val="0"/>
              </a:spcAft>
              <a:buNone/>
            </a:pPr>
            <a:endParaRPr sz="1200" dirty="0">
              <a:solidFill>
                <a:schemeClr val="dk1"/>
              </a:solidFill>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9"/>
        <p:cNvGrpSpPr/>
        <p:nvPr/>
      </p:nvGrpSpPr>
      <p:grpSpPr>
        <a:xfrm>
          <a:off x="0" y="0"/>
          <a:ext cx="0" cy="0"/>
          <a:chOff x="0" y="0"/>
          <a:chExt cx="0" cy="0"/>
        </a:xfrm>
      </p:grpSpPr>
      <p:sp>
        <p:nvSpPr>
          <p:cNvPr id="560" name="Google Shape;560;g5b6a11b69a_0_2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61" name="Google Shape;561;g5b6a11b69a_0_2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Now let’s erase all of that and give our document a name.</a:t>
            </a:r>
            <a:endParaRPr sz="1200" dirty="0">
              <a:solidFill>
                <a:schemeClr val="dk1"/>
              </a:solidFill>
            </a:endParaRPr>
          </a:p>
          <a:p>
            <a:pPr marL="0" lvl="0" indent="0" algn="l" rtl="0">
              <a:spcBef>
                <a:spcPts val="0"/>
              </a:spcBef>
              <a:spcAft>
                <a:spcPts val="0"/>
              </a:spcAft>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highlight>
                  <a:srgbClr val="D3D3D3"/>
                </a:highlight>
              </a:rPr>
              <a:t>Click at the end of that title and drag your cursor across all those letters from right to left.</a:t>
            </a:r>
            <a:r>
              <a:rPr lang="en" sz="1200" dirty="0">
                <a:solidFill>
                  <a:schemeClr val="dk1"/>
                </a:solidFill>
              </a:rPr>
              <a:t> They should all be highlighted in blue.</a:t>
            </a:r>
            <a:endParaRPr sz="1200" dirty="0">
              <a:solidFill>
                <a:schemeClr val="dk1"/>
              </a:solidFill>
            </a:endParaRPr>
          </a:p>
          <a:p>
            <a:pPr marL="0" lvl="0" indent="0" algn="l" rtl="0">
              <a:spcBef>
                <a:spcPts val="0"/>
              </a:spcBef>
              <a:spcAft>
                <a:spcPts val="0"/>
              </a:spcAft>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You’ve just used click-and-drag to highlight this text.</a:t>
            </a:r>
            <a:endParaRPr sz="1200" dirty="0">
              <a:solidFill>
                <a:schemeClr val="dk1"/>
              </a:solidFill>
            </a:endParaRPr>
          </a:p>
          <a:p>
            <a:pPr marL="0" lvl="0" indent="0" algn="l" rtl="0">
              <a:spcBef>
                <a:spcPts val="0"/>
              </a:spcBef>
              <a:spcAft>
                <a:spcPts val="0"/>
              </a:spcAft>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highlight>
                  <a:srgbClr val="D3D3D3"/>
                </a:highlight>
              </a:rPr>
              <a:t>Now without clicking again, type “Practice” and then press Enter.</a:t>
            </a:r>
            <a:endParaRPr sz="1200" dirty="0">
              <a:solidFill>
                <a:schemeClr val="dk1"/>
              </a:solidFill>
              <a:highlight>
                <a:srgbClr val="D3D3D3"/>
              </a:highlight>
            </a:endParaRPr>
          </a:p>
          <a:p>
            <a:pPr marL="0" lvl="0" indent="0" algn="l" rtl="0">
              <a:spcBef>
                <a:spcPts val="0"/>
              </a:spcBef>
              <a:spcAft>
                <a:spcPts val="0"/>
              </a:spcAft>
              <a:buNone/>
            </a:pPr>
            <a:endParaRPr sz="1200" dirty="0">
              <a:solidFill>
                <a:schemeClr val="dk1"/>
              </a:solidFill>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9"/>
        <p:cNvGrpSpPr/>
        <p:nvPr/>
      </p:nvGrpSpPr>
      <p:grpSpPr>
        <a:xfrm>
          <a:off x="0" y="0"/>
          <a:ext cx="0" cy="0"/>
          <a:chOff x="0" y="0"/>
          <a:chExt cx="0" cy="0"/>
        </a:xfrm>
      </p:grpSpPr>
      <p:sp>
        <p:nvSpPr>
          <p:cNvPr id="570" name="Google Shape;570;g5b6a11b69a_0_2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71" name="Google Shape;571;g5b6a11b69a_0_2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Great! Now we all have a document called practice that we can use to practice using Docs and we can find it again, because we gave it a good and meaningful name.</a:t>
            </a:r>
            <a:endParaRPr sz="1200" dirty="0">
              <a:solidFill>
                <a:schemeClr val="dk1"/>
              </a:solidFill>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6"/>
        <p:cNvGrpSpPr/>
        <p:nvPr/>
      </p:nvGrpSpPr>
      <p:grpSpPr>
        <a:xfrm>
          <a:off x="0" y="0"/>
          <a:ext cx="0" cy="0"/>
          <a:chOff x="0" y="0"/>
          <a:chExt cx="0" cy="0"/>
        </a:xfrm>
      </p:grpSpPr>
      <p:sp>
        <p:nvSpPr>
          <p:cNvPr id="577" name="Google Shape;577;g5b6a11b69a_0_2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78" name="Google Shape;578;g5b6a11b69a_0_2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Light" panose="020F0302020204030204" pitchFamily="34" charset="0"/>
              <a:buChar char="-"/>
            </a:pPr>
            <a:r>
              <a:rPr lang="en-US" sz="1800" u="sng" dirty="0">
                <a:effectLst/>
                <a:latin typeface="Calibri Light" panose="020F0302020204030204" pitchFamily="34" charset="0"/>
                <a:ea typeface="Calibri" panose="020F0502020204030204" pitchFamily="34" charset="0"/>
                <a:cs typeface="Times New Roman" panose="02020603050405020304" pitchFamily="18" charset="0"/>
              </a:rPr>
              <a:t>DISCUSSION QUESTION</a:t>
            </a:r>
            <a:r>
              <a:rPr lang="en-US" sz="1800" dirty="0">
                <a:effectLst/>
                <a:latin typeface="Calibri Light" panose="020F0302020204030204" pitchFamily="34" charset="0"/>
                <a:ea typeface="Calibri" panose="020F0502020204030204" pitchFamily="34" charset="0"/>
                <a:cs typeface="Times New Roman" panose="02020603050405020304" pitchFamily="18" charset="0"/>
              </a:rPr>
              <a:t>:</a:t>
            </a:r>
            <a:r>
              <a:rPr lang="en-US" sz="1800" i="1" dirty="0">
                <a:effectLst/>
                <a:latin typeface="Calibri Light" panose="020F0302020204030204" pitchFamily="34" charset="0"/>
                <a:ea typeface="Calibri" panose="020F0502020204030204" pitchFamily="34" charset="0"/>
                <a:cs typeface="Times New Roman" panose="02020603050405020304" pitchFamily="18" charset="0"/>
              </a:rPr>
              <a:t> </a:t>
            </a:r>
            <a:r>
              <a:rPr lang="en-US" sz="1800" dirty="0">
                <a:effectLst/>
                <a:latin typeface="Calibri Light" panose="020F0302020204030204" pitchFamily="34" charset="0"/>
                <a:ea typeface="Calibri" panose="020F0502020204030204" pitchFamily="34" charset="0"/>
                <a:cs typeface="Times New Roman" panose="02020603050405020304" pitchFamily="18" charset="0"/>
              </a:rPr>
              <a:t>What kind of name would not be useful for helping us find this document again later? (ex: untitled document, document 1, your name without any more information)</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Calibri Light" panose="020F0302020204030204" pitchFamily="34" charset="0"/>
              <a:buChar char="-"/>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It is important to give files names that tell us what they are.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4"/>
        <p:cNvGrpSpPr/>
        <p:nvPr/>
      </p:nvGrpSpPr>
      <p:grpSpPr>
        <a:xfrm>
          <a:off x="0" y="0"/>
          <a:ext cx="0" cy="0"/>
          <a:chOff x="0" y="0"/>
          <a:chExt cx="0" cy="0"/>
        </a:xfrm>
      </p:grpSpPr>
      <p:sp>
        <p:nvSpPr>
          <p:cNvPr id="585" name="Google Shape;585;g5b6a11b69a_0_2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6" name="Google Shape;586;g5b6a11b69a_0_25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rPr>
              <a:t>Now we are moving on to using the keyboard, which you have already been doing some.</a:t>
            </a:r>
            <a:endParaRPr sz="1200">
              <a:solidFill>
                <a:schemeClr val="dk1"/>
              </a:solidFill>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0"/>
        <p:cNvGrpSpPr/>
        <p:nvPr/>
      </p:nvGrpSpPr>
      <p:grpSpPr>
        <a:xfrm>
          <a:off x="0" y="0"/>
          <a:ext cx="0" cy="0"/>
          <a:chOff x="0" y="0"/>
          <a:chExt cx="0" cy="0"/>
        </a:xfrm>
      </p:grpSpPr>
      <p:sp>
        <p:nvSpPr>
          <p:cNvPr id="591" name="Google Shape;591;g5b6a11b69a_0_2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2" name="Google Shape;592;g5b6a11b69a_0_2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800"/>
              </a:spcAft>
              <a:buFont typeface="Calibri Light" panose="020F0302020204030204" pitchFamily="34" charset="0"/>
              <a:buChar char="-"/>
            </a:pPr>
            <a:r>
              <a:rPr lang="en-US" sz="1800" u="sng" dirty="0">
                <a:effectLst/>
                <a:latin typeface="Calibri Light" panose="020F0302020204030204" pitchFamily="34" charset="0"/>
                <a:ea typeface="Calibri" panose="020F0502020204030204" pitchFamily="34" charset="0"/>
                <a:cs typeface="Times New Roman" panose="02020603050405020304" pitchFamily="18" charset="0"/>
              </a:rPr>
              <a:t>DISCUSSION QUESTION</a:t>
            </a:r>
            <a:r>
              <a:rPr lang="en-US" sz="1800" dirty="0">
                <a:effectLst/>
                <a:latin typeface="Calibri Light" panose="020F0302020204030204" pitchFamily="34" charset="0"/>
                <a:ea typeface="Calibri" panose="020F0502020204030204" pitchFamily="34" charset="0"/>
                <a:cs typeface="Times New Roman" panose="02020603050405020304" pitchFamily="18" charset="0"/>
              </a:rPr>
              <a:t>:</a:t>
            </a:r>
            <a:r>
              <a:rPr lang="en-US" sz="1800" i="1" dirty="0">
                <a:effectLst/>
                <a:latin typeface="Calibri Light" panose="020F0302020204030204" pitchFamily="34" charset="0"/>
                <a:ea typeface="Calibri" panose="020F0502020204030204" pitchFamily="34" charset="0"/>
                <a:cs typeface="Times New Roman" panose="02020603050405020304" pitchFamily="18" charset="0"/>
              </a:rPr>
              <a:t> </a:t>
            </a:r>
            <a:r>
              <a:rPr lang="en-US" sz="1800" dirty="0">
                <a:effectLst/>
                <a:latin typeface="Calibri Light" panose="020F0302020204030204" pitchFamily="34" charset="0"/>
                <a:ea typeface="Calibri" panose="020F0502020204030204" pitchFamily="34" charset="0"/>
                <a:cs typeface="Times New Roman" panose="02020603050405020304" pitchFamily="18" charset="0"/>
              </a:rPr>
              <a:t>How many fingers did you use to type “Practice”?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8"/>
        <p:cNvGrpSpPr/>
        <p:nvPr/>
      </p:nvGrpSpPr>
      <p:grpSpPr>
        <a:xfrm>
          <a:off x="0" y="0"/>
          <a:ext cx="0" cy="0"/>
          <a:chOff x="0" y="0"/>
          <a:chExt cx="0" cy="0"/>
        </a:xfrm>
      </p:grpSpPr>
      <p:sp>
        <p:nvSpPr>
          <p:cNvPr id="599" name="Google Shape;599;g5b6a11b69a_0_2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00" name="Google Shape;600;g5b6a11b69a_0_2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Typing is one of the most important skills for using a computer effectively. There are many people who do not type well and are still able to use computers but typing well (with all your fingers) can help you do things more quickly and open job opportunities.</a:t>
            </a:r>
            <a:endParaRPr sz="1200" dirty="0">
              <a:solidFill>
                <a:schemeClr val="dk1"/>
              </a:solidFill>
            </a:endParaRPr>
          </a:p>
          <a:p>
            <a:pPr marL="0" lvl="0" indent="0" algn="l" rtl="0">
              <a:spcBef>
                <a:spcPts val="0"/>
              </a:spcBef>
              <a:spcAft>
                <a:spcPts val="0"/>
              </a:spcAft>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We’re going to go over the basics about the best way to type, but it really takes a lot of practice. At the end of today, I will give you some websites you can use to practice.</a:t>
            </a:r>
            <a:endParaRPr sz="1200" dirty="0">
              <a:solidFill>
                <a:schemeClr val="dk1"/>
              </a:solidFill>
            </a:endParaRPr>
          </a:p>
          <a:p>
            <a:pPr marL="0" lvl="0" indent="0" algn="l" rtl="0">
              <a:spcBef>
                <a:spcPts val="0"/>
              </a:spcBef>
              <a:spcAft>
                <a:spcPts val="0"/>
              </a:spcAft>
              <a:buNone/>
            </a:pPr>
            <a:endParaRPr sz="1200" dirty="0">
              <a:solidFill>
                <a:schemeClr val="dk1"/>
              </a:solidFill>
            </a:endParaRPr>
          </a:p>
          <a:p>
            <a:pPr marL="0" lvl="0" indent="0" algn="l" rtl="0">
              <a:spcBef>
                <a:spcPts val="0"/>
              </a:spcBef>
              <a:spcAft>
                <a:spcPts val="0"/>
              </a:spcAft>
              <a:buNone/>
            </a:pPr>
            <a:endParaRPr sz="1200" dirty="0">
              <a:solidFill>
                <a:schemeClr val="dk1"/>
              </a:solidFill>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4"/>
        <p:cNvGrpSpPr/>
        <p:nvPr/>
      </p:nvGrpSpPr>
      <p:grpSpPr>
        <a:xfrm>
          <a:off x="0" y="0"/>
          <a:ext cx="0" cy="0"/>
          <a:chOff x="0" y="0"/>
          <a:chExt cx="0" cy="0"/>
        </a:xfrm>
      </p:grpSpPr>
      <p:sp>
        <p:nvSpPr>
          <p:cNvPr id="605" name="Google Shape;605;g5b6a11b69a_0_5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06" name="Google Shape;606;g5b6a11b69a_0_5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highlight>
                  <a:srgbClr val="D3D3D3"/>
                </a:highlight>
              </a:rPr>
              <a:t> Place your pointer fingers on F and J </a:t>
            </a:r>
            <a:r>
              <a:rPr lang="en" sz="1200" dirty="0">
                <a:solidFill>
                  <a:schemeClr val="dk1"/>
                </a:solidFill>
              </a:rPr>
              <a:t>.</a:t>
            </a:r>
            <a:endParaRPr sz="1200" dirty="0">
              <a:solidFill>
                <a:schemeClr val="dk1"/>
              </a:solidFill>
            </a:endParaRPr>
          </a:p>
          <a:p>
            <a:pPr marL="0" lvl="0" indent="0" algn="l" rtl="0">
              <a:spcBef>
                <a:spcPts val="0"/>
              </a:spcBef>
              <a:spcAft>
                <a:spcPts val="0"/>
              </a:spcAft>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Do you feel a bump? That bump tells your pointer finger where it should always be when it’s waiting to type.</a:t>
            </a:r>
            <a:endParaRPr sz="1200" dirty="0">
              <a:solidFill>
                <a:schemeClr val="dk1"/>
              </a:solidFill>
            </a:endParaRPr>
          </a:p>
          <a:p>
            <a:pPr marL="0" lvl="0" indent="0" algn="l" rtl="0">
              <a:spcBef>
                <a:spcPts val="0"/>
              </a:spcBef>
              <a:spcAft>
                <a:spcPts val="0"/>
              </a:spcAft>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highlight>
                  <a:srgbClr val="D3D3D3"/>
                </a:highlight>
              </a:rPr>
              <a:t>Put the rest of your fingers where you think they should go based on this first key</a:t>
            </a:r>
            <a:r>
              <a:rPr lang="en" sz="1200" dirty="0">
                <a:solidFill>
                  <a:schemeClr val="dk1"/>
                </a:solidFill>
              </a:rPr>
              <a:t>. </a:t>
            </a:r>
            <a:endParaRPr sz="1200" dirty="0">
              <a:solidFill>
                <a:schemeClr val="dk1"/>
              </a:solidFill>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9"/>
        <p:cNvGrpSpPr/>
        <p:nvPr/>
      </p:nvGrpSpPr>
      <p:grpSpPr>
        <a:xfrm>
          <a:off x="0" y="0"/>
          <a:ext cx="0" cy="0"/>
          <a:chOff x="0" y="0"/>
          <a:chExt cx="0" cy="0"/>
        </a:xfrm>
      </p:grpSpPr>
      <p:sp>
        <p:nvSpPr>
          <p:cNvPr id="680" name="Google Shape;680;g4fd094f3e5_1_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81" name="Google Shape;681;g4fd094f3e5_1_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highlight>
                  <a:srgbClr val="D3D3D3"/>
                </a:highlight>
              </a:rPr>
              <a:t>Check the slide to see if you are correct</a:t>
            </a:r>
            <a:r>
              <a:rPr lang="en" sz="1200" dirty="0">
                <a:solidFill>
                  <a:schemeClr val="dk1"/>
                </a:solidFill>
              </a:rPr>
              <a:t>.</a:t>
            </a:r>
            <a:endParaRPr sz="1200" dirty="0">
              <a:solidFill>
                <a:schemeClr val="dk1"/>
              </a:solidFill>
            </a:endParaRPr>
          </a:p>
          <a:p>
            <a:pPr marL="0" lvl="0" indent="0" algn="l" rtl="0">
              <a:spcBef>
                <a:spcPts val="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This is your </a:t>
            </a:r>
            <a:r>
              <a:rPr lang="en" sz="1200" b="1" dirty="0">
                <a:solidFill>
                  <a:schemeClr val="dk1"/>
                </a:solidFill>
              </a:rPr>
              <a:t>home row</a:t>
            </a:r>
            <a:r>
              <a:rPr lang="en" sz="1200" dirty="0">
                <a:solidFill>
                  <a:schemeClr val="dk1"/>
                </a:solidFill>
              </a:rPr>
              <a:t>. Any time your fingers aren’t pressing a key, they should be resting on the home row.</a:t>
            </a:r>
            <a:endParaRPr sz="1200" dirty="0">
              <a:solidFill>
                <a:schemeClr val="dk1"/>
              </a:solidFill>
            </a:endParaRPr>
          </a:p>
          <a:p>
            <a:pPr marL="0" lvl="0" indent="0" algn="l" rtl="0">
              <a:spcBef>
                <a:spcPts val="0"/>
              </a:spcBef>
              <a:spcAft>
                <a:spcPts val="0"/>
              </a:spcAft>
              <a:buNone/>
            </a:pPr>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
        <p:cNvGrpSpPr/>
        <p:nvPr/>
      </p:nvGrpSpPr>
      <p:grpSpPr>
        <a:xfrm>
          <a:off x="0" y="0"/>
          <a:ext cx="0" cy="0"/>
          <a:chOff x="0" y="0"/>
          <a:chExt cx="0" cy="0"/>
        </a:xfrm>
      </p:grpSpPr>
      <p:sp>
        <p:nvSpPr>
          <p:cNvPr id="86" name="Google Shape;86;g5a883c170b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7" name="Google Shape;87;g5a883c170b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Examples in the slides are of a desktop computer because it can be easier to identify these components on a desktop computer. </a:t>
            </a:r>
            <a:endParaRPr sz="1200" dirty="0">
              <a:solidFill>
                <a:schemeClr val="dk1"/>
              </a:solidFill>
            </a:endParaRPr>
          </a:p>
          <a:p>
            <a:pPr marL="0" lvl="0" indent="0" algn="l" rtl="0">
              <a:spcBef>
                <a:spcPts val="0"/>
              </a:spcBef>
              <a:spcAft>
                <a:spcPts val="0"/>
              </a:spcAft>
              <a:buNone/>
            </a:pPr>
            <a:endParaRPr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2"/>
        <p:cNvGrpSpPr/>
        <p:nvPr/>
      </p:nvGrpSpPr>
      <p:grpSpPr>
        <a:xfrm>
          <a:off x="0" y="0"/>
          <a:ext cx="0" cy="0"/>
          <a:chOff x="0" y="0"/>
          <a:chExt cx="0" cy="0"/>
        </a:xfrm>
      </p:grpSpPr>
      <p:sp>
        <p:nvSpPr>
          <p:cNvPr id="753" name="Google Shape;753;g5b6a11b69a_0_6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54" name="Google Shape;754;g5b6a11b69a_0_6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Now try typing this sentence, because it has all the letters in it. Use whichever finger is closest to each key. Remember to keep the rest of your fingers on home row when you aren’t using them.</a:t>
            </a:r>
            <a:endParaRPr sz="1200">
              <a:solidFill>
                <a:schemeClr val="dk1"/>
              </a:solidFill>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5"/>
        <p:cNvGrpSpPr/>
        <p:nvPr/>
      </p:nvGrpSpPr>
      <p:grpSpPr>
        <a:xfrm>
          <a:off x="0" y="0"/>
          <a:ext cx="0" cy="0"/>
          <a:chOff x="0" y="0"/>
          <a:chExt cx="0" cy="0"/>
        </a:xfrm>
      </p:grpSpPr>
      <p:sp>
        <p:nvSpPr>
          <p:cNvPr id="826" name="Google Shape;826;g5b6a11b69a_0_7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7" name="Google Shape;827;g5b6a11b69a_0_7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800"/>
              </a:spcAft>
              <a:buFont typeface="Calibri Light" panose="020F0302020204030204" pitchFamily="34" charset="0"/>
              <a:buChar char="-"/>
            </a:pPr>
            <a:r>
              <a:rPr lang="en-US" sz="1800" u="sng" dirty="0">
                <a:effectLst/>
                <a:latin typeface="Calibri Light" panose="020F0302020204030204" pitchFamily="34" charset="0"/>
                <a:ea typeface="Calibri" panose="020F0502020204030204" pitchFamily="34" charset="0"/>
                <a:cs typeface="Times New Roman" panose="02020603050405020304" pitchFamily="18" charset="0"/>
              </a:rPr>
              <a:t>DISCUSSION QUESTION</a:t>
            </a:r>
            <a:r>
              <a:rPr lang="en-US" sz="1800" dirty="0">
                <a:effectLst/>
                <a:latin typeface="Calibri Light" panose="020F0302020204030204" pitchFamily="34" charset="0"/>
                <a:ea typeface="Calibri" panose="020F0502020204030204" pitchFamily="34" charset="0"/>
                <a:cs typeface="Times New Roman" panose="02020603050405020304" pitchFamily="18" charset="0"/>
              </a:rPr>
              <a:t>:</a:t>
            </a:r>
            <a:r>
              <a:rPr lang="en-US" sz="1800" i="1" dirty="0">
                <a:effectLst/>
                <a:latin typeface="Calibri Light" panose="020F0302020204030204" pitchFamily="34" charset="0"/>
                <a:ea typeface="Calibri" panose="020F0502020204030204" pitchFamily="34" charset="0"/>
                <a:cs typeface="Times New Roman" panose="02020603050405020304" pitchFamily="18" charset="0"/>
              </a:rPr>
              <a:t> </a:t>
            </a:r>
            <a:r>
              <a:rPr lang="en-US" sz="1800" dirty="0">
                <a:effectLst/>
                <a:latin typeface="Calibri Light" panose="020F0302020204030204" pitchFamily="34" charset="0"/>
                <a:ea typeface="Calibri" panose="020F0502020204030204" pitchFamily="34" charset="0"/>
                <a:cs typeface="Times New Roman" panose="02020603050405020304" pitchFamily="18" charset="0"/>
              </a:rPr>
              <a:t>Were there any keys that were difficult to type or to decide which finger would press them? (i.e. B or space bar) Did you capitalize any letters? If so, which shift key did you use?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gn="l" rtl="0">
              <a:spcBef>
                <a:spcPts val="0"/>
              </a:spcBef>
              <a:spcAft>
                <a:spcPts val="0"/>
              </a:spcAft>
              <a:buNone/>
            </a:pPr>
            <a:endParaRPr sz="1200" dirty="0">
              <a:solidFill>
                <a:schemeClr val="dk1"/>
              </a:solidFill>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3"/>
        <p:cNvGrpSpPr/>
        <p:nvPr/>
      </p:nvGrpSpPr>
      <p:grpSpPr>
        <a:xfrm>
          <a:off x="0" y="0"/>
          <a:ext cx="0" cy="0"/>
          <a:chOff x="0" y="0"/>
          <a:chExt cx="0" cy="0"/>
        </a:xfrm>
      </p:grpSpPr>
      <p:sp>
        <p:nvSpPr>
          <p:cNvPr id="834" name="Google Shape;834;g5b6a11b69a_0_7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35" name="Google Shape;835;g5b6a11b69a_0_7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For good typing form, you should keep your fingers on the home row, and then use whichever finger is closest and most comfortable to press each key.</a:t>
            </a:r>
            <a:endParaRPr sz="1200">
              <a:solidFill>
                <a:schemeClr val="dk1"/>
              </a:solidFill>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1"/>
        <p:cNvGrpSpPr/>
        <p:nvPr/>
      </p:nvGrpSpPr>
      <p:grpSpPr>
        <a:xfrm>
          <a:off x="0" y="0"/>
          <a:ext cx="0" cy="0"/>
          <a:chOff x="0" y="0"/>
          <a:chExt cx="0" cy="0"/>
        </a:xfrm>
      </p:grpSpPr>
      <p:sp>
        <p:nvSpPr>
          <p:cNvPr id="842" name="Google Shape;842;g5b6a11b69a_0_78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3" name="Google Shape;843;g5b6a11b69a_0_7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The last thing we are going to do is look at where this file is saved so you can close it and then find it again.</a:t>
            </a:r>
            <a:endParaRPr sz="1200">
              <a:solidFill>
                <a:schemeClr val="dk1"/>
              </a:solidFill>
            </a:endParaRPr>
          </a:p>
          <a:p>
            <a:pPr marL="0" lvl="0" indent="0" algn="l" rtl="0">
              <a:spcBef>
                <a:spcPts val="0"/>
              </a:spcBef>
              <a:spcAft>
                <a:spcPts val="0"/>
              </a:spcAft>
              <a:buNone/>
            </a:pPr>
            <a:endParaRPr sz="1200">
              <a:solidFill>
                <a:schemeClr val="dk1"/>
              </a:solidFill>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7"/>
        <p:cNvGrpSpPr/>
        <p:nvPr/>
      </p:nvGrpSpPr>
      <p:grpSpPr>
        <a:xfrm>
          <a:off x="0" y="0"/>
          <a:ext cx="0" cy="0"/>
          <a:chOff x="0" y="0"/>
          <a:chExt cx="0" cy="0"/>
        </a:xfrm>
      </p:grpSpPr>
      <p:sp>
        <p:nvSpPr>
          <p:cNvPr id="848" name="Google Shape;848;g5b6a11b69a_0_79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9" name="Google Shape;849;g5b6a11b69a_0_79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Google Docs automatically saves. Before we leave this document, make sure it says “All changes saved in Drive” in the middle at the top.</a:t>
            </a:r>
            <a:endParaRPr sz="1200">
              <a:solidFill>
                <a:schemeClr val="dk1"/>
              </a:solidFill>
            </a:endParaRPr>
          </a:p>
          <a:p>
            <a:pPr marL="0" lvl="0" indent="0" algn="l" rtl="0">
              <a:spcBef>
                <a:spcPts val="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highlight>
                  <a:srgbClr val="D3D3D3"/>
                </a:highlight>
              </a:rPr>
              <a:t>When you are sure your document is saved, close Google Chrome.</a:t>
            </a:r>
            <a:endParaRPr sz="1200">
              <a:solidFill>
                <a:schemeClr val="dk1"/>
              </a:solidFill>
              <a:highlight>
                <a:srgbClr val="D3D3D3"/>
              </a:highlight>
            </a:endParaRPr>
          </a:p>
          <a:p>
            <a:pPr marL="0" lvl="0" indent="0" algn="l" rtl="0">
              <a:spcBef>
                <a:spcPts val="0"/>
              </a:spcBef>
              <a:spcAft>
                <a:spcPts val="0"/>
              </a:spcAft>
              <a:buNone/>
            </a:pPr>
            <a:endParaRPr sz="1200">
              <a:solidFill>
                <a:schemeClr val="dk1"/>
              </a:solidFill>
            </a:endParaRPr>
          </a:p>
          <a:p>
            <a:pPr marL="0" lvl="0" indent="0" algn="l" rtl="0">
              <a:spcBef>
                <a:spcPts val="0"/>
              </a:spcBef>
              <a:spcAft>
                <a:spcPts val="0"/>
              </a:spcAft>
              <a:buNone/>
            </a:pPr>
            <a:endParaRPr sz="1200">
              <a:solidFill>
                <a:schemeClr val="dk1"/>
              </a:solidFill>
              <a:highlight>
                <a:srgbClr val="D3D3D3"/>
              </a:highlight>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6"/>
        <p:cNvGrpSpPr/>
        <p:nvPr/>
      </p:nvGrpSpPr>
      <p:grpSpPr>
        <a:xfrm>
          <a:off x="0" y="0"/>
          <a:ext cx="0" cy="0"/>
          <a:chOff x="0" y="0"/>
          <a:chExt cx="0" cy="0"/>
        </a:xfrm>
      </p:grpSpPr>
      <p:sp>
        <p:nvSpPr>
          <p:cNvPr id="857" name="Google Shape;857;g65c4807962_1_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58" name="Google Shape;858;g65c4807962_1_4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algn="l" rtl="0">
              <a:spcBef>
                <a:spcPts val="0"/>
              </a:spcBef>
              <a:spcAft>
                <a:spcPts val="0"/>
              </a:spcAft>
              <a:buClr>
                <a:schemeClr val="dk1"/>
              </a:buClr>
              <a:buSzPts val="1200"/>
              <a:buChar char="-"/>
            </a:pPr>
            <a:r>
              <a:rPr lang="en" sz="1200" dirty="0">
                <a:solidFill>
                  <a:schemeClr val="dk1"/>
                </a:solidFill>
              </a:rPr>
              <a:t>Go to Google Drive (drive.google.com)</a:t>
            </a:r>
            <a:endParaRPr sz="1200" dirty="0">
              <a:solidFill>
                <a:schemeClr val="dk1"/>
              </a:solidFill>
            </a:endParaRPr>
          </a:p>
          <a:p>
            <a:pPr marL="457200" lvl="0" indent="-304800" algn="l" rtl="0">
              <a:spcBef>
                <a:spcPts val="0"/>
              </a:spcBef>
              <a:spcAft>
                <a:spcPts val="0"/>
              </a:spcAft>
              <a:buClr>
                <a:schemeClr val="dk1"/>
              </a:buClr>
              <a:buSzPts val="1200"/>
              <a:buChar char="-"/>
            </a:pPr>
            <a:r>
              <a:rPr lang="en" sz="1200" dirty="0">
                <a:solidFill>
                  <a:schemeClr val="dk1"/>
                </a:solidFill>
              </a:rPr>
              <a:t>Here you can see all the files in Google Drive cloud storage account. </a:t>
            </a:r>
            <a:endParaRPr sz="1200" dirty="0">
              <a:solidFill>
                <a:schemeClr val="dk1"/>
              </a:solidFill>
            </a:endParaRPr>
          </a:p>
          <a:p>
            <a:pPr marL="457200" lvl="0" indent="-304800" algn="l" rtl="0">
              <a:spcBef>
                <a:spcPts val="0"/>
              </a:spcBef>
              <a:spcAft>
                <a:spcPts val="0"/>
              </a:spcAft>
              <a:buClr>
                <a:schemeClr val="dk1"/>
              </a:buClr>
              <a:buSzPts val="1200"/>
              <a:buChar char="-"/>
            </a:pPr>
            <a:r>
              <a:rPr lang="en" sz="1200" dirty="0">
                <a:solidFill>
                  <a:schemeClr val="dk1"/>
                </a:solidFill>
              </a:rPr>
              <a:t>Cloud storage means you can access those files from any computer connected to the internet. </a:t>
            </a:r>
            <a:endParaRPr sz="1200" dirty="0">
              <a:solidFill>
                <a:schemeClr val="dk1"/>
              </a:solidFill>
            </a:endParaRPr>
          </a:p>
          <a:p>
            <a:pPr marL="457200" lvl="0" indent="-304800" algn="l" rtl="0">
              <a:spcBef>
                <a:spcPts val="0"/>
              </a:spcBef>
              <a:spcAft>
                <a:spcPts val="0"/>
              </a:spcAft>
              <a:buClr>
                <a:schemeClr val="dk1"/>
              </a:buClr>
              <a:buSzPts val="1200"/>
              <a:buChar char="-"/>
            </a:pPr>
            <a:r>
              <a:rPr lang="en" sz="1200" dirty="0">
                <a:solidFill>
                  <a:schemeClr val="dk1"/>
                </a:solidFill>
              </a:rPr>
              <a:t>We are going to create a folder to organize our files.</a:t>
            </a:r>
            <a:endParaRPr sz="1200" dirty="0">
              <a:solidFill>
                <a:schemeClr val="dk1"/>
              </a:solidFill>
            </a:endParaRPr>
          </a:p>
          <a:p>
            <a:pPr marL="0" lvl="0" indent="0" algn="l" rtl="0">
              <a:spcBef>
                <a:spcPts val="0"/>
              </a:spcBef>
              <a:spcAft>
                <a:spcPts val="0"/>
              </a:spcAft>
              <a:buClr>
                <a:schemeClr val="dk1"/>
              </a:buClr>
              <a:buSzPts val="1100"/>
              <a:buFont typeface="Arial"/>
              <a:buNone/>
            </a:pPr>
            <a:endParaRPr sz="1200" dirty="0">
              <a:solidFill>
                <a:schemeClr val="dk1"/>
              </a:solidFill>
            </a:endParaRPr>
          </a:p>
          <a:p>
            <a:pPr marL="0" lvl="0" indent="0" algn="l" rtl="0">
              <a:spcBef>
                <a:spcPts val="0"/>
              </a:spcBef>
              <a:spcAft>
                <a:spcPts val="0"/>
              </a:spcAft>
              <a:buNone/>
            </a:pPr>
            <a:endParaRPr sz="1200" dirty="0">
              <a:solidFill>
                <a:schemeClr val="dk1"/>
              </a:solidFill>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4"/>
        <p:cNvGrpSpPr/>
        <p:nvPr/>
      </p:nvGrpSpPr>
      <p:grpSpPr>
        <a:xfrm>
          <a:off x="0" y="0"/>
          <a:ext cx="0" cy="0"/>
          <a:chOff x="0" y="0"/>
          <a:chExt cx="0" cy="0"/>
        </a:xfrm>
      </p:grpSpPr>
      <p:sp>
        <p:nvSpPr>
          <p:cNvPr id="865" name="Google Shape;865;g65c4807962_1_1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66" name="Google Shape;866;g65c4807962_1_1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rPr>
              <a:t>-Right click in the white space below your file. This opens a menu of options.</a:t>
            </a:r>
            <a:endParaRPr sz="1200" dirty="0">
              <a:solidFill>
                <a:schemeClr val="dk1"/>
              </a:solidFill>
            </a:endParaRPr>
          </a:p>
          <a:p>
            <a:pPr marL="0" lvl="0" indent="0" algn="l" rtl="0">
              <a:spcBef>
                <a:spcPts val="0"/>
              </a:spcBef>
              <a:spcAft>
                <a:spcPts val="0"/>
              </a:spcAft>
              <a:buClr>
                <a:schemeClr val="dk1"/>
              </a:buClr>
              <a:buSzPts val="1100"/>
              <a:buFont typeface="Arial"/>
              <a:buNone/>
            </a:pPr>
            <a:r>
              <a:rPr lang="en" sz="1200" dirty="0">
                <a:solidFill>
                  <a:schemeClr val="dk1"/>
                </a:solidFill>
              </a:rPr>
              <a:t>-Choose “New Folder”</a:t>
            </a:r>
            <a:endParaRPr sz="1200" dirty="0">
              <a:solidFill>
                <a:schemeClr val="dk1"/>
              </a:solidFill>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3"/>
        <p:cNvGrpSpPr/>
        <p:nvPr/>
      </p:nvGrpSpPr>
      <p:grpSpPr>
        <a:xfrm>
          <a:off x="0" y="0"/>
          <a:ext cx="0" cy="0"/>
          <a:chOff x="0" y="0"/>
          <a:chExt cx="0" cy="0"/>
        </a:xfrm>
      </p:grpSpPr>
      <p:sp>
        <p:nvSpPr>
          <p:cNvPr id="874" name="Google Shape;874;g65c4807962_1_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75" name="Google Shape;875;g65c4807962_1_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rPr>
              <a:t>-Type a name that will help you find this file later. Something like “Computer Class Files” and press Enter.</a:t>
            </a:r>
            <a:endParaRPr sz="1200" dirty="0">
              <a:solidFill>
                <a:schemeClr val="dk1"/>
              </a:solidFill>
            </a:endParaRPr>
          </a:p>
          <a:p>
            <a:pPr marL="0" lvl="0" indent="0" algn="l" rtl="0">
              <a:spcBef>
                <a:spcPts val="0"/>
              </a:spcBef>
              <a:spcAft>
                <a:spcPts val="0"/>
              </a:spcAft>
              <a:buNone/>
            </a:pPr>
            <a:endParaRPr sz="1200" dirty="0">
              <a:solidFill>
                <a:schemeClr val="dk1"/>
              </a:solidFill>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0"/>
        <p:cNvGrpSpPr/>
        <p:nvPr/>
      </p:nvGrpSpPr>
      <p:grpSpPr>
        <a:xfrm>
          <a:off x="0" y="0"/>
          <a:ext cx="0" cy="0"/>
          <a:chOff x="0" y="0"/>
          <a:chExt cx="0" cy="0"/>
        </a:xfrm>
      </p:grpSpPr>
      <p:sp>
        <p:nvSpPr>
          <p:cNvPr id="881" name="Google Shape;881;g65c4807962_1_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82" name="Google Shape;882;g65c4807962_1_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rPr>
              <a:t>-	Click and drag your “Practice” file onto that folder.</a:t>
            </a:r>
            <a:endParaRPr sz="1200" dirty="0">
              <a:solidFill>
                <a:schemeClr val="dk1"/>
              </a:solidFill>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7"/>
        <p:cNvGrpSpPr/>
        <p:nvPr/>
      </p:nvGrpSpPr>
      <p:grpSpPr>
        <a:xfrm>
          <a:off x="0" y="0"/>
          <a:ext cx="0" cy="0"/>
          <a:chOff x="0" y="0"/>
          <a:chExt cx="0" cy="0"/>
        </a:xfrm>
      </p:grpSpPr>
      <p:sp>
        <p:nvSpPr>
          <p:cNvPr id="888" name="Google Shape;888;g65c4807962_1_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89" name="Google Shape;889;g65c4807962_1_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highlight>
                  <a:srgbClr val="D3D3D3"/>
                </a:highlight>
              </a:rPr>
              <a:t>Double click on your folder</a:t>
            </a:r>
            <a:r>
              <a:rPr lang="en" sz="1200" dirty="0">
                <a:solidFill>
                  <a:schemeClr val="dk1"/>
                </a:solidFill>
              </a:rPr>
              <a:t>.</a:t>
            </a:r>
            <a:endParaRPr sz="1200" dirty="0">
              <a:solidFill>
                <a:schemeClr val="dk1"/>
              </a:solidFill>
            </a:endParaRPr>
          </a:p>
          <a:p>
            <a:pPr marL="0" lvl="0" indent="0" algn="l" rtl="0">
              <a:spcBef>
                <a:spcPts val="0"/>
              </a:spcBef>
              <a:spcAft>
                <a:spcPts val="0"/>
              </a:spcAft>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b="1" dirty="0">
                <a:solidFill>
                  <a:schemeClr val="dk1"/>
                </a:solidFill>
              </a:rPr>
              <a:t>Double clicking</a:t>
            </a:r>
            <a:r>
              <a:rPr lang="en" sz="1200" dirty="0">
                <a:solidFill>
                  <a:schemeClr val="dk1"/>
                </a:solidFill>
              </a:rPr>
              <a:t> is the last mouse function of today. Sometimes to open something, you need to double click on it by clicking twice without a pause between.</a:t>
            </a:r>
            <a:endParaRPr sz="1200" dirty="0">
              <a:solidFill>
                <a:schemeClr val="dk1"/>
              </a:solidFill>
            </a:endParaRPr>
          </a:p>
          <a:p>
            <a:pPr marL="0" lvl="0" indent="0" algn="l" rtl="0">
              <a:spcBef>
                <a:spcPts val="0"/>
              </a:spcBef>
              <a:spcAft>
                <a:spcPts val="0"/>
              </a:spcAft>
              <a:buNone/>
            </a:pPr>
            <a:endParaRPr sz="1200" dirty="0">
              <a:solidFill>
                <a:schemeClr val="dk1"/>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Google Shape;94;g4fc2d7402a_0_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5" name="Google Shape;95;g4fc2d7402a_0_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rPr>
              <a:t>People call these pieces of hardware many different names, so I’ve included some alternatives that you might hear.</a:t>
            </a:r>
            <a:endParaRPr sz="1200" dirty="0">
              <a:solidFill>
                <a:schemeClr val="dk1"/>
              </a:solidFill>
            </a:endParaRPr>
          </a:p>
          <a:p>
            <a:pPr marL="0" lvl="0" indent="0" algn="l" rtl="0">
              <a:spcBef>
                <a:spcPts val="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b="1" dirty="0">
                <a:solidFill>
                  <a:schemeClr val="dk1"/>
                </a:solidFill>
              </a:rPr>
              <a:t>Computer:</a:t>
            </a:r>
            <a:r>
              <a:rPr lang="en" sz="1200" dirty="0">
                <a:solidFill>
                  <a:schemeClr val="dk1"/>
                </a:solidFill>
              </a:rPr>
              <a:t> the brains of the computer. Everything that makes the computer work is in here. The other pieces of hardware just help you interact with the computer.</a:t>
            </a:r>
            <a:endParaRPr sz="1200" dirty="0">
              <a:solidFill>
                <a:schemeClr val="dk1"/>
              </a:solidFill>
            </a:endParaRPr>
          </a:p>
          <a:p>
            <a:pPr marL="0" lvl="0" indent="0" algn="l" rtl="0">
              <a:spcBef>
                <a:spcPts val="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b="1" dirty="0">
                <a:solidFill>
                  <a:schemeClr val="dk1"/>
                </a:solidFill>
              </a:rPr>
              <a:t>Screen:</a:t>
            </a:r>
            <a:r>
              <a:rPr lang="en" sz="1200" dirty="0">
                <a:solidFill>
                  <a:schemeClr val="dk1"/>
                </a:solidFill>
              </a:rPr>
              <a:t> where you see what is happening in the computer.</a:t>
            </a:r>
            <a:endParaRPr sz="1200" dirty="0">
              <a:solidFill>
                <a:schemeClr val="dk1"/>
              </a:solidFill>
            </a:endParaRPr>
          </a:p>
          <a:p>
            <a:pPr marL="0" lvl="0" indent="0" algn="l" rtl="0">
              <a:spcBef>
                <a:spcPts val="0"/>
              </a:spcBef>
              <a:spcAft>
                <a:spcPts val="0"/>
              </a:spcAft>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b="1" dirty="0">
                <a:solidFill>
                  <a:schemeClr val="dk1"/>
                </a:solidFill>
              </a:rPr>
              <a:t>Mouse and keyboard:</a:t>
            </a:r>
            <a:r>
              <a:rPr lang="en" sz="1200" dirty="0">
                <a:solidFill>
                  <a:schemeClr val="dk1"/>
                </a:solidFill>
              </a:rPr>
              <a:t> we use them to make the computer do things</a:t>
            </a:r>
            <a:endParaRPr sz="1200" dirty="0">
              <a:solidFill>
                <a:schemeClr val="dk1"/>
              </a:solidFill>
            </a:endParaRPr>
          </a:p>
          <a:p>
            <a:pPr marL="0" lvl="0" indent="0" algn="l" rtl="0">
              <a:spcBef>
                <a:spcPts val="0"/>
              </a:spcBef>
              <a:spcAft>
                <a:spcPts val="0"/>
              </a:spcAft>
              <a:buNone/>
            </a:pPr>
            <a:endParaRPr sz="1200" b="1" dirty="0">
              <a:solidFill>
                <a:schemeClr val="dk1"/>
              </a:solidFill>
            </a:endParaRPr>
          </a:p>
          <a:p>
            <a:pPr marL="0" lvl="0" indent="0" algn="l" rtl="0">
              <a:spcBef>
                <a:spcPts val="0"/>
              </a:spcBef>
              <a:spcAft>
                <a:spcPts val="0"/>
              </a:spcAft>
              <a:buNone/>
            </a:pPr>
            <a:endParaRPr sz="1200" dirty="0">
              <a:solidFill>
                <a:schemeClr val="dk1"/>
              </a:solidFill>
            </a:endParaRPr>
          </a:p>
          <a:p>
            <a:pPr marL="0" lvl="0" indent="0" algn="l" rtl="0">
              <a:spcBef>
                <a:spcPts val="0"/>
              </a:spcBef>
              <a:spcAft>
                <a:spcPts val="0"/>
              </a:spcAft>
              <a:buClr>
                <a:schemeClr val="dk1"/>
              </a:buClr>
              <a:buSzPts val="1100"/>
              <a:buFont typeface="Arial"/>
              <a:buNone/>
            </a:pPr>
            <a:r>
              <a:rPr lang="en" sz="1200" dirty="0">
                <a:solidFill>
                  <a:schemeClr val="dk1"/>
                </a:solidFill>
              </a:rPr>
              <a:t>Can you identify these same four pieces of hardware on your Chromebook?</a:t>
            </a:r>
            <a:r>
              <a:rPr lang="en-US" sz="1200" dirty="0">
                <a:solidFill>
                  <a:schemeClr val="dk1"/>
                </a:solidFill>
              </a:rPr>
              <a:t>    </a:t>
            </a:r>
            <a:endParaRPr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9"/>
        <p:cNvGrpSpPr/>
        <p:nvPr/>
      </p:nvGrpSpPr>
      <p:grpSpPr>
        <a:xfrm>
          <a:off x="0" y="0"/>
          <a:ext cx="0" cy="0"/>
          <a:chOff x="0" y="0"/>
          <a:chExt cx="0" cy="0"/>
        </a:xfrm>
      </p:grpSpPr>
      <p:sp>
        <p:nvSpPr>
          <p:cNvPr id="900" name="Google Shape;900;g65c4807962_1_9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1" name="Google Shape;901;g65c4807962_1_9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Now your file is organized. It is a good idea to name your files something the will help you remember what is in the file and to organize them in folders with similar files so you can find them later.</a:t>
            </a:r>
            <a:endParaRPr sz="1200">
              <a:solidFill>
                <a:schemeClr val="dk1"/>
              </a:solidFill>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6"/>
        <p:cNvGrpSpPr/>
        <p:nvPr/>
      </p:nvGrpSpPr>
      <p:grpSpPr>
        <a:xfrm>
          <a:off x="0" y="0"/>
          <a:ext cx="0" cy="0"/>
          <a:chOff x="0" y="0"/>
          <a:chExt cx="0" cy="0"/>
        </a:xfrm>
      </p:grpSpPr>
      <p:sp>
        <p:nvSpPr>
          <p:cNvPr id="907" name="Google Shape;907;g5b6da8132a_0_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8" name="Google Shape;908;g5b6da8132a_0_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1"/>
        <p:cNvGrpSpPr/>
        <p:nvPr/>
      </p:nvGrpSpPr>
      <p:grpSpPr>
        <a:xfrm>
          <a:off x="0" y="0"/>
          <a:ext cx="0" cy="0"/>
          <a:chOff x="0" y="0"/>
          <a:chExt cx="0" cy="0"/>
        </a:xfrm>
      </p:grpSpPr>
      <p:sp>
        <p:nvSpPr>
          <p:cNvPr id="922" name="Google Shape;922;g59b3d976e1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23" name="Google Shape;923;g59b3d976e1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7"/>
        <p:cNvGrpSpPr/>
        <p:nvPr/>
      </p:nvGrpSpPr>
      <p:grpSpPr>
        <a:xfrm>
          <a:off x="0" y="0"/>
          <a:ext cx="0" cy="0"/>
          <a:chOff x="0" y="0"/>
          <a:chExt cx="0" cy="0"/>
        </a:xfrm>
      </p:grpSpPr>
      <p:sp>
        <p:nvSpPr>
          <p:cNvPr id="928" name="Google Shape;928;g59b3d976e1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29" name="Google Shape;929;g59b3d976e1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i="1">
                <a:solidFill>
                  <a:schemeClr val="dk1"/>
                </a:solidFill>
              </a:rPr>
              <a:t>Have participants tell their name and name one thing they would like to use a computer to do. Give an example by saying your name and one thing you use your computer for like paying bills or communicating with family.</a:t>
            </a:r>
            <a:endParaRPr sz="1200" i="1">
              <a:solidFill>
                <a:schemeClr val="dk1"/>
              </a:solidFill>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4"/>
        <p:cNvGrpSpPr/>
        <p:nvPr/>
      </p:nvGrpSpPr>
      <p:grpSpPr>
        <a:xfrm>
          <a:off x="0" y="0"/>
          <a:ext cx="0" cy="0"/>
          <a:chOff x="0" y="0"/>
          <a:chExt cx="0" cy="0"/>
        </a:xfrm>
      </p:grpSpPr>
      <p:sp>
        <p:nvSpPr>
          <p:cNvPr id="935" name="Google Shape;935;g4fc2d7402a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36" name="Google Shape;936;g4fc2d7402a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i="1"/>
              <a:t>The Kahoot image is a link to the quiz. Once you open it, you can choose “Play as Guest” then choose “Classic.” Instructions for participants will display. (They need to go to kahoot.it in a browser and enter the code.)</a:t>
            </a:r>
            <a:endParaRPr i="1"/>
          </a:p>
          <a:p>
            <a:pPr marL="0" lvl="0" indent="0" algn="l" rtl="0">
              <a:spcBef>
                <a:spcPts val="0"/>
              </a:spcBef>
              <a:spcAft>
                <a:spcPts val="0"/>
              </a:spcAft>
              <a:buNone/>
            </a:pPr>
            <a:endParaRPr i="1"/>
          </a:p>
          <a:p>
            <a:pPr marL="0" lvl="0" indent="0" algn="l" rtl="0">
              <a:spcBef>
                <a:spcPts val="0"/>
              </a:spcBef>
              <a:spcAft>
                <a:spcPts val="0"/>
              </a:spcAft>
              <a:buClr>
                <a:schemeClr val="dk1"/>
              </a:buClr>
              <a:buSzPts val="1100"/>
              <a:buFont typeface="Arial"/>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Hardware – physical components of a computer. Anything you can touch is hardware.</a:t>
            </a:r>
            <a:endParaRPr sz="1200">
              <a:solidFill>
                <a:schemeClr val="dk1"/>
              </a:solidFill>
            </a:endParaRPr>
          </a:p>
          <a:p>
            <a:pPr marL="0" lvl="0" indent="0" algn="l" rtl="0">
              <a:spcBef>
                <a:spcPts val="0"/>
              </a:spcBef>
              <a:spcAft>
                <a:spcPts val="0"/>
              </a:spcAft>
              <a:buClr>
                <a:schemeClr val="dk1"/>
              </a:buClr>
              <a:buSzPts val="1100"/>
              <a:buFont typeface="Arial"/>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Software – programs that are installed and run on the computer. These programs or apps help us communicate with and give instructions to computer hardware. For example, anything installed from the app store is software.</a:t>
            </a:r>
            <a:endParaRPr sz="1200">
              <a:solidFill>
                <a:schemeClr val="dk1"/>
              </a:solidFill>
            </a:endParaRPr>
          </a:p>
          <a:p>
            <a:pPr marL="0" lvl="0" indent="0" algn="l" rtl="0">
              <a:spcBef>
                <a:spcPts val="0"/>
              </a:spcBef>
              <a:spcAft>
                <a:spcPts val="0"/>
              </a:spcAft>
              <a:buClr>
                <a:schemeClr val="dk1"/>
              </a:buClr>
              <a:buSzPts val="1100"/>
              <a:buFont typeface="Arial"/>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Operating system – main software that allows other software to work. They are the basic, foundational software that runs a computer. Examples include Microsoft Windows and Apple iOS. All other software uses the operating system, which is why the same app might look different on an Apple laptop and a Windows computer.</a:t>
            </a:r>
            <a:endParaRPr sz="1200">
              <a:solidFill>
                <a:schemeClr val="dk1"/>
              </a:solidFill>
            </a:endParaRPr>
          </a:p>
          <a:p>
            <a:pPr marL="0" lvl="0" indent="0" algn="l" rtl="0">
              <a:spcBef>
                <a:spcPts val="0"/>
              </a:spcBef>
              <a:spcAft>
                <a:spcPts val="0"/>
              </a:spcAft>
              <a:buClr>
                <a:schemeClr val="dk1"/>
              </a:buClr>
              <a:buSzPts val="1100"/>
              <a:buFont typeface="Arial"/>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Browser – a software that accesses the internet. Other software might use the internet, but a browser is the software you use to get to any website directly.</a:t>
            </a:r>
            <a:endParaRPr sz="1200">
              <a:solidFill>
                <a:schemeClr val="dk1"/>
              </a:solidFill>
            </a:endParaRPr>
          </a:p>
          <a:p>
            <a:pPr marL="0" lvl="0" indent="0" algn="l" rtl="0">
              <a:spcBef>
                <a:spcPts val="0"/>
              </a:spcBef>
              <a:spcAft>
                <a:spcPts val="0"/>
              </a:spcAft>
              <a:buClr>
                <a:schemeClr val="dk1"/>
              </a:buClr>
              <a:buSzPts val="1100"/>
              <a:buFont typeface="Arial"/>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URL – a web address. This is what is typed in the bar at the top of the browser to reach a website.</a:t>
            </a:r>
            <a:endParaRPr sz="1200">
              <a:solidFill>
                <a:schemeClr val="dk1"/>
              </a:solidFill>
            </a:endParaRPr>
          </a:p>
          <a:p>
            <a:pPr marL="0" lvl="0" indent="0" algn="l" rtl="0">
              <a:spcBef>
                <a:spcPts val="0"/>
              </a:spcBef>
              <a:spcAft>
                <a:spcPts val="0"/>
              </a:spcAft>
              <a:buNone/>
            </a:pPr>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1"/>
        <p:cNvGrpSpPr/>
        <p:nvPr/>
      </p:nvGrpSpPr>
      <p:grpSpPr>
        <a:xfrm>
          <a:off x="0" y="0"/>
          <a:ext cx="0" cy="0"/>
          <a:chOff x="0" y="0"/>
          <a:chExt cx="0" cy="0"/>
        </a:xfrm>
      </p:grpSpPr>
      <p:sp>
        <p:nvSpPr>
          <p:cNvPr id="942" name="Google Shape;942;g65c4807962_1_1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43" name="Google Shape;943;g65c4807962_1_1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sz="1200" dirty="0">
              <a:solidFill>
                <a:schemeClr val="dk1"/>
              </a:solidFill>
            </a:endParaRPr>
          </a:p>
          <a:p>
            <a:pPr marL="342900" marR="0" lvl="0" indent="-342900">
              <a:lnSpc>
                <a:spcPct val="107000"/>
              </a:lnSpc>
              <a:spcBef>
                <a:spcPts val="0"/>
              </a:spcBef>
              <a:spcAft>
                <a:spcPts val="0"/>
              </a:spcAft>
              <a:buFont typeface="Calibri Light" panose="020F0302020204030204" pitchFamily="34" charset="0"/>
              <a:buChar char="-"/>
            </a:pPr>
            <a:r>
              <a:rPr lang="en-US" sz="1800" i="1" dirty="0">
                <a:effectLst/>
                <a:latin typeface="Calibri Light" panose="020F0302020204030204" pitchFamily="34" charset="0"/>
                <a:ea typeface="Calibri" panose="020F0502020204030204" pitchFamily="34" charset="0"/>
                <a:cs typeface="Times New Roman" panose="02020603050405020304" pitchFamily="18" charset="0"/>
              </a:rPr>
              <a:t>Pass out </a:t>
            </a:r>
            <a:r>
              <a:rPr lang="en-US" sz="1800" dirty="0">
                <a:effectLst/>
                <a:latin typeface="Calibri Light" panose="020F0302020204030204" pitchFamily="34" charset="0"/>
                <a:ea typeface="Calibri" panose="020F0502020204030204" pitchFamily="34" charset="0"/>
                <a:cs typeface="Times New Roman" panose="02020603050405020304" pitchFamily="18" charset="0"/>
              </a:rPr>
              <a:t>“What Can You Do on Your Computer?” </a:t>
            </a:r>
            <a:r>
              <a:rPr lang="en-US" sz="1800" i="1" dirty="0">
                <a:effectLst/>
                <a:latin typeface="Calibri Light" panose="020F0302020204030204" pitchFamily="34" charset="0"/>
                <a:ea typeface="Calibri" panose="020F0502020204030204" pitchFamily="34" charset="0"/>
                <a:cs typeface="Times New Roman" panose="02020603050405020304" pitchFamily="18" charset="0"/>
              </a:rPr>
              <a:t>activity sheet</a:t>
            </a:r>
            <a:r>
              <a:rPr lang="en-US"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Light" panose="020F0302020204030204" pitchFamily="34" charset="0"/>
              <a:buChar char="-"/>
            </a:pPr>
            <a:r>
              <a:rPr lang="en-US" sz="1800" i="1" dirty="0">
                <a:effectLst/>
                <a:latin typeface="Calibri Light" panose="020F0302020204030204" pitchFamily="34" charset="0"/>
                <a:ea typeface="Calibri" panose="020F0502020204030204" pitchFamily="34" charset="0"/>
                <a:cs typeface="Times New Roman" panose="02020603050405020304" pitchFamily="18" charset="0"/>
              </a:rPr>
              <a:t>(</a:t>
            </a:r>
            <a:r>
              <a:rPr lang="en-US" sz="1800" i="1" u="sng" dirty="0">
                <a:effectLst/>
                <a:latin typeface="Calibri Light" panose="020F0302020204030204" pitchFamily="34" charset="0"/>
                <a:ea typeface="Calibri" panose="020F0502020204030204" pitchFamily="34" charset="0"/>
                <a:cs typeface="Times New Roman" panose="02020603050405020304" pitchFamily="18" charset="0"/>
              </a:rPr>
              <a:t>MORE INTERACTIVE OPTION:</a:t>
            </a:r>
            <a:r>
              <a:rPr lang="en-US" sz="1800" i="1" dirty="0">
                <a:effectLst/>
                <a:latin typeface="Calibri Light" panose="020F0302020204030204" pitchFamily="34" charset="0"/>
                <a:ea typeface="Calibri" panose="020F0502020204030204" pitchFamily="34" charset="0"/>
                <a:cs typeface="Times New Roman" panose="02020603050405020304" pitchFamily="18" charset="0"/>
              </a:rPr>
              <a:t> instead of worksheet, use Google Jam Board or other software to brainstorm apps and websites to match given tasks)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Light" panose="020F0302020204030204" pitchFamily="34" charset="0"/>
              <a:buChar char="-"/>
            </a:pPr>
            <a:r>
              <a:rPr lang="en-US" sz="1800" dirty="0">
                <a:effectLst/>
                <a:highlight>
                  <a:srgbClr val="D3D3D3"/>
                </a:highlight>
                <a:latin typeface="Calibri Light" panose="020F0302020204030204" pitchFamily="34" charset="0"/>
                <a:ea typeface="Calibri" panose="020F0502020204030204" pitchFamily="34" charset="0"/>
                <a:cs typeface="Times New Roman" panose="02020603050405020304" pitchFamily="18" charset="0"/>
              </a:rPr>
              <a:t>Find a partner and complete this activity together. If there is an app or website you don’t know, use your computer to check it out. If you know of a different app or website you could use, add it.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Calibri Light" panose="020F0302020204030204" pitchFamily="34" charset="0"/>
              <a:buChar char="-"/>
            </a:pPr>
            <a:r>
              <a:rPr lang="en-US" sz="1800" u="sng" dirty="0">
                <a:effectLst/>
                <a:latin typeface="Calibri Light" panose="020F0302020204030204" pitchFamily="34" charset="0"/>
                <a:ea typeface="Calibri" panose="020F0502020204030204" pitchFamily="34" charset="0"/>
                <a:cs typeface="Times New Roman" panose="02020603050405020304" pitchFamily="18" charset="0"/>
              </a:rPr>
              <a:t>DISCUSSION QUESTIONS</a:t>
            </a:r>
            <a:r>
              <a:rPr lang="en-US" sz="1800" i="1" dirty="0">
                <a:effectLst/>
                <a:latin typeface="Calibri Light" panose="020F0302020204030204" pitchFamily="34" charset="0"/>
                <a:ea typeface="Calibri" panose="020F0502020204030204" pitchFamily="34" charset="0"/>
                <a:cs typeface="Times New Roman" panose="02020603050405020304" pitchFamily="18" charset="0"/>
              </a:rPr>
              <a:t>: </a:t>
            </a:r>
            <a:r>
              <a:rPr lang="en-US" sz="1800" dirty="0">
                <a:effectLst/>
                <a:latin typeface="Calibri Light" panose="020F0302020204030204" pitchFamily="34" charset="0"/>
                <a:ea typeface="Calibri" panose="020F0502020204030204" pitchFamily="34" charset="0"/>
                <a:cs typeface="Times New Roman" panose="02020603050405020304" pitchFamily="18" charset="0"/>
              </a:rPr>
              <a:t>Did anyone learn about a new app or website? Did anyone add one that isn’t on this sheet? What would you do if you had something you needed to do, but you didn’t know of an app or website you could use for that task? </a:t>
            </a:r>
            <a:r>
              <a:rPr lang="en-US" sz="1800" i="1" dirty="0">
                <a:effectLst/>
                <a:latin typeface="Calibri Light" panose="020F0302020204030204" pitchFamily="34" charset="0"/>
                <a:ea typeface="Calibri" panose="020F0502020204030204" pitchFamily="34" charset="0"/>
                <a:cs typeface="Times New Roman" panose="02020603050405020304" pitchFamily="18" charset="0"/>
              </a:rPr>
              <a:t>(Possible answers: ask friends or teachers for suggestions, Google the task to find a tool, etc.)</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gn="l" rtl="0">
              <a:spcBef>
                <a:spcPts val="0"/>
              </a:spcBef>
              <a:spcAft>
                <a:spcPts val="0"/>
              </a:spcAft>
              <a:buNone/>
            </a:pPr>
            <a:endParaRPr sz="1200" dirty="0">
              <a:solidFill>
                <a:schemeClr val="dk1"/>
              </a:solidFill>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8"/>
        <p:cNvGrpSpPr/>
        <p:nvPr/>
      </p:nvGrpSpPr>
      <p:grpSpPr>
        <a:xfrm>
          <a:off x="0" y="0"/>
          <a:ext cx="0" cy="0"/>
          <a:chOff x="0" y="0"/>
          <a:chExt cx="0" cy="0"/>
        </a:xfrm>
      </p:grpSpPr>
      <p:sp>
        <p:nvSpPr>
          <p:cNvPr id="949" name="Google Shape;949;g5b6a11b69a_0_8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50" name="Google Shape;950;g5b6a11b69a_0_8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When things go wrong with your computer, it’s good to know some simple ways to get them working again. We’re going to talk about some things that might go wrong and brainstorm some possible solutions.</a:t>
            </a:r>
            <a:endParaRPr sz="1200">
              <a:solidFill>
                <a:schemeClr val="dk1"/>
              </a:solidFill>
            </a:endParaRPr>
          </a:p>
          <a:p>
            <a:pPr marL="0" lvl="0" indent="0" algn="l" rtl="0">
              <a:spcBef>
                <a:spcPts val="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Remember, always start with the simplest solution you can think of and work your way to more complicated things. Try not to do anything you can’t undo.</a:t>
            </a:r>
            <a:endParaRPr sz="1200">
              <a:solidFill>
                <a:schemeClr val="dk1"/>
              </a:solidFill>
            </a:endParaRPr>
          </a:p>
          <a:p>
            <a:pPr marL="0" lvl="0" indent="0" algn="l" rtl="0">
              <a:spcBef>
                <a:spcPts val="0"/>
              </a:spcBef>
              <a:spcAft>
                <a:spcPts val="0"/>
              </a:spcAft>
              <a:buNone/>
            </a:pPr>
            <a:endParaRPr sz="1200">
              <a:solidFill>
                <a:schemeClr val="dk1"/>
              </a:solidFill>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5"/>
        <p:cNvGrpSpPr/>
        <p:nvPr/>
      </p:nvGrpSpPr>
      <p:grpSpPr>
        <a:xfrm>
          <a:off x="0" y="0"/>
          <a:ext cx="0" cy="0"/>
          <a:chOff x="0" y="0"/>
          <a:chExt cx="0" cy="0"/>
        </a:xfrm>
      </p:grpSpPr>
      <p:sp>
        <p:nvSpPr>
          <p:cNvPr id="956" name="Google Shape;956;g5b6a11b69a_0_9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57" name="Google Shape;957;g5b6a11b69a_0_9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6000"/>
              </a:lnSpc>
              <a:spcBef>
                <a:spcPts val="0"/>
              </a:spcBef>
              <a:spcAft>
                <a:spcPts val="0"/>
              </a:spcAft>
              <a:buNone/>
            </a:pPr>
            <a:r>
              <a:rPr lang="en" sz="1200" dirty="0">
                <a:solidFill>
                  <a:schemeClr val="dk1"/>
                </a:solidFill>
                <a:latin typeface="Courier New"/>
                <a:ea typeface="Courier New"/>
                <a:cs typeface="Courier New"/>
                <a:sym typeface="Courier New"/>
              </a:rPr>
              <a:t>o</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Computer won’t come on.</a:t>
            </a:r>
            <a:endParaRPr sz="1200" dirty="0">
              <a:solidFill>
                <a:schemeClr val="dk1"/>
              </a:solidFill>
            </a:endParaRPr>
          </a:p>
          <a:p>
            <a:pPr marL="0" lvl="0" indent="0" algn="l" rtl="0">
              <a:lnSpc>
                <a:spcPct val="106000"/>
              </a:lnSpc>
              <a:spcBef>
                <a:spcPts val="0"/>
              </a:spcBef>
              <a:spcAft>
                <a:spcPts val="0"/>
              </a:spcAft>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Battery may be dead. Try plugging it in.</a:t>
            </a:r>
            <a:endParaRPr sz="1200" dirty="0">
              <a:solidFill>
                <a:schemeClr val="dk1"/>
              </a:solidFill>
            </a:endParaRPr>
          </a:p>
          <a:p>
            <a:pPr marL="0" lvl="0" indent="0" algn="l" rtl="0">
              <a:spcBef>
                <a:spcPts val="0"/>
              </a:spcBef>
              <a:spcAft>
                <a:spcPts val="0"/>
              </a:spcAft>
              <a:buNone/>
            </a:pPr>
            <a:endParaRPr sz="1200" dirty="0">
              <a:solidFill>
                <a:schemeClr val="dk1"/>
              </a:solidFill>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3"/>
        <p:cNvGrpSpPr/>
        <p:nvPr/>
      </p:nvGrpSpPr>
      <p:grpSpPr>
        <a:xfrm>
          <a:off x="0" y="0"/>
          <a:ext cx="0" cy="0"/>
          <a:chOff x="0" y="0"/>
          <a:chExt cx="0" cy="0"/>
        </a:xfrm>
      </p:grpSpPr>
      <p:sp>
        <p:nvSpPr>
          <p:cNvPr id="964" name="Google Shape;964;g5b6a11b69a_0_9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65" name="Google Shape;965;g5b6a11b69a_0_9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6000"/>
              </a:lnSpc>
              <a:spcBef>
                <a:spcPts val="0"/>
              </a:spcBef>
              <a:spcAft>
                <a:spcPts val="0"/>
              </a:spcAft>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Computer is frozen. You can’t even move your cursor.</a:t>
            </a:r>
            <a:endParaRPr sz="1200">
              <a:solidFill>
                <a:schemeClr val="dk1"/>
              </a:solidFill>
            </a:endParaRPr>
          </a:p>
          <a:p>
            <a:pPr marL="0" lvl="0" indent="0" algn="l" rtl="0">
              <a:lnSpc>
                <a:spcPct val="106000"/>
              </a:lnSpc>
              <a:spcBef>
                <a:spcPts val="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Maybe you’ve tried to do to many things too quickly. Wait a few minutes and see if it starts working again after “catching up.”</a:t>
            </a:r>
            <a:endParaRPr sz="1200">
              <a:solidFill>
                <a:schemeClr val="dk1"/>
              </a:solidFill>
            </a:endParaRPr>
          </a:p>
          <a:p>
            <a:pPr marL="0" lvl="0" indent="0" algn="l" rtl="0">
              <a:lnSpc>
                <a:spcPct val="106000"/>
              </a:lnSpc>
              <a:spcBef>
                <a:spcPts val="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Sometimes you just have to turn your computer off. Hold down the power button until it goes off, but only if you have to.</a:t>
            </a:r>
            <a:endParaRPr sz="1200">
              <a:solidFill>
                <a:schemeClr val="dk1"/>
              </a:solidFill>
              <a:latin typeface="Courier New"/>
              <a:ea typeface="Courier New"/>
              <a:cs typeface="Courier New"/>
              <a:sym typeface="Courier New"/>
            </a:endParaRPr>
          </a:p>
          <a:p>
            <a:pPr marL="0" lvl="0" indent="0" algn="l" rtl="0">
              <a:spcBef>
                <a:spcPts val="0"/>
              </a:spcBef>
              <a:spcAft>
                <a:spcPts val="0"/>
              </a:spcAft>
              <a:buNone/>
            </a:pPr>
            <a:endParaRPr sz="1200">
              <a:solidFill>
                <a:schemeClr val="dk1"/>
              </a:solidFill>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1"/>
        <p:cNvGrpSpPr/>
        <p:nvPr/>
      </p:nvGrpSpPr>
      <p:grpSpPr>
        <a:xfrm>
          <a:off x="0" y="0"/>
          <a:ext cx="0" cy="0"/>
          <a:chOff x="0" y="0"/>
          <a:chExt cx="0" cy="0"/>
        </a:xfrm>
      </p:grpSpPr>
      <p:sp>
        <p:nvSpPr>
          <p:cNvPr id="972" name="Google Shape;972;g5b6a11b69a_0_10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73" name="Google Shape;973;g5b6a11b69a_0_10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6000"/>
              </a:lnSpc>
              <a:spcBef>
                <a:spcPts val="0"/>
              </a:spcBef>
              <a:spcAft>
                <a:spcPts val="0"/>
              </a:spcAft>
              <a:buNone/>
            </a:pPr>
            <a:r>
              <a:rPr lang="en" sz="1200" dirty="0">
                <a:solidFill>
                  <a:schemeClr val="dk1"/>
                </a:solidFill>
                <a:latin typeface="Courier New"/>
                <a:ea typeface="Courier New"/>
                <a:cs typeface="Courier New"/>
                <a:sym typeface="Courier New"/>
              </a:rPr>
              <a:t>o</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Can’t hear anything.</a:t>
            </a:r>
            <a:endParaRPr sz="1200" dirty="0">
              <a:solidFill>
                <a:schemeClr val="dk1"/>
              </a:solidFill>
            </a:endParaRPr>
          </a:p>
          <a:p>
            <a:pPr marL="1143000" marR="0" lvl="2" indent="-228600">
              <a:lnSpc>
                <a:spcPct val="106000"/>
              </a:lnSpc>
              <a:spcBef>
                <a:spcPts val="0"/>
              </a:spcBef>
              <a:spcAft>
                <a:spcPts val="0"/>
              </a:spcAft>
              <a:buFont typeface="Wingdings" panose="05000000000000000000" pitchFamily="2" charset="2"/>
              <a:buChar char=""/>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Did you accidentally leave headphones plugged in? Then the sound will be going through them instead of the computer speakers.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1143000" marR="0" lvl="2" indent="-228600">
              <a:lnSpc>
                <a:spcPct val="106000"/>
              </a:lnSpc>
              <a:spcBef>
                <a:spcPts val="0"/>
              </a:spcBef>
              <a:spcAft>
                <a:spcPts val="800"/>
              </a:spcAft>
              <a:buFont typeface="Wingdings" panose="05000000000000000000" pitchFamily="2" charset="2"/>
              <a:buChar char=""/>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Have you checked </a:t>
            </a:r>
            <a:r>
              <a:rPr lang="en-US" sz="1800" b="1" dirty="0">
                <a:effectLst/>
                <a:latin typeface="Calibri Light" panose="020F0302020204030204" pitchFamily="34" charset="0"/>
                <a:ea typeface="Calibri" panose="020F0502020204030204" pitchFamily="34" charset="0"/>
                <a:cs typeface="Times New Roman" panose="02020603050405020304" pitchFamily="18" charset="0"/>
              </a:rPr>
              <a:t>all </a:t>
            </a:r>
            <a:r>
              <a:rPr lang="en-US" sz="1800" dirty="0">
                <a:effectLst/>
                <a:latin typeface="Calibri Light" panose="020F0302020204030204" pitchFamily="34" charset="0"/>
                <a:ea typeface="Calibri" panose="020F0502020204030204" pitchFamily="34" charset="0"/>
                <a:cs typeface="Times New Roman" panose="02020603050405020304" pitchFamily="18" charset="0"/>
              </a:rPr>
              <a:t>the places with volume controls?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fc2d7402a_0_8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3" name="Google Shape;113;g4fc2d7402a_0_8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ourier New"/>
                <a:ea typeface="Courier New"/>
                <a:cs typeface="Courier New"/>
                <a:sym typeface="Courier New"/>
              </a:rPr>
              <a:t>o</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Screen and keyboard are nearly the same.</a:t>
            </a:r>
            <a:endParaRPr sz="1200" dirty="0">
              <a:solidFill>
                <a:schemeClr val="dk1"/>
              </a:solidFill>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ourier New"/>
                <a:ea typeface="Courier New"/>
                <a:cs typeface="Courier New"/>
                <a:sym typeface="Courier New"/>
              </a:rPr>
              <a:t>o</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Mouse is a trackpad instead and may not have buttons.</a:t>
            </a:r>
            <a:endParaRPr sz="1200" dirty="0">
              <a:solidFill>
                <a:schemeClr val="dk1"/>
              </a:solidFill>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ourier New"/>
                <a:ea typeface="Courier New"/>
                <a:cs typeface="Courier New"/>
                <a:sym typeface="Courier New"/>
              </a:rPr>
              <a:t>o</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Computer is harder to find. Typically, the heaviest part is the computer. Probably under the keyboard but it is sometimes behind the screen or a combination of both. </a:t>
            </a:r>
            <a:endParaRPr sz="1200" dirty="0">
              <a:solidFill>
                <a:schemeClr val="dk1"/>
              </a:solidFill>
            </a:endParaRPr>
          </a:p>
          <a:p>
            <a:pPr marL="0" lvl="0" indent="0" algn="l" rtl="0">
              <a:spcBef>
                <a:spcPts val="0"/>
              </a:spcBef>
              <a:spcAft>
                <a:spcPts val="0"/>
              </a:spcAft>
              <a:buNone/>
            </a:pPr>
            <a:endParaRPr dirty="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9"/>
        <p:cNvGrpSpPr/>
        <p:nvPr/>
      </p:nvGrpSpPr>
      <p:grpSpPr>
        <a:xfrm>
          <a:off x="0" y="0"/>
          <a:ext cx="0" cy="0"/>
          <a:chOff x="0" y="0"/>
          <a:chExt cx="0" cy="0"/>
        </a:xfrm>
      </p:grpSpPr>
      <p:sp>
        <p:nvSpPr>
          <p:cNvPr id="980" name="Google Shape;980;g5b6a11b69a_0_10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81" name="Google Shape;981;g5b6a11b69a_0_10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6000"/>
              </a:lnSpc>
              <a:spcBef>
                <a:spcPts val="0"/>
              </a:spcBef>
              <a:spcAft>
                <a:spcPts val="0"/>
              </a:spcAft>
              <a:buNone/>
            </a:pPr>
            <a:r>
              <a:rPr lang="en" sz="1200" dirty="0">
                <a:solidFill>
                  <a:schemeClr val="dk1"/>
                </a:solidFill>
                <a:latin typeface="Courier New"/>
                <a:ea typeface="Courier New"/>
                <a:cs typeface="Courier New"/>
                <a:sym typeface="Courier New"/>
              </a:rPr>
              <a:t>o</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Typing doesn’t work.</a:t>
            </a:r>
            <a:endParaRPr sz="1200" dirty="0">
              <a:solidFill>
                <a:schemeClr val="dk1"/>
              </a:solidFill>
            </a:endParaRPr>
          </a:p>
          <a:p>
            <a:pPr marL="0" lvl="0" indent="0" algn="l" rtl="0">
              <a:lnSpc>
                <a:spcPct val="106000"/>
              </a:lnSpc>
              <a:spcBef>
                <a:spcPts val="0"/>
              </a:spcBef>
              <a:spcAft>
                <a:spcPts val="0"/>
              </a:spcAft>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Something might be holding down a key (like the corner of a book that is laying on the edge of the keyboard) which could prevent you from typing.</a:t>
            </a:r>
            <a:endParaRPr sz="1200" dirty="0">
              <a:solidFill>
                <a:schemeClr val="dk1"/>
              </a:solidFill>
            </a:endParaRPr>
          </a:p>
          <a:p>
            <a:pPr marL="0" lvl="0" indent="0" algn="l" rtl="0">
              <a:lnSpc>
                <a:spcPct val="106000"/>
              </a:lnSpc>
              <a:spcBef>
                <a:spcPts val="0"/>
              </a:spcBef>
              <a:spcAft>
                <a:spcPts val="0"/>
              </a:spcAft>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Try restarting the computer.</a:t>
            </a:r>
            <a:endParaRPr sz="1200" dirty="0">
              <a:solidFill>
                <a:schemeClr val="dk1"/>
              </a:solidFill>
              <a:latin typeface="Courier New"/>
              <a:ea typeface="Courier New"/>
              <a:cs typeface="Courier New"/>
              <a:sym typeface="Courier New"/>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7"/>
        <p:cNvGrpSpPr/>
        <p:nvPr/>
      </p:nvGrpSpPr>
      <p:grpSpPr>
        <a:xfrm>
          <a:off x="0" y="0"/>
          <a:ext cx="0" cy="0"/>
          <a:chOff x="0" y="0"/>
          <a:chExt cx="0" cy="0"/>
        </a:xfrm>
      </p:grpSpPr>
      <p:sp>
        <p:nvSpPr>
          <p:cNvPr id="988" name="Google Shape;988;g5b6a11b69a_0_10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89" name="Google Shape;989;g5b6a11b69a_0_10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6000"/>
              </a:lnSpc>
              <a:spcBef>
                <a:spcPts val="0"/>
              </a:spcBef>
              <a:spcAft>
                <a:spcPts val="0"/>
              </a:spcAft>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There may be too many things running. Try closing some windows and tabs.</a:t>
            </a:r>
            <a:endParaRPr sz="1200" dirty="0">
              <a:solidFill>
                <a:schemeClr val="dk1"/>
              </a:solidFill>
            </a:endParaRPr>
          </a:p>
          <a:p>
            <a:pPr marL="0" lvl="0" indent="0" algn="l" rtl="0">
              <a:lnSpc>
                <a:spcPct val="106000"/>
              </a:lnSpc>
              <a:spcBef>
                <a:spcPts val="0"/>
              </a:spcBef>
              <a:spcAft>
                <a:spcPts val="0"/>
              </a:spcAft>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The computer might need an update. Try restarting it.</a:t>
            </a:r>
            <a:endParaRPr sz="1200" dirty="0">
              <a:solidFill>
                <a:schemeClr val="dk1"/>
              </a:solidFill>
              <a:latin typeface="Courier New"/>
              <a:ea typeface="Courier New"/>
              <a:cs typeface="Courier New"/>
              <a:sym typeface="Courier New"/>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5"/>
        <p:cNvGrpSpPr/>
        <p:nvPr/>
      </p:nvGrpSpPr>
      <p:grpSpPr>
        <a:xfrm>
          <a:off x="0" y="0"/>
          <a:ext cx="0" cy="0"/>
          <a:chOff x="0" y="0"/>
          <a:chExt cx="0" cy="0"/>
        </a:xfrm>
      </p:grpSpPr>
      <p:sp>
        <p:nvSpPr>
          <p:cNvPr id="996" name="Google Shape;996;g5b6a11b69a_0_10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97" name="Google Shape;997;g5b6a11b69a_0_10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6000"/>
              </a:lnSpc>
              <a:spcBef>
                <a:spcPts val="0"/>
              </a:spcBef>
              <a:spcAft>
                <a:spcPts val="0"/>
              </a:spcAft>
              <a:buFont typeface="Calibri Light" panose="020F0302020204030204" pitchFamily="34" charset="0"/>
              <a:buChar char="-"/>
            </a:pPr>
            <a:r>
              <a:rPr lang="en-US" sz="1200" u="sng" dirty="0">
                <a:effectLst/>
                <a:latin typeface="Calibri Light" panose="020F0302020204030204" pitchFamily="34" charset="0"/>
                <a:ea typeface="Calibri" panose="020F0502020204030204" pitchFamily="34" charset="0"/>
                <a:cs typeface="Times New Roman" panose="02020603050405020304" pitchFamily="18" charset="0"/>
              </a:rPr>
              <a:t>DISCUSSION QUESTION: </a:t>
            </a:r>
            <a:r>
              <a:rPr lang="en-US" sz="1200" dirty="0">
                <a:effectLst/>
                <a:latin typeface="Calibri Light" panose="020F0302020204030204" pitchFamily="34" charset="0"/>
                <a:ea typeface="Calibri" panose="020F0502020204030204" pitchFamily="34" charset="0"/>
                <a:cs typeface="Times New Roman" panose="02020603050405020304" pitchFamily="18" charset="0"/>
              </a:rPr>
              <a:t>What are some themes or common solutions?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6000"/>
              </a:lnSpc>
              <a:spcBef>
                <a:spcPts val="0"/>
              </a:spcBef>
              <a:spcAft>
                <a:spcPts val="0"/>
              </a:spcAft>
              <a:buFont typeface="Courier New" panose="02070309020205020404" pitchFamily="49" charset="0"/>
              <a:buChar char="o"/>
            </a:pPr>
            <a:r>
              <a:rPr lang="en-US" sz="1200" dirty="0">
                <a:effectLst/>
                <a:latin typeface="Calibri Light" panose="020F0302020204030204" pitchFamily="34" charset="0"/>
                <a:ea typeface="Calibri" panose="020F0502020204030204" pitchFamily="34" charset="0"/>
                <a:cs typeface="Times New Roman" panose="02020603050405020304" pitchFamily="18" charset="0"/>
              </a:rPr>
              <a:t>Check the physical parts of the computer and the surroundings.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6000"/>
              </a:lnSpc>
              <a:spcBef>
                <a:spcPts val="0"/>
              </a:spcBef>
              <a:spcAft>
                <a:spcPts val="0"/>
              </a:spcAft>
              <a:buFont typeface="Courier New" panose="02070309020205020404" pitchFamily="49" charset="0"/>
              <a:buChar char="o"/>
            </a:pPr>
            <a:r>
              <a:rPr lang="en-US" sz="1200" dirty="0">
                <a:effectLst/>
                <a:latin typeface="Calibri Light" panose="020F0302020204030204" pitchFamily="34" charset="0"/>
                <a:ea typeface="Calibri" panose="020F0502020204030204" pitchFamily="34" charset="0"/>
                <a:cs typeface="Times New Roman" panose="02020603050405020304" pitchFamily="18" charset="0"/>
              </a:rPr>
              <a:t>Give it time/wait.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6000"/>
              </a:lnSpc>
              <a:spcBef>
                <a:spcPts val="0"/>
              </a:spcBef>
              <a:spcAft>
                <a:spcPts val="0"/>
              </a:spcAft>
              <a:buFont typeface="Courier New" panose="02070309020205020404" pitchFamily="49" charset="0"/>
              <a:buChar char="o"/>
            </a:pPr>
            <a:r>
              <a:rPr lang="en-US" sz="1200" dirty="0">
                <a:effectLst/>
                <a:latin typeface="Calibri Light" panose="020F0302020204030204" pitchFamily="34" charset="0"/>
                <a:ea typeface="Calibri" panose="020F0502020204030204" pitchFamily="34" charset="0"/>
                <a:cs typeface="Times New Roman" panose="02020603050405020304" pitchFamily="18" charset="0"/>
              </a:rPr>
              <a:t>Try restarting the computer.</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6000"/>
              </a:lnSpc>
              <a:spcBef>
                <a:spcPts val="0"/>
              </a:spcBef>
              <a:spcAft>
                <a:spcPts val="800"/>
              </a:spcAft>
              <a:buFont typeface="Courier New" panose="02070309020205020404" pitchFamily="49" charset="0"/>
              <a:buChar char="o"/>
            </a:pPr>
            <a:r>
              <a:rPr lang="en-US" sz="1200" dirty="0">
                <a:effectLst/>
                <a:latin typeface="Calibri Light" panose="020F0302020204030204" pitchFamily="34" charset="0"/>
                <a:ea typeface="Calibri" panose="020F0502020204030204" pitchFamily="34" charset="0"/>
                <a:cs typeface="Times New Roman" panose="02020603050405020304" pitchFamily="18" charset="0"/>
              </a:rPr>
              <a:t>Google it but don’t do anything drastic (like take it apart).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gn="l" rtl="0">
              <a:spcBef>
                <a:spcPts val="0"/>
              </a:spcBef>
              <a:spcAft>
                <a:spcPts val="0"/>
              </a:spcAft>
              <a:buNone/>
            </a:pPr>
            <a:endParaRPr sz="1200" dirty="0">
              <a:solidFill>
                <a:schemeClr val="dk1"/>
              </a:solidFill>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6"/>
        <p:cNvGrpSpPr/>
        <p:nvPr/>
      </p:nvGrpSpPr>
      <p:grpSpPr>
        <a:xfrm>
          <a:off x="0" y="0"/>
          <a:ext cx="0" cy="0"/>
          <a:chOff x="0" y="0"/>
          <a:chExt cx="0" cy="0"/>
        </a:xfrm>
      </p:grpSpPr>
      <p:sp>
        <p:nvSpPr>
          <p:cNvPr id="467" name="Google Shape;467;g65c4807962_1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8" name="Google Shape;468;g65c4807962_1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6000"/>
              </a:lnSpc>
              <a:spcBef>
                <a:spcPts val="0"/>
              </a:spcBef>
              <a:spcAft>
                <a:spcPts val="0"/>
              </a:spcAft>
              <a:buFont typeface="Calibri Light" panose="020F0302020204030204" pitchFamily="34" charset="0"/>
              <a:buChar char="-"/>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Let’s look at your computers now. The adult that came with you tonight may have signed into a Google account on your computer.</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6000"/>
              </a:lnSpc>
              <a:spcBef>
                <a:spcPts val="0"/>
              </a:spcBef>
              <a:spcAft>
                <a:spcPts val="800"/>
              </a:spcAft>
              <a:buFont typeface="Calibri Light" panose="020F0302020204030204" pitchFamily="34" charset="0"/>
              <a:buChar char="-"/>
            </a:pPr>
            <a:r>
              <a:rPr lang="en-US" sz="1800" u="sng" dirty="0">
                <a:effectLst/>
                <a:latin typeface="Calibri Light" panose="020F0302020204030204" pitchFamily="34" charset="0"/>
                <a:ea typeface="Calibri" panose="020F0502020204030204" pitchFamily="34" charset="0"/>
                <a:cs typeface="Times New Roman" panose="02020603050405020304" pitchFamily="18" charset="0"/>
              </a:rPr>
              <a:t>DISCUSSION QUESTION: </a:t>
            </a:r>
            <a:r>
              <a:rPr lang="en-US" sz="1800" dirty="0">
                <a:effectLst/>
                <a:latin typeface="Calibri Light" panose="020F0302020204030204" pitchFamily="34" charset="0"/>
                <a:ea typeface="Calibri" panose="020F0502020204030204" pitchFamily="34" charset="0"/>
                <a:cs typeface="Times New Roman" panose="02020603050405020304" pitchFamily="18" charset="0"/>
              </a:rPr>
              <a:t>Do you know how to switch to your Google account?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800" dirty="0">
                <a:effectLst/>
                <a:highlight>
                  <a:srgbClr val="D3D3D3"/>
                </a:highlight>
                <a:latin typeface="Calibri Light" panose="020F0302020204030204" pitchFamily="34" charset="0"/>
                <a:ea typeface="Calibri" panose="020F0502020204030204" pitchFamily="34" charset="0"/>
              </a:rPr>
              <a:t>Go to google.com.</a:t>
            </a:r>
            <a:r>
              <a:rPr lang="en-US" sz="1800" dirty="0">
                <a:effectLst/>
                <a:latin typeface="Calibri Light" panose="020F0302020204030204" pitchFamily="34" charset="0"/>
                <a:ea typeface="Calibri" panose="020F0502020204030204" pitchFamily="34" charset="0"/>
              </a:rPr>
              <a:t> </a:t>
            </a:r>
            <a:endParaRPr sz="700" dirty="0">
              <a:solidFill>
                <a:schemeClr val="dk1"/>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2679039275"/>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6"/>
        <p:cNvGrpSpPr/>
        <p:nvPr/>
      </p:nvGrpSpPr>
      <p:grpSpPr>
        <a:xfrm>
          <a:off x="0" y="0"/>
          <a:ext cx="0" cy="0"/>
          <a:chOff x="0" y="0"/>
          <a:chExt cx="0" cy="0"/>
        </a:xfrm>
      </p:grpSpPr>
      <p:sp>
        <p:nvSpPr>
          <p:cNvPr id="467" name="Google Shape;467;g65c4807962_1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8" name="Google Shape;468;g65c4807962_1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6000"/>
              </a:lnSpc>
              <a:spcBef>
                <a:spcPts val="0"/>
              </a:spcBef>
              <a:spcAft>
                <a:spcPts val="0"/>
              </a:spcAft>
              <a:buFont typeface="Calibri Light" panose="020F0302020204030204" pitchFamily="34" charset="0"/>
              <a:buChar char="-"/>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If it has a picture or letter in a circle, </a:t>
            </a:r>
            <a:r>
              <a:rPr lang="en-US" sz="1800" dirty="0">
                <a:effectLst/>
                <a:highlight>
                  <a:srgbClr val="D3D3D3"/>
                </a:highlight>
                <a:latin typeface="Calibri Light" panose="020F0302020204030204" pitchFamily="34" charset="0"/>
                <a:ea typeface="Calibri" panose="020F0502020204030204" pitchFamily="34" charset="0"/>
                <a:cs typeface="Times New Roman" panose="02020603050405020304" pitchFamily="18" charset="0"/>
              </a:rPr>
              <a:t>click on it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88090430"/>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5"/>
        <p:cNvGrpSpPr/>
        <p:nvPr/>
      </p:nvGrpSpPr>
      <p:grpSpPr>
        <a:xfrm>
          <a:off x="0" y="0"/>
          <a:ext cx="0" cy="0"/>
          <a:chOff x="0" y="0"/>
          <a:chExt cx="0" cy="0"/>
        </a:xfrm>
      </p:grpSpPr>
      <p:sp>
        <p:nvSpPr>
          <p:cNvPr id="476" name="Google Shape;476;g65c4807962_1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7" name="Google Shape;477;g65c4807962_1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6000"/>
              </a:lnSpc>
              <a:spcBef>
                <a:spcPts val="0"/>
              </a:spcBef>
              <a:spcAft>
                <a:spcPts val="800"/>
              </a:spcAft>
              <a:buFont typeface="Calibri Light" panose="020F0302020204030204" pitchFamily="34" charset="0"/>
              <a:buChar char="-"/>
            </a:pPr>
            <a:r>
              <a:rPr lang="en-US" sz="1200" dirty="0">
                <a:effectLst/>
                <a:highlight>
                  <a:srgbClr val="D3D3D3"/>
                </a:highlight>
                <a:latin typeface="Calibri Light" panose="020F0302020204030204" pitchFamily="34" charset="0"/>
                <a:ea typeface="Calibri" panose="020F0502020204030204" pitchFamily="34" charset="0"/>
                <a:cs typeface="Times New Roman" panose="02020603050405020304" pitchFamily="18" charset="0"/>
              </a:rPr>
              <a:t>and then either choose your email address from the list or add it with “Add another account”.</a:t>
            </a:r>
            <a:endParaRPr lang="en-US" sz="1200" dirty="0">
              <a:effectLst/>
              <a:latin typeface="Calibri Light" panose="020F0302020204030204" pitchFamily="34" charset="0"/>
              <a:ea typeface="Calibri" panose="020F0502020204030204" pitchFamily="34" charset="0"/>
              <a:cs typeface="Times New Roman" panose="02020603050405020304" pitchFamily="18" charset="0"/>
            </a:endParaRPr>
          </a:p>
          <a:p>
            <a:pPr marL="342900" marR="0" lvl="0" indent="-342900">
              <a:lnSpc>
                <a:spcPct val="106000"/>
              </a:lnSpc>
              <a:spcBef>
                <a:spcPts val="0"/>
              </a:spcBef>
              <a:spcAft>
                <a:spcPts val="800"/>
              </a:spcAft>
              <a:buFont typeface="Calibri Light" panose="020F0302020204030204" pitchFamily="34" charset="0"/>
              <a:buChar char="-"/>
            </a:pPr>
            <a:r>
              <a:rPr lang="en-US" sz="1200" dirty="0">
                <a:effectLst/>
                <a:latin typeface="Calibri Light" panose="020F0302020204030204" pitchFamily="34" charset="0"/>
                <a:ea typeface="Calibri" panose="020F0502020204030204" pitchFamily="34" charset="0"/>
                <a:cs typeface="Times New Roman" panose="02020603050405020304" pitchFamily="18" charset="0"/>
              </a:rPr>
              <a:t>Always make sure you’re using your account now that your adults may be using them, too.</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545390116"/>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8"/>
        <p:cNvGrpSpPr/>
        <p:nvPr/>
      </p:nvGrpSpPr>
      <p:grpSpPr>
        <a:xfrm>
          <a:off x="0" y="0"/>
          <a:ext cx="0" cy="0"/>
          <a:chOff x="0" y="0"/>
          <a:chExt cx="0" cy="0"/>
        </a:xfrm>
      </p:grpSpPr>
      <p:sp>
        <p:nvSpPr>
          <p:cNvPr id="519" name="Google Shape;519;g5b6a11b69a_0_1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0" name="Google Shape;520;g5b6a11b69a_0_1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800"/>
              </a:spcAft>
              <a:buFont typeface="Calibri Light" panose="020F0302020204030204" pitchFamily="34" charset="0"/>
              <a:buChar char="-"/>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Now that you’re sure you are in the right account, </a:t>
            </a:r>
            <a:r>
              <a:rPr lang="en-US" sz="1800" dirty="0">
                <a:effectLst/>
                <a:highlight>
                  <a:srgbClr val="D3D3D3"/>
                </a:highlight>
                <a:latin typeface="Calibri Light" panose="020F0302020204030204" pitchFamily="34" charset="0"/>
                <a:ea typeface="Calibri" panose="020F0502020204030204" pitchFamily="34" charset="0"/>
                <a:cs typeface="Times New Roman" panose="02020603050405020304" pitchFamily="18" charset="0"/>
              </a:rPr>
              <a:t>go to Google Docs and create a blank document</a:t>
            </a:r>
            <a:r>
              <a:rPr lang="en-US" sz="1800" dirty="0">
                <a:effectLst/>
                <a:latin typeface="Calibri Light" panose="020F0302020204030204" pitchFamily="34" charset="0"/>
                <a:ea typeface="Calibri" panose="020F0502020204030204" pitchFamily="34" charset="0"/>
                <a:cs typeface="Times New Roman" panose="02020603050405020304" pitchFamily="18" charset="0"/>
              </a:rPr>
              <a: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gn="l" rtl="0">
              <a:spcBef>
                <a:spcPts val="0"/>
              </a:spcBef>
              <a:spcAft>
                <a:spcPts val="0"/>
              </a:spcAft>
              <a:buNone/>
            </a:pPr>
            <a:endParaRPr sz="1200" dirty="0">
              <a:solidFill>
                <a:schemeClr val="dk1"/>
              </a:solidFill>
            </a:endParaRPr>
          </a:p>
        </p:txBody>
      </p:sp>
    </p:spTree>
    <p:extLst>
      <p:ext uri="{BB962C8B-B14F-4D97-AF65-F5344CB8AC3E}">
        <p14:creationId xmlns:p14="http://schemas.microsoft.com/office/powerpoint/2010/main" val="4178219417"/>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2"/>
        <p:cNvGrpSpPr/>
        <p:nvPr/>
      </p:nvGrpSpPr>
      <p:grpSpPr>
        <a:xfrm>
          <a:off x="0" y="0"/>
          <a:ext cx="0" cy="0"/>
          <a:chOff x="0" y="0"/>
          <a:chExt cx="0" cy="0"/>
        </a:xfrm>
      </p:grpSpPr>
      <p:sp>
        <p:nvSpPr>
          <p:cNvPr id="753" name="Google Shape;753;g5b6a11b69a_0_6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54" name="Google Shape;754;g5b6a11b69a_0_6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Light" panose="020F0302020204030204" pitchFamily="34" charset="0"/>
              <a:buChar char="-"/>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Let’s see who can type this the fastest. When you are finished, raise both your hands.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Calibri Light" panose="020F0302020204030204" pitchFamily="34" charset="0"/>
              <a:buChar char="-"/>
            </a:pPr>
            <a:r>
              <a:rPr lang="en-US" sz="1800" dirty="0">
                <a:effectLst/>
                <a:highlight>
                  <a:srgbClr val="D3D3D3"/>
                </a:highlight>
                <a:latin typeface="Calibri Light" panose="020F0302020204030204" pitchFamily="34" charset="0"/>
                <a:ea typeface="Calibri" panose="020F0502020204030204" pitchFamily="34" charset="0"/>
                <a:cs typeface="Times New Roman" panose="02020603050405020304" pitchFamily="18" charset="0"/>
              </a:rPr>
              <a:t>Type this sentence </a:t>
            </a:r>
            <a:r>
              <a:rPr lang="en-US" sz="1800" i="1" dirty="0">
                <a:effectLst/>
                <a:highlight>
                  <a:srgbClr val="D3D3D3"/>
                </a:highlight>
                <a:latin typeface="Calibri Light" panose="020F0302020204030204" pitchFamily="34" charset="0"/>
                <a:ea typeface="Calibri" panose="020F0502020204030204" pitchFamily="34" charset="0"/>
                <a:cs typeface="Times New Roman" panose="02020603050405020304" pitchFamily="18" charset="0"/>
              </a:rPr>
              <a:t>The quick brown fox jumped over the lazy dog.</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456372038"/>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0"/>
        <p:cNvGrpSpPr/>
        <p:nvPr/>
      </p:nvGrpSpPr>
      <p:grpSpPr>
        <a:xfrm>
          <a:off x="0" y="0"/>
          <a:ext cx="0" cy="0"/>
          <a:chOff x="0" y="0"/>
          <a:chExt cx="0" cy="0"/>
        </a:xfrm>
      </p:grpSpPr>
      <p:sp>
        <p:nvSpPr>
          <p:cNvPr id="591" name="Google Shape;591;g5b6a11b69a_0_2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2" name="Google Shape;592;g5b6a11b69a_0_2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Light" panose="020F0302020204030204" pitchFamily="34" charset="0"/>
              <a:buChar char="-"/>
            </a:pPr>
            <a:r>
              <a:rPr lang="en-US" sz="1800" u="sng" dirty="0">
                <a:effectLst/>
                <a:latin typeface="Calibri Light" panose="020F0302020204030204" pitchFamily="34" charset="0"/>
                <a:ea typeface="Calibri" panose="020F0502020204030204" pitchFamily="34" charset="0"/>
                <a:cs typeface="Times New Roman" panose="02020603050405020304" pitchFamily="18" charset="0"/>
              </a:rPr>
              <a:t>DISCUSSION QUESTION</a:t>
            </a:r>
            <a:r>
              <a:rPr lang="en-US" sz="1800" dirty="0">
                <a:effectLst/>
                <a:latin typeface="Calibri Light" panose="020F0302020204030204" pitchFamily="34" charset="0"/>
                <a:ea typeface="Calibri" panose="020F0502020204030204" pitchFamily="34" charset="0"/>
                <a:cs typeface="Times New Roman" panose="02020603050405020304" pitchFamily="18" charset="0"/>
              </a:rPr>
              <a:t>: How many fingers did you all use to type?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Calibri Light" panose="020F0302020204030204" pitchFamily="34" charset="0"/>
              <a:buChar char="-"/>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Typing with all your fingers is the most efficient way and is an important computer skill for many things from getting a job to chatting with friends.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888541"/>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4"/>
        <p:cNvGrpSpPr/>
        <p:nvPr/>
      </p:nvGrpSpPr>
      <p:grpSpPr>
        <a:xfrm>
          <a:off x="0" y="0"/>
          <a:ext cx="0" cy="0"/>
          <a:chOff x="0" y="0"/>
          <a:chExt cx="0" cy="0"/>
        </a:xfrm>
      </p:grpSpPr>
      <p:sp>
        <p:nvSpPr>
          <p:cNvPr id="605" name="Google Shape;605;g5b6a11b69a_0_5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06" name="Google Shape;606;g5b6a11b69a_0_5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Light" panose="020F0302020204030204" pitchFamily="34" charset="0"/>
              <a:buChar char="-"/>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Now we’re going to type it again, but this time </a:t>
            </a:r>
            <a:r>
              <a:rPr lang="en-US" sz="1800" dirty="0">
                <a:effectLst/>
                <a:highlight>
                  <a:srgbClr val="C0C0C0"/>
                </a:highlight>
                <a:latin typeface="Calibri Light" panose="020F0302020204030204" pitchFamily="34" charset="0"/>
                <a:ea typeface="Calibri" panose="020F0502020204030204" pitchFamily="34" charset="0"/>
                <a:cs typeface="Times New Roman" panose="02020603050405020304" pitchFamily="18" charset="0"/>
              </a:rPr>
              <a:t>everyone place your fingers on </a:t>
            </a:r>
            <a:r>
              <a:rPr lang="en-US" sz="1800" b="1" dirty="0">
                <a:effectLst/>
                <a:highlight>
                  <a:srgbClr val="C0C0C0"/>
                </a:highlight>
                <a:latin typeface="Calibri Light" panose="020F0302020204030204" pitchFamily="34" charset="0"/>
                <a:ea typeface="Calibri" panose="020F0502020204030204" pitchFamily="34" charset="0"/>
                <a:cs typeface="Times New Roman" panose="02020603050405020304" pitchFamily="18" charset="0"/>
              </a:rPr>
              <a:t>home row</a:t>
            </a:r>
            <a:r>
              <a:rPr lang="en-US" sz="1800" dirty="0">
                <a:effectLst/>
                <a:highlight>
                  <a:srgbClr val="C0C0C0"/>
                </a:highlight>
                <a:latin typeface="Calibri Light" panose="020F0302020204030204" pitchFamily="34" charset="0"/>
                <a:ea typeface="Calibri" panose="020F0502020204030204" pitchFamily="34" charset="0"/>
                <a:cs typeface="Times New Roman" panose="02020603050405020304" pitchFamily="18" charset="0"/>
              </a:rPr>
              <a:t> by </a:t>
            </a:r>
            <a:r>
              <a:rPr lang="en-US" sz="1800" u="sng" dirty="0">
                <a:effectLst/>
                <a:highlight>
                  <a:srgbClr val="C0C0C0"/>
                </a:highlight>
                <a:latin typeface="Calibri Light" panose="020F0302020204030204" pitchFamily="34" charset="0"/>
                <a:ea typeface="Calibri" panose="020F0502020204030204" pitchFamily="34" charset="0"/>
                <a:cs typeface="Times New Roman" panose="02020603050405020304" pitchFamily="18" charset="0"/>
              </a:rPr>
              <a:t>putting</a:t>
            </a:r>
            <a:r>
              <a:rPr lang="en-US" sz="1800" dirty="0">
                <a:effectLst/>
                <a:highlight>
                  <a:srgbClr val="C0C0C0"/>
                </a:highlight>
                <a:latin typeface="Calibri Light" panose="020F0302020204030204" pitchFamily="34" charset="0"/>
                <a:ea typeface="Calibri" panose="020F0502020204030204" pitchFamily="34" charset="0"/>
                <a:cs typeface="Times New Roman" panose="02020603050405020304" pitchFamily="18" charset="0"/>
              </a:rPr>
              <a:t> your pointer fingers on F and J </a:t>
            </a:r>
            <a:r>
              <a:rPr lang="en-US"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Light" panose="020F0302020204030204" pitchFamily="34" charset="0"/>
              <a:buChar char="-"/>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Do you feel a bump? That bump tells your pointer finger where it should always be when it’s waiting to type.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Calibri Light" panose="020F0302020204030204" pitchFamily="34" charset="0"/>
              <a:buChar char="-"/>
            </a:pPr>
            <a:r>
              <a:rPr lang="en-US" sz="1800" dirty="0">
                <a:effectLst/>
                <a:highlight>
                  <a:srgbClr val="D3D3D3"/>
                </a:highlight>
                <a:latin typeface="Calibri Light" panose="020F0302020204030204" pitchFamily="34" charset="0"/>
                <a:ea typeface="Calibri" panose="020F0502020204030204" pitchFamily="34" charset="0"/>
                <a:cs typeface="Times New Roman" panose="02020603050405020304" pitchFamily="18" charset="0"/>
              </a:rPr>
              <a:t>Put the rest of your fingers where you think they should go based on this first key</a:t>
            </a:r>
            <a:r>
              <a:rPr lang="en-US"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6815723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g5b6da8132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1" name="Google Shape;131;g5b6da8132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Anything that is not hardware is software. Software are the programs and apps installed on your device..</a:t>
            </a:r>
            <a:endParaRPr sz="1200" i="1" dirty="0">
              <a:solidFill>
                <a:schemeClr val="dk1"/>
              </a:solidFill>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9"/>
        <p:cNvGrpSpPr/>
        <p:nvPr/>
      </p:nvGrpSpPr>
      <p:grpSpPr>
        <a:xfrm>
          <a:off x="0" y="0"/>
          <a:ext cx="0" cy="0"/>
          <a:chOff x="0" y="0"/>
          <a:chExt cx="0" cy="0"/>
        </a:xfrm>
      </p:grpSpPr>
      <p:sp>
        <p:nvSpPr>
          <p:cNvPr id="680" name="Google Shape;680;g4fd094f3e5_1_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81" name="Google Shape;681;g4fd094f3e5_1_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highlight>
                  <a:srgbClr val="D3D3D3"/>
                </a:highlight>
              </a:rPr>
              <a:t>Check the slide to see if you are correct</a:t>
            </a:r>
            <a:r>
              <a:rPr lang="en" sz="1200" dirty="0">
                <a:solidFill>
                  <a:schemeClr val="dk1"/>
                </a:solidFill>
              </a:rPr>
              <a:t>.</a:t>
            </a:r>
            <a:endParaRPr sz="1200" dirty="0">
              <a:solidFill>
                <a:schemeClr val="dk1"/>
              </a:solidFill>
            </a:endParaRPr>
          </a:p>
          <a:p>
            <a:pPr marL="342900" marR="0" lvl="0" indent="-342900">
              <a:lnSpc>
                <a:spcPct val="107000"/>
              </a:lnSpc>
              <a:spcBef>
                <a:spcPts val="0"/>
              </a:spcBef>
              <a:spcAft>
                <a:spcPts val="800"/>
              </a:spcAft>
              <a:buFont typeface="Calibri Light" panose="020F0302020204030204" pitchFamily="34" charset="0"/>
              <a:buChar char="-"/>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So leave your fingers on </a:t>
            </a:r>
            <a:r>
              <a:rPr lang="en-US" sz="1800" b="1" dirty="0">
                <a:effectLst/>
                <a:latin typeface="Calibri Light" panose="020F0302020204030204" pitchFamily="34" charset="0"/>
                <a:ea typeface="Calibri" panose="020F0502020204030204" pitchFamily="34" charset="0"/>
                <a:cs typeface="Times New Roman" panose="02020603050405020304" pitchFamily="18" charset="0"/>
              </a:rPr>
              <a:t>home row </a:t>
            </a:r>
            <a:r>
              <a:rPr lang="en-US" sz="1800" dirty="0">
                <a:effectLst/>
                <a:latin typeface="Calibri Light" panose="020F0302020204030204" pitchFamily="34" charset="0"/>
                <a:ea typeface="Calibri" panose="020F0502020204030204" pitchFamily="34" charset="0"/>
                <a:cs typeface="Times New Roman" panose="02020603050405020304" pitchFamily="18" charset="0"/>
              </a:rPr>
              <a:t>when you’re not using them and use whichever finger is closest to each key.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4033457752"/>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2"/>
        <p:cNvGrpSpPr/>
        <p:nvPr/>
      </p:nvGrpSpPr>
      <p:grpSpPr>
        <a:xfrm>
          <a:off x="0" y="0"/>
          <a:ext cx="0" cy="0"/>
          <a:chOff x="0" y="0"/>
          <a:chExt cx="0" cy="0"/>
        </a:xfrm>
      </p:grpSpPr>
      <p:sp>
        <p:nvSpPr>
          <p:cNvPr id="753" name="Google Shape;753;g5b6a11b69a_0_6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54" name="Google Shape;754;g5b6a11b69a_0_6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800"/>
              </a:spcAft>
              <a:buFont typeface="Calibri Light" panose="020F0302020204030204" pitchFamily="34" charset="0"/>
              <a:buChar char="-"/>
            </a:pPr>
            <a:r>
              <a:rPr lang="en-US" sz="1800" dirty="0">
                <a:effectLst/>
                <a:highlight>
                  <a:srgbClr val="C0C0C0"/>
                </a:highlight>
                <a:latin typeface="Calibri Light" panose="020F0302020204030204" pitchFamily="34" charset="0"/>
                <a:ea typeface="Calibri" panose="020F0502020204030204" pitchFamily="34" charset="0"/>
                <a:cs typeface="Times New Roman" panose="02020603050405020304" pitchFamily="18" charset="0"/>
              </a:rPr>
              <a:t>So type the sentence again when I say go</a:t>
            </a:r>
            <a:r>
              <a:rPr lang="en-US" sz="1800" dirty="0">
                <a:effectLst/>
                <a:latin typeface="Calibri Light" panose="020F0302020204030204" pitchFamily="34" charset="0"/>
                <a:ea typeface="Calibri" panose="020F0502020204030204" pitchFamily="34" charset="0"/>
                <a:cs typeface="Times New Roman" panose="02020603050405020304" pitchFamily="18" charset="0"/>
              </a:rPr>
              <a:t>. Ready, set, go!</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026601782"/>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6"/>
        <p:cNvGrpSpPr/>
        <p:nvPr/>
      </p:nvGrpSpPr>
      <p:grpSpPr>
        <a:xfrm>
          <a:off x="0" y="0"/>
          <a:ext cx="0" cy="0"/>
          <a:chOff x="0" y="0"/>
          <a:chExt cx="0" cy="0"/>
        </a:xfrm>
      </p:grpSpPr>
      <p:sp>
        <p:nvSpPr>
          <p:cNvPr id="577" name="Google Shape;577;g5b6a11b69a_0_2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78" name="Google Shape;578;g5b6a11b69a_0_2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Light" panose="020F0302020204030204" pitchFamily="34" charset="0"/>
              <a:buChar char="-"/>
            </a:pPr>
            <a:r>
              <a:rPr lang="en-US" sz="1200" u="sng" dirty="0">
                <a:effectLst/>
                <a:latin typeface="Calibri Light" panose="020F0302020204030204" pitchFamily="34" charset="0"/>
                <a:ea typeface="Calibri" panose="020F0502020204030204" pitchFamily="34" charset="0"/>
                <a:cs typeface="Times New Roman" panose="02020603050405020304" pitchFamily="18" charset="0"/>
              </a:rPr>
              <a:t>DISCUSSION QUESTION</a:t>
            </a:r>
            <a:r>
              <a:rPr lang="en-US" sz="1200" dirty="0">
                <a:effectLst/>
                <a:latin typeface="Calibri Light" panose="020F0302020204030204" pitchFamily="34" charset="0"/>
                <a:ea typeface="Calibri" panose="020F0502020204030204" pitchFamily="34" charset="0"/>
                <a:cs typeface="Times New Roman" panose="02020603050405020304" pitchFamily="18" charset="0"/>
              </a:rPr>
              <a: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Courier New" panose="02070309020205020404" pitchFamily="49" charset="0"/>
              <a:buChar char="o"/>
            </a:pPr>
            <a:r>
              <a:rPr lang="en-US" sz="1200" dirty="0">
                <a:effectLst/>
                <a:latin typeface="Calibri Light" panose="020F0302020204030204" pitchFamily="34" charset="0"/>
                <a:ea typeface="Calibri" panose="020F0502020204030204" pitchFamily="34" charset="0"/>
                <a:cs typeface="Times New Roman" panose="02020603050405020304" pitchFamily="18" charset="0"/>
              </a:rPr>
              <a:t>Do you type faster when you use all your fingers? If not, maybe you would after some practice.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Courier New" panose="02070309020205020404" pitchFamily="49" charset="0"/>
              <a:buChar char="o"/>
            </a:pPr>
            <a:r>
              <a:rPr lang="en-US" sz="1200" dirty="0">
                <a:effectLst/>
                <a:latin typeface="Calibri Light" panose="020F0302020204030204" pitchFamily="34" charset="0"/>
                <a:ea typeface="Calibri" panose="020F0502020204030204" pitchFamily="34" charset="0"/>
                <a:cs typeface="Times New Roman" panose="02020603050405020304" pitchFamily="18" charset="0"/>
              </a:rPr>
              <a:t>How could typing faster help you?</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Calibri Light" panose="020F0302020204030204" pitchFamily="34" charset="0"/>
              <a:buChar char="-"/>
            </a:pPr>
            <a:r>
              <a:rPr lang="en-US" sz="1200" dirty="0">
                <a:effectLst/>
                <a:latin typeface="Calibri Light" panose="020F0302020204030204" pitchFamily="34" charset="0"/>
                <a:ea typeface="Calibri" panose="020F0502020204030204" pitchFamily="34" charset="0"/>
                <a:cs typeface="Times New Roman" panose="02020603050405020304" pitchFamily="18" charset="0"/>
              </a:rPr>
              <a:t>Great job! Remember, typing is one of those skills you can keep improving over time.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763760550"/>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3"/>
        <p:cNvGrpSpPr/>
        <p:nvPr/>
      </p:nvGrpSpPr>
      <p:grpSpPr>
        <a:xfrm>
          <a:off x="0" y="0"/>
          <a:ext cx="0" cy="0"/>
          <a:chOff x="0" y="0"/>
          <a:chExt cx="0" cy="0"/>
        </a:xfrm>
      </p:grpSpPr>
      <p:sp>
        <p:nvSpPr>
          <p:cNvPr id="1004" name="Google Shape;1004;g5b6a11b69a_0_10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05" name="Google Shape;1005;g5b6a11b69a_0_10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r>
              <a:rPr lang="en-US"/>
              <a:t>Click to edit Master title style</a:t>
            </a:r>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r>
              <a:rPr lang="en-US"/>
              <a:t>Click to edit Master subtitle style</a:t>
            </a:r>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CF3BFC8C-58E7-48C4-B7AE-9A0235CB6A25}"/>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21496997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pPr lvl="0"/>
            <a:r>
              <a:rPr lang="en-US"/>
              <a:t>Click to edit Master text styles</a:t>
            </a: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86D95FE1-C2DB-47BD-8BC8-DF7C712641C7}"/>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30826389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286763657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 Right Justified">
  <p:cSld name="Title - Right Justified">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161975" y="1748125"/>
            <a:ext cx="4709400" cy="728100"/>
          </a:xfrm>
          <a:prstGeom prst="rect">
            <a:avLst/>
          </a:prstGeom>
          <a:noFill/>
          <a:ln>
            <a:noFill/>
          </a:ln>
        </p:spPr>
        <p:txBody>
          <a:bodyPr spcFirstLastPara="1" wrap="square" lIns="91425" tIns="91425" rIns="91425" bIns="91425" anchor="t" anchorCtr="0">
            <a:noAutofit/>
          </a:bodyPr>
          <a:lstStyle>
            <a:lvl1pPr marR="0" lvl="0" algn="r" rtl="0">
              <a:lnSpc>
                <a:spcPct val="100000"/>
              </a:lnSpc>
              <a:spcBef>
                <a:spcPts val="0"/>
              </a:spcBef>
              <a:spcAft>
                <a:spcPts val="0"/>
              </a:spcAft>
              <a:buClr>
                <a:schemeClr val="dk2"/>
              </a:buClr>
              <a:buSzPts val="4000"/>
              <a:buFont typeface="Arial"/>
              <a:buNone/>
              <a:defRPr sz="4000" b="0" i="0" u="none" strike="noStrike" cap="none">
                <a:solidFill>
                  <a:schemeClr val="dk2"/>
                </a:solidFill>
                <a:latin typeface="Arial"/>
                <a:ea typeface="Arial"/>
                <a:cs typeface="Arial"/>
                <a:sym typeface="Arial"/>
              </a:defRPr>
            </a:lvl1pPr>
            <a:lvl2pPr marR="0" lvl="1"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r>
              <a:rPr lang="en-US"/>
              <a:t>Click to edit Master title style</a:t>
            </a:r>
            <a:endParaRPr/>
          </a:p>
        </p:txBody>
      </p:sp>
      <p:sp>
        <p:nvSpPr>
          <p:cNvPr id="52" name="Google Shape;52;p13"/>
          <p:cNvSpPr txBox="1">
            <a:spLocks noGrp="1"/>
          </p:cNvSpPr>
          <p:nvPr>
            <p:ph type="subTitle" idx="1"/>
          </p:nvPr>
        </p:nvSpPr>
        <p:spPr>
          <a:xfrm>
            <a:off x="162200" y="2380975"/>
            <a:ext cx="4709400" cy="942600"/>
          </a:xfrm>
          <a:prstGeom prst="rect">
            <a:avLst/>
          </a:prstGeom>
          <a:noFill/>
          <a:ln>
            <a:noFill/>
          </a:ln>
        </p:spPr>
        <p:txBody>
          <a:bodyPr spcFirstLastPara="1" wrap="square" lIns="91425" tIns="91425" rIns="91425" bIns="91425" anchor="t" anchorCtr="0">
            <a:noAutofit/>
          </a:bodyPr>
          <a:lstStyle>
            <a:lvl1pPr marR="0" lvl="0" algn="r"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1pPr>
            <a:lvl2pPr marR="0" lvl="1"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2pPr>
            <a:lvl3pPr marR="0" lvl="2"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3pPr>
            <a:lvl4pPr marR="0" lvl="3"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4pPr>
            <a:lvl5pPr marR="0" lvl="4"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5pPr>
            <a:lvl6pPr marR="0" lvl="5"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6pPr>
            <a:lvl7pPr marR="0" lvl="6"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7pPr>
            <a:lvl8pPr marR="0" lvl="7"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8pPr>
            <a:lvl9pPr marR="0" lvl="8"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9pPr>
          </a:lstStyle>
          <a:p>
            <a:r>
              <a:rPr lang="en-US"/>
              <a:t>Click to edit Master subtitle style</a:t>
            </a:r>
            <a:endParaRPr/>
          </a:p>
        </p:txBody>
      </p:sp>
      <p:pic>
        <p:nvPicPr>
          <p:cNvPr id="2" name="Picture 1">
            <a:extLst>
              <a:ext uri="{FF2B5EF4-FFF2-40B4-BE49-F238E27FC236}">
                <a16:creationId xmlns:a16="http://schemas.microsoft.com/office/drawing/2014/main" id="{9989031A-77AD-4F71-81E1-30B486ADCF1D}"/>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2085708073"/>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p:cSld name="Title">
    <p:spTree>
      <p:nvGrpSpPr>
        <p:cNvPr id="1" name="Shape 53"/>
        <p:cNvGrpSpPr/>
        <p:nvPr/>
      </p:nvGrpSpPr>
      <p:grpSpPr>
        <a:xfrm>
          <a:off x="0" y="0"/>
          <a:ext cx="0" cy="0"/>
          <a:chOff x="0" y="0"/>
          <a:chExt cx="0" cy="0"/>
        </a:xfrm>
      </p:grpSpPr>
      <p:sp>
        <p:nvSpPr>
          <p:cNvPr id="54" name="Google Shape;54;p14"/>
          <p:cNvSpPr txBox="1">
            <a:spLocks noGrp="1"/>
          </p:cNvSpPr>
          <p:nvPr>
            <p:ph type="title"/>
          </p:nvPr>
        </p:nvSpPr>
        <p:spPr>
          <a:xfrm>
            <a:off x="397050" y="1748975"/>
            <a:ext cx="8746800" cy="1627500"/>
          </a:xfrm>
          <a:prstGeom prst="rect">
            <a:avLst/>
          </a:prstGeom>
          <a:noFill/>
          <a:ln>
            <a:noFill/>
          </a:ln>
        </p:spPr>
        <p:txBody>
          <a:bodyPr spcFirstLastPara="1" wrap="square" lIns="91425" tIns="91425" rIns="91425" bIns="91425" anchor="t" anchorCtr="0">
            <a:noAutofit/>
          </a:bodyPr>
          <a:lstStyle>
            <a:lvl1pPr marR="0" lvl="0" algn="ctr" rtl="0">
              <a:lnSpc>
                <a:spcPct val="100000"/>
              </a:lnSpc>
              <a:spcBef>
                <a:spcPts val="0"/>
              </a:spcBef>
              <a:spcAft>
                <a:spcPts val="0"/>
              </a:spcAft>
              <a:buClr>
                <a:schemeClr val="dk2"/>
              </a:buClr>
              <a:buSzPts val="4000"/>
              <a:buFont typeface="Arial"/>
              <a:buNone/>
              <a:defRPr sz="4000" b="0" i="0" u="none" strike="noStrike" cap="none">
                <a:solidFill>
                  <a:schemeClr val="dk2"/>
                </a:solidFill>
                <a:latin typeface="Arial"/>
                <a:ea typeface="Arial"/>
                <a:cs typeface="Arial"/>
                <a:sym typeface="Arial"/>
              </a:defRPr>
            </a:lvl1pPr>
            <a:lvl2pPr marR="0" lvl="1"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r>
              <a:rPr lang="en-US"/>
              <a:t>Click to edit Master title style</a:t>
            </a:r>
            <a:endParaRPr/>
          </a:p>
        </p:txBody>
      </p:sp>
      <p:sp>
        <p:nvSpPr>
          <p:cNvPr id="55" name="Google Shape;55;p14"/>
          <p:cNvSpPr txBox="1">
            <a:spLocks noGrp="1"/>
          </p:cNvSpPr>
          <p:nvPr>
            <p:ph type="subTitle" idx="1"/>
          </p:nvPr>
        </p:nvSpPr>
        <p:spPr>
          <a:xfrm>
            <a:off x="419200" y="2396400"/>
            <a:ext cx="7667700" cy="16275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1pPr>
            <a:lvl2pPr marR="0" lvl="1"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2pPr>
            <a:lvl3pPr marR="0" lvl="2"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3pPr>
            <a:lvl4pPr marR="0" lvl="3"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4pPr>
            <a:lvl5pPr marR="0" lvl="4"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5pPr>
            <a:lvl6pPr marR="0" lvl="5"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6pPr>
            <a:lvl7pPr marR="0" lvl="6"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7pPr>
            <a:lvl8pPr marR="0" lvl="7"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8pPr>
            <a:lvl9pPr marR="0" lvl="8"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9pPr>
          </a:lstStyle>
          <a:p>
            <a:r>
              <a:rPr lang="en-US"/>
              <a:t>Click to edit Master subtitle style</a:t>
            </a:r>
            <a:endParaRPr/>
          </a:p>
        </p:txBody>
      </p:sp>
      <p:pic>
        <p:nvPicPr>
          <p:cNvPr id="2" name="Picture 1">
            <a:extLst>
              <a:ext uri="{FF2B5EF4-FFF2-40B4-BE49-F238E27FC236}">
                <a16:creationId xmlns:a16="http://schemas.microsoft.com/office/drawing/2014/main" id="{F56B42E4-DE1F-4467-80BE-02B56CFA0B83}"/>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3256920060"/>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Blank 1">
  <p:cSld name="Blank 1">
    <p:spTree>
      <p:nvGrpSpPr>
        <p:cNvPr id="1" name="Shape 56"/>
        <p:cNvGrpSpPr/>
        <p:nvPr/>
      </p:nvGrpSpPr>
      <p:grpSpPr>
        <a:xfrm>
          <a:off x="0" y="0"/>
          <a:ext cx="0" cy="0"/>
          <a:chOff x="0" y="0"/>
          <a:chExt cx="0" cy="0"/>
        </a:xfrm>
      </p:grpSpPr>
    </p:spTree>
    <p:extLst>
      <p:ext uri="{BB962C8B-B14F-4D97-AF65-F5344CB8AC3E}">
        <p14:creationId xmlns:p14="http://schemas.microsoft.com/office/powerpoint/2010/main" val="149942076"/>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1_Blank">
  <p:cSld name="1_Blank">
    <p:spTree>
      <p:nvGrpSpPr>
        <p:cNvPr id="1" name="Shape 57"/>
        <p:cNvGrpSpPr/>
        <p:nvPr/>
      </p:nvGrpSpPr>
      <p:grpSpPr>
        <a:xfrm>
          <a:off x="0" y="0"/>
          <a:ext cx="0" cy="0"/>
          <a:chOff x="0" y="0"/>
          <a:chExt cx="0" cy="0"/>
        </a:xfrm>
      </p:grpSpPr>
    </p:spTree>
    <p:extLst>
      <p:ext uri="{BB962C8B-B14F-4D97-AF65-F5344CB8AC3E}">
        <p14:creationId xmlns:p14="http://schemas.microsoft.com/office/powerpoint/2010/main" val="2064287053"/>
      </p:ext>
    </p:extLst>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ile only">
  <p:cSld name="Titile only">
    <p:spTree>
      <p:nvGrpSpPr>
        <p:cNvPr id="1" name="Shape 58"/>
        <p:cNvGrpSpPr/>
        <p:nvPr/>
      </p:nvGrpSpPr>
      <p:grpSpPr>
        <a:xfrm>
          <a:off x="0" y="0"/>
          <a:ext cx="0" cy="0"/>
          <a:chOff x="0" y="0"/>
          <a:chExt cx="0" cy="0"/>
        </a:xfrm>
      </p:grpSpPr>
      <p:sp>
        <p:nvSpPr>
          <p:cNvPr id="59" name="Google Shape;59;p17"/>
          <p:cNvSpPr txBox="1">
            <a:spLocks noGrp="1"/>
          </p:cNvSpPr>
          <p:nvPr>
            <p:ph type="title"/>
          </p:nvPr>
        </p:nvSpPr>
        <p:spPr>
          <a:xfrm>
            <a:off x="408825" y="376250"/>
            <a:ext cx="8267700" cy="8004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1pPr>
            <a:lvl2pPr marR="0" lvl="1"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9pPr>
          </a:lstStyle>
          <a:p>
            <a:r>
              <a:rPr lang="en-US"/>
              <a:t>Click to edit Master title style</a:t>
            </a:r>
            <a:endParaRPr/>
          </a:p>
        </p:txBody>
      </p:sp>
    </p:spTree>
    <p:extLst>
      <p:ext uri="{BB962C8B-B14F-4D97-AF65-F5344CB8AC3E}">
        <p14:creationId xmlns:p14="http://schemas.microsoft.com/office/powerpoint/2010/main" val="1661366651"/>
      </p:ext>
    </p:extLst>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1_Blank 1">
  <p:cSld name="1_Blank 1">
    <p:spTree>
      <p:nvGrpSpPr>
        <p:cNvPr id="1" name="Shape 60"/>
        <p:cNvGrpSpPr/>
        <p:nvPr/>
      </p:nvGrpSpPr>
      <p:grpSpPr>
        <a:xfrm>
          <a:off x="0" y="0"/>
          <a:ext cx="0" cy="0"/>
          <a:chOff x="0" y="0"/>
          <a:chExt cx="0" cy="0"/>
        </a:xfrm>
      </p:grpSpPr>
    </p:spTree>
    <p:extLst>
      <p:ext uri="{BB962C8B-B14F-4D97-AF65-F5344CB8AC3E}">
        <p14:creationId xmlns:p14="http://schemas.microsoft.com/office/powerpoint/2010/main" val="121853605"/>
      </p:ext>
    </p:extLst>
  </p:cSld>
  <p:clrMapOvr>
    <a:masterClrMapping/>
  </p:clrMapOvr>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preserve="1">
  <p:cSld name="Blank">
    <p:spTree>
      <p:nvGrpSpPr>
        <p:cNvPr id="1" name="Shape 64"/>
        <p:cNvGrpSpPr/>
        <p:nvPr/>
      </p:nvGrpSpPr>
      <p:grpSpPr>
        <a:xfrm>
          <a:off x="0" y="0"/>
          <a:ext cx="0" cy="0"/>
          <a:chOff x="0" y="0"/>
          <a:chExt cx="0" cy="0"/>
        </a:xfrm>
      </p:grpSpPr>
    </p:spTree>
    <p:extLst>
      <p:ext uri="{BB962C8B-B14F-4D97-AF65-F5344CB8AC3E}">
        <p14:creationId xmlns:p14="http://schemas.microsoft.com/office/powerpoint/2010/main" val="13830366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 Right Justified" preserve="1">
  <p:cSld name="Title - Right Justified">
    <p:spTree>
      <p:nvGrpSpPr>
        <p:cNvPr id="1" name="Shape 65"/>
        <p:cNvGrpSpPr/>
        <p:nvPr/>
      </p:nvGrpSpPr>
      <p:grpSpPr>
        <a:xfrm>
          <a:off x="0" y="0"/>
          <a:ext cx="0" cy="0"/>
          <a:chOff x="0" y="0"/>
          <a:chExt cx="0" cy="0"/>
        </a:xfrm>
      </p:grpSpPr>
      <p:sp>
        <p:nvSpPr>
          <p:cNvPr id="66" name="Google Shape;66;p21"/>
          <p:cNvSpPr txBox="1">
            <a:spLocks noGrp="1"/>
          </p:cNvSpPr>
          <p:nvPr>
            <p:ph type="title"/>
          </p:nvPr>
        </p:nvSpPr>
        <p:spPr>
          <a:xfrm>
            <a:off x="161975" y="1748125"/>
            <a:ext cx="4709400" cy="728100"/>
          </a:xfrm>
          <a:prstGeom prst="rect">
            <a:avLst/>
          </a:prstGeom>
          <a:noFill/>
          <a:ln>
            <a:noFill/>
          </a:ln>
        </p:spPr>
        <p:txBody>
          <a:bodyPr spcFirstLastPara="1" wrap="square" lIns="91425" tIns="91425" rIns="91425" bIns="91425" anchor="t" anchorCtr="0">
            <a:noAutofit/>
          </a:bodyPr>
          <a:lstStyle>
            <a:lvl1pPr marR="0" lvl="0" algn="r" rtl="0">
              <a:lnSpc>
                <a:spcPct val="100000"/>
              </a:lnSpc>
              <a:spcBef>
                <a:spcPts val="0"/>
              </a:spcBef>
              <a:spcAft>
                <a:spcPts val="0"/>
              </a:spcAft>
              <a:buClr>
                <a:schemeClr val="dk2"/>
              </a:buClr>
              <a:buSzPts val="4000"/>
              <a:buFont typeface="Arial"/>
              <a:buNone/>
              <a:defRPr sz="4000" b="0" i="0" u="none" strike="noStrike" cap="none">
                <a:solidFill>
                  <a:schemeClr val="dk2"/>
                </a:solidFill>
                <a:latin typeface="Arial"/>
                <a:ea typeface="Arial"/>
                <a:cs typeface="Arial"/>
                <a:sym typeface="Arial"/>
              </a:defRPr>
            </a:lvl1pPr>
            <a:lvl2pPr marR="0" lvl="1"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r>
              <a:rPr lang="en-US"/>
              <a:t>Click to edit Master title style</a:t>
            </a:r>
            <a:endParaRPr/>
          </a:p>
        </p:txBody>
      </p:sp>
      <p:sp>
        <p:nvSpPr>
          <p:cNvPr id="67" name="Google Shape;67;p21"/>
          <p:cNvSpPr txBox="1">
            <a:spLocks noGrp="1"/>
          </p:cNvSpPr>
          <p:nvPr>
            <p:ph type="subTitle" idx="1"/>
          </p:nvPr>
        </p:nvSpPr>
        <p:spPr>
          <a:xfrm>
            <a:off x="162200" y="2380975"/>
            <a:ext cx="4709400" cy="942600"/>
          </a:xfrm>
          <a:prstGeom prst="rect">
            <a:avLst/>
          </a:prstGeom>
          <a:noFill/>
          <a:ln>
            <a:noFill/>
          </a:ln>
        </p:spPr>
        <p:txBody>
          <a:bodyPr spcFirstLastPara="1" wrap="square" lIns="91425" tIns="91425" rIns="91425" bIns="91425" anchor="t" anchorCtr="0">
            <a:noAutofit/>
          </a:bodyPr>
          <a:lstStyle>
            <a:lvl1pPr marR="0" lvl="0" algn="r"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1pPr>
            <a:lvl2pPr marR="0" lvl="1"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2pPr>
            <a:lvl3pPr marR="0" lvl="2"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3pPr>
            <a:lvl4pPr marR="0" lvl="3"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4pPr>
            <a:lvl5pPr marR="0" lvl="4"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5pPr>
            <a:lvl6pPr marR="0" lvl="5"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6pPr>
            <a:lvl7pPr marR="0" lvl="6"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7pPr>
            <a:lvl8pPr marR="0" lvl="7"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8pPr>
            <a:lvl9pPr marR="0" lvl="8"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9pPr>
          </a:lstStyle>
          <a:p>
            <a:r>
              <a:rPr lang="en-US"/>
              <a:t>Click to edit Master subtitle style</a:t>
            </a:r>
            <a:endParaRPr/>
          </a:p>
        </p:txBody>
      </p:sp>
    </p:spTree>
    <p:extLst>
      <p:ext uri="{BB962C8B-B14F-4D97-AF65-F5344CB8AC3E}">
        <p14:creationId xmlns:p14="http://schemas.microsoft.com/office/powerpoint/2010/main" val="16032756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r>
              <a:rPr lang="en-US"/>
              <a:t>Click to edit Master title style</a:t>
            </a:r>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B0801499-6F36-4EA3-BAA2-F50C20541C14}"/>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81877082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preserve="1">
  <p:cSld name="Title">
    <p:spTree>
      <p:nvGrpSpPr>
        <p:cNvPr id="1" name="Shape 68"/>
        <p:cNvGrpSpPr/>
        <p:nvPr/>
      </p:nvGrpSpPr>
      <p:grpSpPr>
        <a:xfrm>
          <a:off x="0" y="0"/>
          <a:ext cx="0" cy="0"/>
          <a:chOff x="0" y="0"/>
          <a:chExt cx="0" cy="0"/>
        </a:xfrm>
      </p:grpSpPr>
      <p:sp>
        <p:nvSpPr>
          <p:cNvPr id="69" name="Google Shape;69;p22"/>
          <p:cNvSpPr txBox="1">
            <a:spLocks noGrp="1"/>
          </p:cNvSpPr>
          <p:nvPr>
            <p:ph type="title"/>
          </p:nvPr>
        </p:nvSpPr>
        <p:spPr>
          <a:xfrm>
            <a:off x="397050" y="1748975"/>
            <a:ext cx="8746800" cy="1627500"/>
          </a:xfrm>
          <a:prstGeom prst="rect">
            <a:avLst/>
          </a:prstGeom>
          <a:noFill/>
          <a:ln>
            <a:noFill/>
          </a:ln>
        </p:spPr>
        <p:txBody>
          <a:bodyPr spcFirstLastPara="1" wrap="square" lIns="91425" tIns="91425" rIns="91425" bIns="91425" anchor="t" anchorCtr="0">
            <a:noAutofit/>
          </a:bodyPr>
          <a:lstStyle>
            <a:lvl1pPr marR="0" lvl="0" algn="ctr" rtl="0">
              <a:lnSpc>
                <a:spcPct val="100000"/>
              </a:lnSpc>
              <a:spcBef>
                <a:spcPts val="0"/>
              </a:spcBef>
              <a:spcAft>
                <a:spcPts val="0"/>
              </a:spcAft>
              <a:buClr>
                <a:schemeClr val="dk2"/>
              </a:buClr>
              <a:buSzPts val="4000"/>
              <a:buFont typeface="Arial"/>
              <a:buNone/>
              <a:defRPr sz="4000" b="0" i="0" u="none" strike="noStrike" cap="none">
                <a:solidFill>
                  <a:schemeClr val="dk2"/>
                </a:solidFill>
                <a:latin typeface="Arial"/>
                <a:ea typeface="Arial"/>
                <a:cs typeface="Arial"/>
                <a:sym typeface="Arial"/>
              </a:defRPr>
            </a:lvl1pPr>
            <a:lvl2pPr marR="0" lvl="1"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r>
              <a:rPr lang="en-US"/>
              <a:t>Click to edit Master title style</a:t>
            </a:r>
            <a:endParaRPr/>
          </a:p>
        </p:txBody>
      </p:sp>
      <p:sp>
        <p:nvSpPr>
          <p:cNvPr id="70" name="Google Shape;70;p22"/>
          <p:cNvSpPr txBox="1">
            <a:spLocks noGrp="1"/>
          </p:cNvSpPr>
          <p:nvPr>
            <p:ph type="subTitle" idx="1"/>
          </p:nvPr>
        </p:nvSpPr>
        <p:spPr>
          <a:xfrm>
            <a:off x="419200" y="2396400"/>
            <a:ext cx="7667700" cy="16275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1pPr>
            <a:lvl2pPr marR="0" lvl="1"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2pPr>
            <a:lvl3pPr marR="0" lvl="2"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3pPr>
            <a:lvl4pPr marR="0" lvl="3"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4pPr>
            <a:lvl5pPr marR="0" lvl="4"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5pPr>
            <a:lvl6pPr marR="0" lvl="5"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6pPr>
            <a:lvl7pPr marR="0" lvl="6"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7pPr>
            <a:lvl8pPr marR="0" lvl="7"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8pPr>
            <a:lvl9pPr marR="0" lvl="8"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9pPr>
          </a:lstStyle>
          <a:p>
            <a:r>
              <a:rPr lang="en-US"/>
              <a:t>Click to edit Master subtitle style</a:t>
            </a:r>
            <a:endParaRPr/>
          </a:p>
        </p:txBody>
      </p:sp>
    </p:spTree>
    <p:extLst>
      <p:ext uri="{BB962C8B-B14F-4D97-AF65-F5344CB8AC3E}">
        <p14:creationId xmlns:p14="http://schemas.microsoft.com/office/powerpoint/2010/main" val="25864650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1_Blank" type="tx" preserve="1">
  <p:cSld name="1_Blank">
    <p:spTree>
      <p:nvGrpSpPr>
        <p:cNvPr id="1" name="Shape 71"/>
        <p:cNvGrpSpPr/>
        <p:nvPr/>
      </p:nvGrpSpPr>
      <p:grpSpPr>
        <a:xfrm>
          <a:off x="0" y="0"/>
          <a:ext cx="0" cy="0"/>
          <a:chOff x="0" y="0"/>
          <a:chExt cx="0" cy="0"/>
        </a:xfrm>
      </p:grpSpPr>
    </p:spTree>
    <p:extLst>
      <p:ext uri="{BB962C8B-B14F-4D97-AF65-F5344CB8AC3E}">
        <p14:creationId xmlns:p14="http://schemas.microsoft.com/office/powerpoint/2010/main" val="9990475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ile only" preserve="1">
  <p:cSld name="Titile only">
    <p:spTree>
      <p:nvGrpSpPr>
        <p:cNvPr id="1" name="Shape 72"/>
        <p:cNvGrpSpPr/>
        <p:nvPr/>
      </p:nvGrpSpPr>
      <p:grpSpPr>
        <a:xfrm>
          <a:off x="0" y="0"/>
          <a:ext cx="0" cy="0"/>
          <a:chOff x="0" y="0"/>
          <a:chExt cx="0" cy="0"/>
        </a:xfrm>
      </p:grpSpPr>
      <p:sp>
        <p:nvSpPr>
          <p:cNvPr id="73" name="Google Shape;73;p24"/>
          <p:cNvSpPr txBox="1">
            <a:spLocks noGrp="1"/>
          </p:cNvSpPr>
          <p:nvPr>
            <p:ph type="title"/>
          </p:nvPr>
        </p:nvSpPr>
        <p:spPr>
          <a:xfrm>
            <a:off x="408825" y="376250"/>
            <a:ext cx="8267700" cy="8004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1pPr>
            <a:lvl2pPr marR="0" lvl="1"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9pPr>
          </a:lstStyle>
          <a:p>
            <a:r>
              <a:rPr lang="en-US"/>
              <a:t>Click to edit Master title style</a:t>
            </a:r>
            <a:endParaRPr/>
          </a:p>
        </p:txBody>
      </p:sp>
    </p:spTree>
    <p:extLst>
      <p:ext uri="{BB962C8B-B14F-4D97-AF65-F5344CB8AC3E}">
        <p14:creationId xmlns:p14="http://schemas.microsoft.com/office/powerpoint/2010/main" val="382047572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r>
              <a:rPr lang="en-US"/>
              <a:t>Click to edit Master title style</a:t>
            </a:r>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r>
              <a:rPr lang="en-US"/>
              <a:t>Click to edit Master subtitle style</a:t>
            </a:r>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CF3BFC8C-58E7-48C4-B7AE-9A0235CB6A25}"/>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945079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r>
              <a:rPr lang="en-US"/>
              <a:t>Click to edit Master title style</a:t>
            </a:r>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B0801499-6F36-4EA3-BAA2-F50C20541C14}"/>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301577562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r>
              <a:rPr lang="en-US"/>
              <a:t>Click to edit Master title style</a:t>
            </a:r>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pPr lvl="0"/>
            <a:r>
              <a:rPr lang="en-US"/>
              <a:t>Click to edit Master text styles</a:t>
            </a: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9EA47FE4-D095-48D8-926D-A2AE9B7B1607}"/>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10893240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r>
              <a:rPr lang="en-US"/>
              <a:t>Click to edit Master title style</a:t>
            </a:r>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pPr lvl="0"/>
            <a:r>
              <a:rPr lang="en-US"/>
              <a:t>Click to edit Master text styles</a:t>
            </a: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pPr lvl="0"/>
            <a:r>
              <a:rPr lang="en-US"/>
              <a:t>Click to edit Master text styles</a:t>
            </a: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B8B0AB5E-F1AD-4785-9B6C-5EED8F1667F8}"/>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66922436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r>
              <a:rPr lang="en-US"/>
              <a:t>Click to edit Master title style</a:t>
            </a:r>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104623A4-B66C-4E1D-B8F3-D98E5026E674}"/>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197847864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r>
              <a:rPr lang="en-US"/>
              <a:t>Click to edit Master title style</a:t>
            </a:r>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pPr lvl="0"/>
            <a:r>
              <a:rPr lang="en-US"/>
              <a:t>Click to edit Master text styles</a:t>
            </a: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AE182C54-E97A-4098-B166-3731ED3DE19D}"/>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291240075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r>
              <a:rPr lang="en-US"/>
              <a:t>Click to edit Master title style</a:t>
            </a:r>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BED28039-16E3-40E0-8485-20077F217DFC}"/>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36902397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r>
              <a:rPr lang="en-US"/>
              <a:t>Click to edit Master title style</a:t>
            </a:r>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pPr lvl="0"/>
            <a:r>
              <a:rPr lang="en-US"/>
              <a:t>Click to edit Master text styles</a:t>
            </a: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9EA47FE4-D095-48D8-926D-A2AE9B7B1607}"/>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162956904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35"/>
        <p:cNvGrpSpPr/>
        <p:nvPr/>
      </p:nvGrpSpPr>
      <p:grpSpPr>
        <a:xfrm>
          <a:off x="0" y="0"/>
          <a:ext cx="0" cy="0"/>
          <a:chOff x="0" y="0"/>
          <a:chExt cx="0" cy="0"/>
        </a:xfrm>
      </p:grpSpPr>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r>
              <a:rPr lang="en-US"/>
              <a:t>Click to edit Master title style</a:t>
            </a:r>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r>
              <a:rPr lang="en-US"/>
              <a:t>Click to edit Master subtitle style</a:t>
            </a:r>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pPr lvl="0"/>
            <a:r>
              <a:rPr lang="en-US"/>
              <a:t>Click to edit Master text styles</a:t>
            </a: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E2FCAD9B-061A-4533-AFE4-3955FC0E4E8A}"/>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113229823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rtl="0">
              <a:lnSpc>
                <a:spcPct val="100000"/>
              </a:lnSpc>
              <a:spcBef>
                <a:spcPts val="0"/>
              </a:spcBef>
              <a:spcAft>
                <a:spcPts val="0"/>
              </a:spcAft>
              <a:buSzPts val="1800"/>
              <a:buNone/>
              <a:defRPr/>
            </a:lvl1pPr>
          </a:lstStyle>
          <a:p>
            <a:pPr lvl="0"/>
            <a:r>
              <a:rPr lang="en-US"/>
              <a:t>Click to edit Master text styles</a:t>
            </a: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5BD6300B-240B-495C-A953-685FBA573066}"/>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240146142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pPr lvl="0"/>
            <a:r>
              <a:rPr lang="en-US"/>
              <a:t>Click to edit Master text styles</a:t>
            </a: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86D95FE1-C2DB-47BD-8BC8-DF7C712641C7}"/>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317322921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420428483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 Right Justified">
  <p:cSld name="Title - Right Justified">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161975" y="1748125"/>
            <a:ext cx="4709400" cy="728100"/>
          </a:xfrm>
          <a:prstGeom prst="rect">
            <a:avLst/>
          </a:prstGeom>
          <a:noFill/>
          <a:ln>
            <a:noFill/>
          </a:ln>
        </p:spPr>
        <p:txBody>
          <a:bodyPr spcFirstLastPara="1" wrap="square" lIns="91425" tIns="91425" rIns="91425" bIns="91425" anchor="t" anchorCtr="0">
            <a:noAutofit/>
          </a:bodyPr>
          <a:lstStyle>
            <a:lvl1pPr marR="0" lvl="0" algn="r" rtl="0">
              <a:lnSpc>
                <a:spcPct val="100000"/>
              </a:lnSpc>
              <a:spcBef>
                <a:spcPts val="0"/>
              </a:spcBef>
              <a:spcAft>
                <a:spcPts val="0"/>
              </a:spcAft>
              <a:buClr>
                <a:schemeClr val="dk2"/>
              </a:buClr>
              <a:buSzPts val="4000"/>
              <a:buFont typeface="Arial"/>
              <a:buNone/>
              <a:defRPr sz="4000" b="0" i="0" u="none" strike="noStrike" cap="none">
                <a:solidFill>
                  <a:schemeClr val="dk2"/>
                </a:solidFill>
                <a:latin typeface="Arial"/>
                <a:ea typeface="Arial"/>
                <a:cs typeface="Arial"/>
                <a:sym typeface="Arial"/>
              </a:defRPr>
            </a:lvl1pPr>
            <a:lvl2pPr marR="0" lvl="1"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r>
              <a:rPr lang="en-US"/>
              <a:t>Click to edit Master title style</a:t>
            </a:r>
            <a:endParaRPr/>
          </a:p>
        </p:txBody>
      </p:sp>
      <p:sp>
        <p:nvSpPr>
          <p:cNvPr id="52" name="Google Shape;52;p13"/>
          <p:cNvSpPr txBox="1">
            <a:spLocks noGrp="1"/>
          </p:cNvSpPr>
          <p:nvPr>
            <p:ph type="subTitle" idx="1"/>
          </p:nvPr>
        </p:nvSpPr>
        <p:spPr>
          <a:xfrm>
            <a:off x="162200" y="2380975"/>
            <a:ext cx="4709400" cy="942600"/>
          </a:xfrm>
          <a:prstGeom prst="rect">
            <a:avLst/>
          </a:prstGeom>
          <a:noFill/>
          <a:ln>
            <a:noFill/>
          </a:ln>
        </p:spPr>
        <p:txBody>
          <a:bodyPr spcFirstLastPara="1" wrap="square" lIns="91425" tIns="91425" rIns="91425" bIns="91425" anchor="t" anchorCtr="0">
            <a:noAutofit/>
          </a:bodyPr>
          <a:lstStyle>
            <a:lvl1pPr marR="0" lvl="0" algn="r"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1pPr>
            <a:lvl2pPr marR="0" lvl="1"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2pPr>
            <a:lvl3pPr marR="0" lvl="2"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3pPr>
            <a:lvl4pPr marR="0" lvl="3"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4pPr>
            <a:lvl5pPr marR="0" lvl="4"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5pPr>
            <a:lvl6pPr marR="0" lvl="5"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6pPr>
            <a:lvl7pPr marR="0" lvl="6"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7pPr>
            <a:lvl8pPr marR="0" lvl="7"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8pPr>
            <a:lvl9pPr marR="0" lvl="8"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9pPr>
          </a:lstStyle>
          <a:p>
            <a:r>
              <a:rPr lang="en-US"/>
              <a:t>Click to edit Master subtitle style</a:t>
            </a:r>
            <a:endParaRPr/>
          </a:p>
        </p:txBody>
      </p:sp>
      <p:pic>
        <p:nvPicPr>
          <p:cNvPr id="2" name="Picture 1">
            <a:extLst>
              <a:ext uri="{FF2B5EF4-FFF2-40B4-BE49-F238E27FC236}">
                <a16:creationId xmlns:a16="http://schemas.microsoft.com/office/drawing/2014/main" id="{9989031A-77AD-4F71-81E1-30B486ADCF1D}"/>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2237899674"/>
      </p:ext>
    </p:extLst>
  </p:cSld>
  <p:clrMapOvr>
    <a:masterClrMapping/>
  </p:clrMapOvr>
  <p:hf sldNum="0" hdr="0" ftr="0" dt="0"/>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p:cSld name="Title">
    <p:spTree>
      <p:nvGrpSpPr>
        <p:cNvPr id="1" name="Shape 53"/>
        <p:cNvGrpSpPr/>
        <p:nvPr/>
      </p:nvGrpSpPr>
      <p:grpSpPr>
        <a:xfrm>
          <a:off x="0" y="0"/>
          <a:ext cx="0" cy="0"/>
          <a:chOff x="0" y="0"/>
          <a:chExt cx="0" cy="0"/>
        </a:xfrm>
      </p:grpSpPr>
      <p:sp>
        <p:nvSpPr>
          <p:cNvPr id="54" name="Google Shape;54;p14"/>
          <p:cNvSpPr txBox="1">
            <a:spLocks noGrp="1"/>
          </p:cNvSpPr>
          <p:nvPr>
            <p:ph type="title"/>
          </p:nvPr>
        </p:nvSpPr>
        <p:spPr>
          <a:xfrm>
            <a:off x="397050" y="1748975"/>
            <a:ext cx="8746800" cy="1627500"/>
          </a:xfrm>
          <a:prstGeom prst="rect">
            <a:avLst/>
          </a:prstGeom>
          <a:noFill/>
          <a:ln>
            <a:noFill/>
          </a:ln>
        </p:spPr>
        <p:txBody>
          <a:bodyPr spcFirstLastPara="1" wrap="square" lIns="91425" tIns="91425" rIns="91425" bIns="91425" anchor="t" anchorCtr="0">
            <a:noAutofit/>
          </a:bodyPr>
          <a:lstStyle>
            <a:lvl1pPr marR="0" lvl="0" algn="ctr" rtl="0">
              <a:lnSpc>
                <a:spcPct val="100000"/>
              </a:lnSpc>
              <a:spcBef>
                <a:spcPts val="0"/>
              </a:spcBef>
              <a:spcAft>
                <a:spcPts val="0"/>
              </a:spcAft>
              <a:buClr>
                <a:schemeClr val="dk2"/>
              </a:buClr>
              <a:buSzPts val="4000"/>
              <a:buFont typeface="Arial"/>
              <a:buNone/>
              <a:defRPr sz="4000" b="0" i="0" u="none" strike="noStrike" cap="none">
                <a:solidFill>
                  <a:schemeClr val="dk2"/>
                </a:solidFill>
                <a:latin typeface="Arial"/>
                <a:ea typeface="Arial"/>
                <a:cs typeface="Arial"/>
                <a:sym typeface="Arial"/>
              </a:defRPr>
            </a:lvl1pPr>
            <a:lvl2pPr marR="0" lvl="1"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r>
              <a:rPr lang="en-US"/>
              <a:t>Click to edit Master title style</a:t>
            </a:r>
            <a:endParaRPr/>
          </a:p>
        </p:txBody>
      </p:sp>
      <p:sp>
        <p:nvSpPr>
          <p:cNvPr id="55" name="Google Shape;55;p14"/>
          <p:cNvSpPr txBox="1">
            <a:spLocks noGrp="1"/>
          </p:cNvSpPr>
          <p:nvPr>
            <p:ph type="subTitle" idx="1"/>
          </p:nvPr>
        </p:nvSpPr>
        <p:spPr>
          <a:xfrm>
            <a:off x="419200" y="2396400"/>
            <a:ext cx="7667700" cy="16275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1pPr>
            <a:lvl2pPr marR="0" lvl="1"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2pPr>
            <a:lvl3pPr marR="0" lvl="2"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3pPr>
            <a:lvl4pPr marR="0" lvl="3"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4pPr>
            <a:lvl5pPr marR="0" lvl="4"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5pPr>
            <a:lvl6pPr marR="0" lvl="5"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6pPr>
            <a:lvl7pPr marR="0" lvl="6"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7pPr>
            <a:lvl8pPr marR="0" lvl="7"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8pPr>
            <a:lvl9pPr marR="0" lvl="8"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9pPr>
          </a:lstStyle>
          <a:p>
            <a:r>
              <a:rPr lang="en-US"/>
              <a:t>Click to edit Master subtitle style</a:t>
            </a:r>
            <a:endParaRPr/>
          </a:p>
        </p:txBody>
      </p:sp>
      <p:pic>
        <p:nvPicPr>
          <p:cNvPr id="2" name="Picture 1">
            <a:extLst>
              <a:ext uri="{FF2B5EF4-FFF2-40B4-BE49-F238E27FC236}">
                <a16:creationId xmlns:a16="http://schemas.microsoft.com/office/drawing/2014/main" id="{F56B42E4-DE1F-4467-80BE-02B56CFA0B83}"/>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3756868985"/>
      </p:ext>
    </p:extLst>
  </p:cSld>
  <p:clrMapOvr>
    <a:masterClrMapping/>
  </p:clrMapOvr>
  <p:hf sldNum="0" hdr="0" ftr="0" dt="0"/>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Blank 1">
  <p:cSld name="Blank 1">
    <p:spTree>
      <p:nvGrpSpPr>
        <p:cNvPr id="1" name="Shape 56"/>
        <p:cNvGrpSpPr/>
        <p:nvPr/>
      </p:nvGrpSpPr>
      <p:grpSpPr>
        <a:xfrm>
          <a:off x="0" y="0"/>
          <a:ext cx="0" cy="0"/>
          <a:chOff x="0" y="0"/>
          <a:chExt cx="0" cy="0"/>
        </a:xfrm>
      </p:grpSpPr>
    </p:spTree>
    <p:extLst>
      <p:ext uri="{BB962C8B-B14F-4D97-AF65-F5344CB8AC3E}">
        <p14:creationId xmlns:p14="http://schemas.microsoft.com/office/powerpoint/2010/main" val="2835849015"/>
      </p:ext>
    </p:extLst>
  </p:cSld>
  <p:clrMapOvr>
    <a:masterClrMapping/>
  </p:clrMapOvr>
  <p:hf sldNum="0" hdr="0" ftr="0" dt="0"/>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1_Blank">
  <p:cSld name="1_Blank">
    <p:spTree>
      <p:nvGrpSpPr>
        <p:cNvPr id="1" name="Shape 57"/>
        <p:cNvGrpSpPr/>
        <p:nvPr/>
      </p:nvGrpSpPr>
      <p:grpSpPr>
        <a:xfrm>
          <a:off x="0" y="0"/>
          <a:ext cx="0" cy="0"/>
          <a:chOff x="0" y="0"/>
          <a:chExt cx="0" cy="0"/>
        </a:xfrm>
      </p:grpSpPr>
    </p:spTree>
    <p:extLst>
      <p:ext uri="{BB962C8B-B14F-4D97-AF65-F5344CB8AC3E}">
        <p14:creationId xmlns:p14="http://schemas.microsoft.com/office/powerpoint/2010/main" val="2952261235"/>
      </p:ext>
    </p:extLst>
  </p:cSld>
  <p:clrMapOvr>
    <a:masterClrMapping/>
  </p:clrMapOvr>
  <p:hf sldNum="0" hdr="0" ftr="0" dt="0"/>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itile only">
  <p:cSld name="Titile only">
    <p:spTree>
      <p:nvGrpSpPr>
        <p:cNvPr id="1" name="Shape 58"/>
        <p:cNvGrpSpPr/>
        <p:nvPr/>
      </p:nvGrpSpPr>
      <p:grpSpPr>
        <a:xfrm>
          <a:off x="0" y="0"/>
          <a:ext cx="0" cy="0"/>
          <a:chOff x="0" y="0"/>
          <a:chExt cx="0" cy="0"/>
        </a:xfrm>
      </p:grpSpPr>
      <p:sp>
        <p:nvSpPr>
          <p:cNvPr id="59" name="Google Shape;59;p17"/>
          <p:cNvSpPr txBox="1">
            <a:spLocks noGrp="1"/>
          </p:cNvSpPr>
          <p:nvPr>
            <p:ph type="title"/>
          </p:nvPr>
        </p:nvSpPr>
        <p:spPr>
          <a:xfrm>
            <a:off x="408825" y="376250"/>
            <a:ext cx="8267700" cy="8004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1pPr>
            <a:lvl2pPr marR="0" lvl="1"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9pPr>
          </a:lstStyle>
          <a:p>
            <a:r>
              <a:rPr lang="en-US"/>
              <a:t>Click to edit Master title style</a:t>
            </a:r>
            <a:endParaRPr/>
          </a:p>
        </p:txBody>
      </p:sp>
    </p:spTree>
    <p:extLst>
      <p:ext uri="{BB962C8B-B14F-4D97-AF65-F5344CB8AC3E}">
        <p14:creationId xmlns:p14="http://schemas.microsoft.com/office/powerpoint/2010/main" val="553806108"/>
      </p:ext>
    </p:extLst>
  </p:cSld>
  <p:clrMapOvr>
    <a:masterClrMapping/>
  </p:clrMapOvr>
  <p:hf sldNum="0" hdr="0" ftr="0" dt="0"/>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1_Blank 1">
  <p:cSld name="1_Blank 1">
    <p:spTree>
      <p:nvGrpSpPr>
        <p:cNvPr id="1" name="Shape 60"/>
        <p:cNvGrpSpPr/>
        <p:nvPr/>
      </p:nvGrpSpPr>
      <p:grpSpPr>
        <a:xfrm>
          <a:off x="0" y="0"/>
          <a:ext cx="0" cy="0"/>
          <a:chOff x="0" y="0"/>
          <a:chExt cx="0" cy="0"/>
        </a:xfrm>
      </p:grpSpPr>
    </p:spTree>
    <p:extLst>
      <p:ext uri="{BB962C8B-B14F-4D97-AF65-F5344CB8AC3E}">
        <p14:creationId xmlns:p14="http://schemas.microsoft.com/office/powerpoint/2010/main" val="3611334158"/>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r>
              <a:rPr lang="en-US"/>
              <a:t>Click to edit Master title style</a:t>
            </a:r>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pPr lvl="0"/>
            <a:r>
              <a:rPr lang="en-US"/>
              <a:t>Click to edit Master text styles</a:t>
            </a: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pPr lvl="0"/>
            <a:r>
              <a:rPr lang="en-US"/>
              <a:t>Click to edit Master text styles</a:t>
            </a: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B8B0AB5E-F1AD-4785-9B6C-5EED8F1667F8}"/>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234249335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Blank" preserve="1">
  <p:cSld name="Blank">
    <p:spTree>
      <p:nvGrpSpPr>
        <p:cNvPr id="1" name="Shape 64"/>
        <p:cNvGrpSpPr/>
        <p:nvPr/>
      </p:nvGrpSpPr>
      <p:grpSpPr>
        <a:xfrm>
          <a:off x="0" y="0"/>
          <a:ext cx="0" cy="0"/>
          <a:chOff x="0" y="0"/>
          <a:chExt cx="0" cy="0"/>
        </a:xfrm>
      </p:grpSpPr>
    </p:spTree>
    <p:extLst>
      <p:ext uri="{BB962C8B-B14F-4D97-AF65-F5344CB8AC3E}">
        <p14:creationId xmlns:p14="http://schemas.microsoft.com/office/powerpoint/2010/main" val="141894762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itle - Right Justified" preserve="1">
  <p:cSld name="Title - Right Justified">
    <p:spTree>
      <p:nvGrpSpPr>
        <p:cNvPr id="1" name="Shape 65"/>
        <p:cNvGrpSpPr/>
        <p:nvPr/>
      </p:nvGrpSpPr>
      <p:grpSpPr>
        <a:xfrm>
          <a:off x="0" y="0"/>
          <a:ext cx="0" cy="0"/>
          <a:chOff x="0" y="0"/>
          <a:chExt cx="0" cy="0"/>
        </a:xfrm>
      </p:grpSpPr>
      <p:sp>
        <p:nvSpPr>
          <p:cNvPr id="66" name="Google Shape;66;p21"/>
          <p:cNvSpPr txBox="1">
            <a:spLocks noGrp="1"/>
          </p:cNvSpPr>
          <p:nvPr>
            <p:ph type="title"/>
          </p:nvPr>
        </p:nvSpPr>
        <p:spPr>
          <a:xfrm>
            <a:off x="161975" y="1748125"/>
            <a:ext cx="4709400" cy="728100"/>
          </a:xfrm>
          <a:prstGeom prst="rect">
            <a:avLst/>
          </a:prstGeom>
          <a:noFill/>
          <a:ln>
            <a:noFill/>
          </a:ln>
        </p:spPr>
        <p:txBody>
          <a:bodyPr spcFirstLastPara="1" wrap="square" lIns="91425" tIns="91425" rIns="91425" bIns="91425" anchor="t" anchorCtr="0">
            <a:noAutofit/>
          </a:bodyPr>
          <a:lstStyle>
            <a:lvl1pPr marR="0" lvl="0" algn="r" rtl="0">
              <a:lnSpc>
                <a:spcPct val="100000"/>
              </a:lnSpc>
              <a:spcBef>
                <a:spcPts val="0"/>
              </a:spcBef>
              <a:spcAft>
                <a:spcPts val="0"/>
              </a:spcAft>
              <a:buClr>
                <a:schemeClr val="dk2"/>
              </a:buClr>
              <a:buSzPts val="4000"/>
              <a:buFont typeface="Arial"/>
              <a:buNone/>
              <a:defRPr sz="4000" b="0" i="0" u="none" strike="noStrike" cap="none">
                <a:solidFill>
                  <a:schemeClr val="dk2"/>
                </a:solidFill>
                <a:latin typeface="Arial"/>
                <a:ea typeface="Arial"/>
                <a:cs typeface="Arial"/>
                <a:sym typeface="Arial"/>
              </a:defRPr>
            </a:lvl1pPr>
            <a:lvl2pPr marR="0" lvl="1"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r>
              <a:rPr lang="en-US"/>
              <a:t>Click to edit Master title style</a:t>
            </a:r>
            <a:endParaRPr/>
          </a:p>
        </p:txBody>
      </p:sp>
      <p:sp>
        <p:nvSpPr>
          <p:cNvPr id="67" name="Google Shape;67;p21"/>
          <p:cNvSpPr txBox="1">
            <a:spLocks noGrp="1"/>
          </p:cNvSpPr>
          <p:nvPr>
            <p:ph type="subTitle" idx="1"/>
          </p:nvPr>
        </p:nvSpPr>
        <p:spPr>
          <a:xfrm>
            <a:off x="162200" y="2380975"/>
            <a:ext cx="4709400" cy="942600"/>
          </a:xfrm>
          <a:prstGeom prst="rect">
            <a:avLst/>
          </a:prstGeom>
          <a:noFill/>
          <a:ln>
            <a:noFill/>
          </a:ln>
        </p:spPr>
        <p:txBody>
          <a:bodyPr spcFirstLastPara="1" wrap="square" lIns="91425" tIns="91425" rIns="91425" bIns="91425" anchor="t" anchorCtr="0">
            <a:noAutofit/>
          </a:bodyPr>
          <a:lstStyle>
            <a:lvl1pPr marR="0" lvl="0" algn="r"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1pPr>
            <a:lvl2pPr marR="0" lvl="1"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2pPr>
            <a:lvl3pPr marR="0" lvl="2"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3pPr>
            <a:lvl4pPr marR="0" lvl="3"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4pPr>
            <a:lvl5pPr marR="0" lvl="4"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5pPr>
            <a:lvl6pPr marR="0" lvl="5"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6pPr>
            <a:lvl7pPr marR="0" lvl="6"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7pPr>
            <a:lvl8pPr marR="0" lvl="7"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8pPr>
            <a:lvl9pPr marR="0" lvl="8"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9pPr>
          </a:lstStyle>
          <a:p>
            <a:r>
              <a:rPr lang="en-US"/>
              <a:t>Click to edit Master subtitle style</a:t>
            </a:r>
            <a:endParaRPr/>
          </a:p>
        </p:txBody>
      </p:sp>
    </p:spTree>
    <p:extLst>
      <p:ext uri="{BB962C8B-B14F-4D97-AF65-F5344CB8AC3E}">
        <p14:creationId xmlns:p14="http://schemas.microsoft.com/office/powerpoint/2010/main" val="275451000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Title" preserve="1">
  <p:cSld name="Title">
    <p:spTree>
      <p:nvGrpSpPr>
        <p:cNvPr id="1" name="Shape 68"/>
        <p:cNvGrpSpPr/>
        <p:nvPr/>
      </p:nvGrpSpPr>
      <p:grpSpPr>
        <a:xfrm>
          <a:off x="0" y="0"/>
          <a:ext cx="0" cy="0"/>
          <a:chOff x="0" y="0"/>
          <a:chExt cx="0" cy="0"/>
        </a:xfrm>
      </p:grpSpPr>
      <p:sp>
        <p:nvSpPr>
          <p:cNvPr id="69" name="Google Shape;69;p22"/>
          <p:cNvSpPr txBox="1">
            <a:spLocks noGrp="1"/>
          </p:cNvSpPr>
          <p:nvPr>
            <p:ph type="title"/>
          </p:nvPr>
        </p:nvSpPr>
        <p:spPr>
          <a:xfrm>
            <a:off x="397050" y="1748975"/>
            <a:ext cx="8746800" cy="1627500"/>
          </a:xfrm>
          <a:prstGeom prst="rect">
            <a:avLst/>
          </a:prstGeom>
          <a:noFill/>
          <a:ln>
            <a:noFill/>
          </a:ln>
        </p:spPr>
        <p:txBody>
          <a:bodyPr spcFirstLastPara="1" wrap="square" lIns="91425" tIns="91425" rIns="91425" bIns="91425" anchor="t" anchorCtr="0">
            <a:noAutofit/>
          </a:bodyPr>
          <a:lstStyle>
            <a:lvl1pPr marR="0" lvl="0" algn="ctr" rtl="0">
              <a:lnSpc>
                <a:spcPct val="100000"/>
              </a:lnSpc>
              <a:spcBef>
                <a:spcPts val="0"/>
              </a:spcBef>
              <a:spcAft>
                <a:spcPts val="0"/>
              </a:spcAft>
              <a:buClr>
                <a:schemeClr val="dk2"/>
              </a:buClr>
              <a:buSzPts val="4000"/>
              <a:buFont typeface="Arial"/>
              <a:buNone/>
              <a:defRPr sz="4000" b="0" i="0" u="none" strike="noStrike" cap="none">
                <a:solidFill>
                  <a:schemeClr val="dk2"/>
                </a:solidFill>
                <a:latin typeface="Arial"/>
                <a:ea typeface="Arial"/>
                <a:cs typeface="Arial"/>
                <a:sym typeface="Arial"/>
              </a:defRPr>
            </a:lvl1pPr>
            <a:lvl2pPr marR="0" lvl="1"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r>
              <a:rPr lang="en-US"/>
              <a:t>Click to edit Master title style</a:t>
            </a:r>
            <a:endParaRPr/>
          </a:p>
        </p:txBody>
      </p:sp>
      <p:sp>
        <p:nvSpPr>
          <p:cNvPr id="70" name="Google Shape;70;p22"/>
          <p:cNvSpPr txBox="1">
            <a:spLocks noGrp="1"/>
          </p:cNvSpPr>
          <p:nvPr>
            <p:ph type="subTitle" idx="1"/>
          </p:nvPr>
        </p:nvSpPr>
        <p:spPr>
          <a:xfrm>
            <a:off x="419200" y="2396400"/>
            <a:ext cx="7667700" cy="16275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1pPr>
            <a:lvl2pPr marR="0" lvl="1"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2pPr>
            <a:lvl3pPr marR="0" lvl="2"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3pPr>
            <a:lvl4pPr marR="0" lvl="3"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4pPr>
            <a:lvl5pPr marR="0" lvl="4"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5pPr>
            <a:lvl6pPr marR="0" lvl="5"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6pPr>
            <a:lvl7pPr marR="0" lvl="6"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7pPr>
            <a:lvl8pPr marR="0" lvl="7"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8pPr>
            <a:lvl9pPr marR="0" lvl="8"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9pPr>
          </a:lstStyle>
          <a:p>
            <a:r>
              <a:rPr lang="en-US"/>
              <a:t>Click to edit Master subtitle style</a:t>
            </a:r>
            <a:endParaRPr/>
          </a:p>
        </p:txBody>
      </p:sp>
    </p:spTree>
    <p:extLst>
      <p:ext uri="{BB962C8B-B14F-4D97-AF65-F5344CB8AC3E}">
        <p14:creationId xmlns:p14="http://schemas.microsoft.com/office/powerpoint/2010/main" val="144645474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1_Blank" type="tx" preserve="1">
  <p:cSld name="1_Blank">
    <p:spTree>
      <p:nvGrpSpPr>
        <p:cNvPr id="1" name="Shape 71"/>
        <p:cNvGrpSpPr/>
        <p:nvPr/>
      </p:nvGrpSpPr>
      <p:grpSpPr>
        <a:xfrm>
          <a:off x="0" y="0"/>
          <a:ext cx="0" cy="0"/>
          <a:chOff x="0" y="0"/>
          <a:chExt cx="0" cy="0"/>
        </a:xfrm>
      </p:grpSpPr>
    </p:spTree>
    <p:extLst>
      <p:ext uri="{BB962C8B-B14F-4D97-AF65-F5344CB8AC3E}">
        <p14:creationId xmlns:p14="http://schemas.microsoft.com/office/powerpoint/2010/main" val="314206772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Titile only" preserve="1">
  <p:cSld name="Titile only">
    <p:spTree>
      <p:nvGrpSpPr>
        <p:cNvPr id="1" name="Shape 72"/>
        <p:cNvGrpSpPr/>
        <p:nvPr/>
      </p:nvGrpSpPr>
      <p:grpSpPr>
        <a:xfrm>
          <a:off x="0" y="0"/>
          <a:ext cx="0" cy="0"/>
          <a:chOff x="0" y="0"/>
          <a:chExt cx="0" cy="0"/>
        </a:xfrm>
      </p:grpSpPr>
      <p:sp>
        <p:nvSpPr>
          <p:cNvPr id="73" name="Google Shape;73;p24"/>
          <p:cNvSpPr txBox="1">
            <a:spLocks noGrp="1"/>
          </p:cNvSpPr>
          <p:nvPr>
            <p:ph type="title"/>
          </p:nvPr>
        </p:nvSpPr>
        <p:spPr>
          <a:xfrm>
            <a:off x="408825" y="376250"/>
            <a:ext cx="8267700" cy="8004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1pPr>
            <a:lvl2pPr marR="0" lvl="1"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9pPr>
          </a:lstStyle>
          <a:p>
            <a:r>
              <a:rPr lang="en-US"/>
              <a:t>Click to edit Master title style</a:t>
            </a:r>
            <a:endParaRPr/>
          </a:p>
        </p:txBody>
      </p:sp>
    </p:spTree>
    <p:extLst>
      <p:ext uri="{BB962C8B-B14F-4D97-AF65-F5344CB8AC3E}">
        <p14:creationId xmlns:p14="http://schemas.microsoft.com/office/powerpoint/2010/main" val="20101202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r>
              <a:rPr lang="en-US"/>
              <a:t>Click to edit Master title style</a:t>
            </a:r>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104623A4-B66C-4E1D-B8F3-D98E5026E674}"/>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23837384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r>
              <a:rPr lang="en-US"/>
              <a:t>Click to edit Master title style</a:t>
            </a:r>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pPr lvl="0"/>
            <a:r>
              <a:rPr lang="en-US"/>
              <a:t>Click to edit Master text styles</a:t>
            </a: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AE182C54-E97A-4098-B166-3731ED3DE19D}"/>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12969857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r>
              <a:rPr lang="en-US"/>
              <a:t>Click to edit Master title style</a:t>
            </a:r>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BED28039-16E3-40E0-8485-20077F217DFC}"/>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39817154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35"/>
        <p:cNvGrpSpPr/>
        <p:nvPr/>
      </p:nvGrpSpPr>
      <p:grpSpPr>
        <a:xfrm>
          <a:off x="0" y="0"/>
          <a:ext cx="0" cy="0"/>
          <a:chOff x="0" y="0"/>
          <a:chExt cx="0" cy="0"/>
        </a:xfrm>
      </p:grpSpPr>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r>
              <a:rPr lang="en-US"/>
              <a:t>Click to edit Master title style</a:t>
            </a:r>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r>
              <a:rPr lang="en-US"/>
              <a:t>Click to edit Master subtitle style</a:t>
            </a:r>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pPr lvl="0"/>
            <a:r>
              <a:rPr lang="en-US"/>
              <a:t>Click to edit Master text styles</a:t>
            </a: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E2FCAD9B-061A-4533-AFE4-3955FC0E4E8A}"/>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14531112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rtl="0">
              <a:lnSpc>
                <a:spcPct val="100000"/>
              </a:lnSpc>
              <a:spcBef>
                <a:spcPts val="0"/>
              </a:spcBef>
              <a:spcAft>
                <a:spcPts val="0"/>
              </a:spcAft>
              <a:buSzPts val="1800"/>
              <a:buNone/>
              <a:defRPr/>
            </a:lvl1pPr>
          </a:lstStyle>
          <a:p>
            <a:pPr lvl="0"/>
            <a:r>
              <a:rPr lang="en-US"/>
              <a:t>Click to edit Master text styles</a:t>
            </a: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5BD6300B-240B-495C-A953-685FBA573066}"/>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36061742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theme" Target="../theme/theme2.xml"/><Relationship Id="rId5" Type="http://schemas.openxmlformats.org/officeDocument/2006/relationships/slideLayout" Target="../slideLayouts/slideLayout22.xml"/><Relationship Id="rId4"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18" Type="http://schemas.openxmlformats.org/officeDocument/2006/relationships/theme" Target="../theme/theme3.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17" Type="http://schemas.openxmlformats.org/officeDocument/2006/relationships/slideLayout" Target="../slideLayouts/slideLayout39.xml"/><Relationship Id="rId2" Type="http://schemas.openxmlformats.org/officeDocument/2006/relationships/slideLayout" Target="../slideLayouts/slideLayout24.xml"/><Relationship Id="rId16" Type="http://schemas.openxmlformats.org/officeDocument/2006/relationships/slideLayout" Target="../slideLayouts/slideLayout38.xml"/><Relationship Id="rId20" Type="http://schemas.openxmlformats.org/officeDocument/2006/relationships/image" Target="../media/image2.png"/><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slideLayout" Target="../slideLayouts/slideLayout37.xml"/><Relationship Id="rId10" Type="http://schemas.openxmlformats.org/officeDocument/2006/relationships/slideLayout" Target="../slideLayouts/slideLayout32.xml"/><Relationship Id="rId19" Type="http://schemas.openxmlformats.org/officeDocument/2006/relationships/image" Target="../media/image1.png"/><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slideLayout" Target="../slideLayouts/slideLayout36.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42.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theme" Target="../theme/theme4.xml"/><Relationship Id="rId5" Type="http://schemas.openxmlformats.org/officeDocument/2006/relationships/slideLayout" Target="../slideLayouts/slideLayout44.xml"/><Relationship Id="rId4"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dk1"/>
              </a:buClr>
              <a:buSzPts val="2800"/>
              <a:buNone/>
              <a:defRPr sz="2800">
                <a:solidFill>
                  <a:schemeClr val="dk1"/>
                </a:solidFill>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rtl="0">
              <a:lnSpc>
                <a:spcPct val="115000"/>
              </a:lnSpc>
              <a:spcBef>
                <a:spcPts val="0"/>
              </a:spcBef>
              <a:spcAft>
                <a:spcPts val="0"/>
              </a:spcAft>
              <a:buClr>
                <a:schemeClr val="dk2"/>
              </a:buClr>
              <a:buSzPts val="1800"/>
              <a:buChar char="●"/>
              <a:defRPr sz="1800">
                <a:solidFill>
                  <a:schemeClr val="dk2"/>
                </a:solidFill>
              </a:defRPr>
            </a:lvl1pPr>
            <a:lvl2pPr marL="914400" lvl="1" indent="-317500" rtl="0">
              <a:lnSpc>
                <a:spcPct val="115000"/>
              </a:lnSpc>
              <a:spcBef>
                <a:spcPts val="1600"/>
              </a:spcBef>
              <a:spcAft>
                <a:spcPts val="0"/>
              </a:spcAft>
              <a:buClr>
                <a:schemeClr val="dk2"/>
              </a:buClr>
              <a:buSzPts val="1400"/>
              <a:buChar char="○"/>
              <a:defRPr>
                <a:solidFill>
                  <a:schemeClr val="dk2"/>
                </a:solidFill>
              </a:defRPr>
            </a:lvl2pPr>
            <a:lvl3pPr marL="1371600" lvl="2" indent="-317500" rtl="0">
              <a:lnSpc>
                <a:spcPct val="115000"/>
              </a:lnSpc>
              <a:spcBef>
                <a:spcPts val="1600"/>
              </a:spcBef>
              <a:spcAft>
                <a:spcPts val="0"/>
              </a:spcAft>
              <a:buClr>
                <a:schemeClr val="dk2"/>
              </a:buClr>
              <a:buSzPts val="1400"/>
              <a:buChar char="■"/>
              <a:defRPr>
                <a:solidFill>
                  <a:schemeClr val="dk2"/>
                </a:solidFill>
              </a:defRPr>
            </a:lvl3pPr>
            <a:lvl4pPr marL="1828800" lvl="3" indent="-317500" rtl="0">
              <a:lnSpc>
                <a:spcPct val="115000"/>
              </a:lnSpc>
              <a:spcBef>
                <a:spcPts val="1600"/>
              </a:spcBef>
              <a:spcAft>
                <a:spcPts val="0"/>
              </a:spcAft>
              <a:buClr>
                <a:schemeClr val="dk2"/>
              </a:buClr>
              <a:buSzPts val="1400"/>
              <a:buChar char="●"/>
              <a:defRPr>
                <a:solidFill>
                  <a:schemeClr val="dk2"/>
                </a:solidFill>
              </a:defRPr>
            </a:lvl4pPr>
            <a:lvl5pPr marL="2286000" lvl="4" indent="-317500" rtl="0">
              <a:lnSpc>
                <a:spcPct val="115000"/>
              </a:lnSpc>
              <a:spcBef>
                <a:spcPts val="1600"/>
              </a:spcBef>
              <a:spcAft>
                <a:spcPts val="0"/>
              </a:spcAft>
              <a:buClr>
                <a:schemeClr val="dk2"/>
              </a:buClr>
              <a:buSzPts val="1400"/>
              <a:buChar char="○"/>
              <a:defRPr>
                <a:solidFill>
                  <a:schemeClr val="dk2"/>
                </a:solidFill>
              </a:defRPr>
            </a:lvl5pPr>
            <a:lvl6pPr marL="2743200" lvl="5" indent="-317500" rtl="0">
              <a:lnSpc>
                <a:spcPct val="115000"/>
              </a:lnSpc>
              <a:spcBef>
                <a:spcPts val="1600"/>
              </a:spcBef>
              <a:spcAft>
                <a:spcPts val="0"/>
              </a:spcAft>
              <a:buClr>
                <a:schemeClr val="dk2"/>
              </a:buClr>
              <a:buSzPts val="1400"/>
              <a:buChar char="■"/>
              <a:defRPr>
                <a:solidFill>
                  <a:schemeClr val="dk2"/>
                </a:solidFill>
              </a:defRPr>
            </a:lvl6pPr>
            <a:lvl7pPr marL="3200400" lvl="6" indent="-317500" rtl="0">
              <a:lnSpc>
                <a:spcPct val="115000"/>
              </a:lnSpc>
              <a:spcBef>
                <a:spcPts val="1600"/>
              </a:spcBef>
              <a:spcAft>
                <a:spcPts val="0"/>
              </a:spcAft>
              <a:buClr>
                <a:schemeClr val="dk2"/>
              </a:buClr>
              <a:buSzPts val="1400"/>
              <a:buChar char="●"/>
              <a:defRPr>
                <a:solidFill>
                  <a:schemeClr val="dk2"/>
                </a:solidFill>
              </a:defRPr>
            </a:lvl7pPr>
            <a:lvl8pPr marL="3657600" lvl="7" indent="-317500" rtl="0">
              <a:lnSpc>
                <a:spcPct val="115000"/>
              </a:lnSpc>
              <a:spcBef>
                <a:spcPts val="1600"/>
              </a:spcBef>
              <a:spcAft>
                <a:spcPts val="0"/>
              </a:spcAft>
              <a:buClr>
                <a:schemeClr val="dk2"/>
              </a:buClr>
              <a:buSzPts val="1400"/>
              <a:buChar char="○"/>
              <a:defRPr>
                <a:solidFill>
                  <a:schemeClr val="dk2"/>
                </a:solidFill>
              </a:defRPr>
            </a:lvl8pPr>
            <a:lvl9pPr marL="4114800" lvl="8" indent="-317500" rtl="0">
              <a:lnSpc>
                <a:spcPct val="115000"/>
              </a:lnSpc>
              <a:spcBef>
                <a:spcPts val="1600"/>
              </a:spcBef>
              <a:spcAft>
                <a:spcPts val="1600"/>
              </a:spcAft>
              <a:buClr>
                <a:schemeClr val="dk2"/>
              </a:buClr>
              <a:buSzPts val="1400"/>
              <a:buChar char="■"/>
              <a:defRPr>
                <a:solidFill>
                  <a:schemeClr val="dk2"/>
                </a:solidFill>
              </a:defRPr>
            </a:lvl9pPr>
          </a:lstStyle>
          <a:p>
            <a:endParaRPr dirty="0"/>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6A3F6DBD-C39C-4C79-AD26-D2AADD364837}"/>
              </a:ext>
            </a:extLst>
          </p:cNvPr>
          <p:cNvPicPr>
            <a:picLocks noChangeAspect="1"/>
          </p:cNvPicPr>
          <p:nvPr/>
        </p:nvPicPr>
        <p:blipFill rotWithShape="1">
          <a:blip r:embed="rId19">
            <a:alphaModFix amt="20000"/>
          </a:blip>
          <a:srcRect l="1684" t="-831" r="51146" b="57114"/>
          <a:stretch/>
        </p:blipFill>
        <p:spPr>
          <a:xfrm rot="16200000">
            <a:off x="4532768" y="248781"/>
            <a:ext cx="4860017" cy="4362450"/>
          </a:xfrm>
          <a:prstGeom prst="rect">
            <a:avLst/>
          </a:prstGeom>
        </p:spPr>
      </p:pic>
      <p:pic>
        <p:nvPicPr>
          <p:cNvPr id="5" name="Picture 4" descr="Icon&#10;&#10;Description automatically generated">
            <a:extLst>
              <a:ext uri="{FF2B5EF4-FFF2-40B4-BE49-F238E27FC236}">
                <a16:creationId xmlns:a16="http://schemas.microsoft.com/office/drawing/2014/main" id="{C505BD15-08B7-4121-8833-3892D7A35B50}"/>
              </a:ext>
            </a:extLst>
          </p:cNvPr>
          <p:cNvPicPr>
            <a:picLocks noChangeAspect="1"/>
          </p:cNvPicPr>
          <p:nvPr userDrawn="1"/>
        </p:nvPicPr>
        <p:blipFill>
          <a:blip r:embed="rId20"/>
          <a:stretch>
            <a:fillRect/>
          </a:stretch>
        </p:blipFill>
        <p:spPr>
          <a:xfrm>
            <a:off x="5780202" y="610329"/>
            <a:ext cx="3363798" cy="4005717"/>
          </a:xfrm>
          <a:prstGeom prst="rect">
            <a:avLst/>
          </a:prstGeom>
        </p:spPr>
      </p:pic>
    </p:spTree>
    <p:extLst>
      <p:ext uri="{BB962C8B-B14F-4D97-AF65-F5344CB8AC3E}">
        <p14:creationId xmlns:p14="http://schemas.microsoft.com/office/powerpoint/2010/main" val="172555036"/>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hf sldNum="0"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Shape 61"/>
        <p:cNvGrpSpPr/>
        <p:nvPr/>
      </p:nvGrpSpPr>
      <p:grpSpPr>
        <a:xfrm>
          <a:off x="0" y="0"/>
          <a:ext cx="0" cy="0"/>
          <a:chOff x="0" y="0"/>
          <a:chExt cx="0" cy="0"/>
        </a:xfrm>
      </p:grpSpPr>
      <p:sp>
        <p:nvSpPr>
          <p:cNvPr id="62" name="Google Shape;62;p19"/>
          <p:cNvSpPr txBox="1">
            <a:spLocks noGrp="1"/>
          </p:cNvSpPr>
          <p:nvPr>
            <p:ph type="title"/>
          </p:nvPr>
        </p:nvSpPr>
        <p:spPr>
          <a:xfrm>
            <a:off x="633412" y="357187"/>
            <a:ext cx="7877100" cy="857400"/>
          </a:xfrm>
          <a:prstGeom prst="rect">
            <a:avLst/>
          </a:prstGeom>
          <a:noFill/>
          <a:ln>
            <a:noFill/>
          </a:ln>
        </p:spPr>
        <p:txBody>
          <a:bodyPr spcFirstLastPara="1" wrap="square" lIns="91425" tIns="91425" rIns="91425" bIns="91425" anchor="ctr" anchorCtr="0">
            <a:noAutofit/>
          </a:bodyPr>
          <a:lstStyle>
            <a:lvl1pPr marR="0" lvl="0" algn="ctr" rtl="0">
              <a:lnSpc>
                <a:spcPct val="100000"/>
              </a:lnSpc>
              <a:spcBef>
                <a:spcPts val="0"/>
              </a:spcBef>
              <a:spcAft>
                <a:spcPts val="0"/>
              </a:spcAft>
              <a:buClr>
                <a:schemeClr val="accent5"/>
              </a:buClr>
              <a:buSzPts val="4200"/>
              <a:buFont typeface="Roboto"/>
              <a:buNone/>
              <a:defRPr sz="4200" b="0" i="0" u="none" strike="noStrike" cap="none">
                <a:solidFill>
                  <a:schemeClr val="accent5"/>
                </a:solidFill>
                <a:latin typeface="Roboto"/>
                <a:ea typeface="Roboto"/>
                <a:cs typeface="Roboto"/>
                <a:sym typeface="Roboto"/>
              </a:defRPr>
            </a:lvl1pPr>
            <a:lvl2pPr marR="0" lvl="1"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endParaRPr/>
          </a:p>
        </p:txBody>
      </p:sp>
      <p:sp>
        <p:nvSpPr>
          <p:cNvPr id="63" name="Google Shape;63;p19"/>
          <p:cNvSpPr txBox="1">
            <a:spLocks noGrp="1"/>
          </p:cNvSpPr>
          <p:nvPr>
            <p:ph type="body" idx="1"/>
          </p:nvPr>
        </p:nvSpPr>
        <p:spPr>
          <a:xfrm>
            <a:off x="633412" y="1214437"/>
            <a:ext cx="7877100" cy="3452700"/>
          </a:xfrm>
          <a:prstGeom prst="rect">
            <a:avLst/>
          </a:prstGeom>
          <a:noFill/>
          <a:ln>
            <a:noFill/>
          </a:ln>
        </p:spPr>
        <p:txBody>
          <a:bodyPr spcFirstLastPara="1" wrap="square" lIns="91425" tIns="91425" rIns="91425" bIns="91425" anchor="t" anchorCtr="0">
            <a:noAutofit/>
          </a:bodyPr>
          <a:lstStyle>
            <a:lvl1pPr marL="457200" marR="0" lvl="0" indent="-297180" algn="l" rtl="0">
              <a:lnSpc>
                <a:spcPct val="100000"/>
              </a:lnSpc>
              <a:spcBef>
                <a:spcPts val="0"/>
              </a:spcBef>
              <a:spcAft>
                <a:spcPts val="0"/>
              </a:spcAft>
              <a:buClr>
                <a:schemeClr val="accent6"/>
              </a:buClr>
              <a:buSzPts val="1080"/>
              <a:buFont typeface="Roboto"/>
              <a:buChar char="•"/>
              <a:defRPr sz="1200" b="0" i="0" u="none" strike="noStrike" cap="none">
                <a:solidFill>
                  <a:schemeClr val="accent6"/>
                </a:solidFill>
                <a:latin typeface="Roboto"/>
                <a:ea typeface="Roboto"/>
                <a:cs typeface="Roboto"/>
                <a:sym typeface="Roboto"/>
              </a:defRPr>
            </a:lvl1pPr>
            <a:lvl2pPr marL="914400" marR="0" lvl="1" indent="-297180" algn="l" rtl="0">
              <a:lnSpc>
                <a:spcPct val="100000"/>
              </a:lnSpc>
              <a:spcBef>
                <a:spcPts val="0"/>
              </a:spcBef>
              <a:spcAft>
                <a:spcPts val="0"/>
              </a:spcAft>
              <a:buClr>
                <a:schemeClr val="accent6"/>
              </a:buClr>
              <a:buSzPts val="1080"/>
              <a:buFont typeface="Roboto"/>
              <a:buChar char="•"/>
              <a:defRPr sz="1200" b="0" i="0" u="none" strike="noStrike" cap="none">
                <a:solidFill>
                  <a:schemeClr val="accent6"/>
                </a:solidFill>
                <a:latin typeface="Roboto"/>
                <a:ea typeface="Roboto"/>
                <a:cs typeface="Roboto"/>
                <a:sym typeface="Roboto"/>
              </a:defRPr>
            </a:lvl2pPr>
            <a:lvl3pPr marL="1371600" marR="0" lvl="2" indent="-297180" algn="l" rtl="0">
              <a:lnSpc>
                <a:spcPct val="100000"/>
              </a:lnSpc>
              <a:spcBef>
                <a:spcPts val="0"/>
              </a:spcBef>
              <a:spcAft>
                <a:spcPts val="0"/>
              </a:spcAft>
              <a:buClr>
                <a:schemeClr val="accent6"/>
              </a:buClr>
              <a:buSzPts val="1080"/>
              <a:buFont typeface="Roboto"/>
              <a:buChar char="•"/>
              <a:defRPr sz="1200" b="0" i="0" u="none" strike="noStrike" cap="none">
                <a:solidFill>
                  <a:schemeClr val="accent6"/>
                </a:solidFill>
                <a:latin typeface="Roboto"/>
                <a:ea typeface="Roboto"/>
                <a:cs typeface="Roboto"/>
                <a:sym typeface="Roboto"/>
              </a:defRPr>
            </a:lvl3pPr>
            <a:lvl4pPr marL="1828800" marR="0" lvl="3" indent="-297180" algn="l" rtl="0">
              <a:lnSpc>
                <a:spcPct val="100000"/>
              </a:lnSpc>
              <a:spcBef>
                <a:spcPts val="0"/>
              </a:spcBef>
              <a:spcAft>
                <a:spcPts val="0"/>
              </a:spcAft>
              <a:buClr>
                <a:schemeClr val="accent6"/>
              </a:buClr>
              <a:buSzPts val="1080"/>
              <a:buFont typeface="Roboto"/>
              <a:buChar char="•"/>
              <a:defRPr sz="1200" b="0" i="0" u="none" strike="noStrike" cap="none">
                <a:solidFill>
                  <a:schemeClr val="accent6"/>
                </a:solidFill>
                <a:latin typeface="Roboto"/>
                <a:ea typeface="Roboto"/>
                <a:cs typeface="Roboto"/>
                <a:sym typeface="Roboto"/>
              </a:defRPr>
            </a:lvl4pPr>
            <a:lvl5pPr marL="2286000" marR="0" lvl="4" indent="-297179" algn="l" rtl="0">
              <a:lnSpc>
                <a:spcPct val="100000"/>
              </a:lnSpc>
              <a:spcBef>
                <a:spcPts val="0"/>
              </a:spcBef>
              <a:spcAft>
                <a:spcPts val="0"/>
              </a:spcAft>
              <a:buClr>
                <a:schemeClr val="accent6"/>
              </a:buClr>
              <a:buSzPts val="1080"/>
              <a:buFont typeface="Roboto"/>
              <a:buChar char="•"/>
              <a:defRPr sz="1200" b="0" i="0" u="none" strike="noStrike" cap="none">
                <a:solidFill>
                  <a:schemeClr val="accent6"/>
                </a:solidFill>
                <a:latin typeface="Roboto"/>
                <a:ea typeface="Roboto"/>
                <a:cs typeface="Roboto"/>
                <a:sym typeface="Roboto"/>
              </a:defRPr>
            </a:lvl5pPr>
            <a:lvl6pPr marL="2743200" marR="0" lvl="5" indent="-314325" algn="l" rtl="0">
              <a:lnSpc>
                <a:spcPct val="100000"/>
              </a:lnSpc>
              <a:spcBef>
                <a:spcPts val="5200"/>
              </a:spcBef>
              <a:spcAft>
                <a:spcPts val="0"/>
              </a:spcAft>
              <a:buClr>
                <a:srgbClr val="000000"/>
              </a:buClr>
              <a:buSzPts val="1350"/>
              <a:buFont typeface="Helvetica Neue Light"/>
              <a:buChar char="•"/>
              <a:defRPr sz="1800" b="0" i="0" u="none" strike="noStrike" cap="none">
                <a:solidFill>
                  <a:srgbClr val="000000"/>
                </a:solidFill>
                <a:latin typeface="Helvetica Neue Light"/>
                <a:ea typeface="Helvetica Neue Light"/>
                <a:cs typeface="Helvetica Neue Light"/>
                <a:sym typeface="Helvetica Neue Light"/>
              </a:defRPr>
            </a:lvl6pPr>
            <a:lvl7pPr marL="3200400" marR="0" lvl="6" indent="-314325" algn="l" rtl="0">
              <a:lnSpc>
                <a:spcPct val="100000"/>
              </a:lnSpc>
              <a:spcBef>
                <a:spcPts val="5200"/>
              </a:spcBef>
              <a:spcAft>
                <a:spcPts val="0"/>
              </a:spcAft>
              <a:buClr>
                <a:srgbClr val="000000"/>
              </a:buClr>
              <a:buSzPts val="1350"/>
              <a:buFont typeface="Helvetica Neue Light"/>
              <a:buChar char="•"/>
              <a:defRPr sz="1800" b="0" i="0" u="none" strike="noStrike" cap="none">
                <a:solidFill>
                  <a:srgbClr val="000000"/>
                </a:solidFill>
                <a:latin typeface="Helvetica Neue Light"/>
                <a:ea typeface="Helvetica Neue Light"/>
                <a:cs typeface="Helvetica Neue Light"/>
                <a:sym typeface="Helvetica Neue Light"/>
              </a:defRPr>
            </a:lvl7pPr>
            <a:lvl8pPr marL="3657600" marR="0" lvl="7" indent="-314325" algn="l" rtl="0">
              <a:lnSpc>
                <a:spcPct val="100000"/>
              </a:lnSpc>
              <a:spcBef>
                <a:spcPts val="5200"/>
              </a:spcBef>
              <a:spcAft>
                <a:spcPts val="0"/>
              </a:spcAft>
              <a:buClr>
                <a:srgbClr val="000000"/>
              </a:buClr>
              <a:buSzPts val="1350"/>
              <a:buFont typeface="Helvetica Neue Light"/>
              <a:buChar char="•"/>
              <a:defRPr sz="1800" b="0" i="0" u="none" strike="noStrike" cap="none">
                <a:solidFill>
                  <a:srgbClr val="000000"/>
                </a:solidFill>
                <a:latin typeface="Helvetica Neue Light"/>
                <a:ea typeface="Helvetica Neue Light"/>
                <a:cs typeface="Helvetica Neue Light"/>
                <a:sym typeface="Helvetica Neue Light"/>
              </a:defRPr>
            </a:lvl8pPr>
            <a:lvl9pPr marL="4114800" marR="0" lvl="8" indent="-314325" algn="l" rtl="0">
              <a:lnSpc>
                <a:spcPct val="100000"/>
              </a:lnSpc>
              <a:spcBef>
                <a:spcPts val="5200"/>
              </a:spcBef>
              <a:spcAft>
                <a:spcPts val="0"/>
              </a:spcAft>
              <a:buClr>
                <a:srgbClr val="000000"/>
              </a:buClr>
              <a:buSzPts val="1350"/>
              <a:buFont typeface="Helvetica Neue Light"/>
              <a:buChar char="•"/>
              <a:defRPr sz="1800" b="0" i="0" u="none" strike="noStrike" cap="none">
                <a:solidFill>
                  <a:srgbClr val="000000"/>
                </a:solidFill>
                <a:latin typeface="Helvetica Neue Light"/>
                <a:ea typeface="Helvetica Neue Light"/>
                <a:cs typeface="Helvetica Neue Light"/>
                <a:sym typeface="Helvetica Neue Light"/>
              </a:defRPr>
            </a:lvl9pPr>
          </a:lstStyle>
          <a:p>
            <a:endParaRPr/>
          </a:p>
        </p:txBody>
      </p:sp>
    </p:spTree>
    <p:extLst>
      <p:ext uri="{BB962C8B-B14F-4D97-AF65-F5344CB8AC3E}">
        <p14:creationId xmlns:p14="http://schemas.microsoft.com/office/powerpoint/2010/main" val="459324903"/>
      </p:ext>
    </p:extLst>
  </p:cSld>
  <p:clrMap bg1="lt1" tx1="dk1" bg2="dk2" tx2="lt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Lst>
  <p:hf sldNum="0"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dk1"/>
              </a:buClr>
              <a:buSzPts val="2800"/>
              <a:buNone/>
              <a:defRPr sz="2800">
                <a:solidFill>
                  <a:schemeClr val="dk1"/>
                </a:solidFill>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rtl="0">
              <a:lnSpc>
                <a:spcPct val="115000"/>
              </a:lnSpc>
              <a:spcBef>
                <a:spcPts val="0"/>
              </a:spcBef>
              <a:spcAft>
                <a:spcPts val="0"/>
              </a:spcAft>
              <a:buClr>
                <a:schemeClr val="dk2"/>
              </a:buClr>
              <a:buSzPts val="1800"/>
              <a:buChar char="●"/>
              <a:defRPr sz="1800">
                <a:solidFill>
                  <a:schemeClr val="dk2"/>
                </a:solidFill>
              </a:defRPr>
            </a:lvl1pPr>
            <a:lvl2pPr marL="914400" lvl="1" indent="-317500" rtl="0">
              <a:lnSpc>
                <a:spcPct val="115000"/>
              </a:lnSpc>
              <a:spcBef>
                <a:spcPts val="1600"/>
              </a:spcBef>
              <a:spcAft>
                <a:spcPts val="0"/>
              </a:spcAft>
              <a:buClr>
                <a:schemeClr val="dk2"/>
              </a:buClr>
              <a:buSzPts val="1400"/>
              <a:buChar char="○"/>
              <a:defRPr>
                <a:solidFill>
                  <a:schemeClr val="dk2"/>
                </a:solidFill>
              </a:defRPr>
            </a:lvl2pPr>
            <a:lvl3pPr marL="1371600" lvl="2" indent="-317500" rtl="0">
              <a:lnSpc>
                <a:spcPct val="115000"/>
              </a:lnSpc>
              <a:spcBef>
                <a:spcPts val="1600"/>
              </a:spcBef>
              <a:spcAft>
                <a:spcPts val="0"/>
              </a:spcAft>
              <a:buClr>
                <a:schemeClr val="dk2"/>
              </a:buClr>
              <a:buSzPts val="1400"/>
              <a:buChar char="■"/>
              <a:defRPr>
                <a:solidFill>
                  <a:schemeClr val="dk2"/>
                </a:solidFill>
              </a:defRPr>
            </a:lvl3pPr>
            <a:lvl4pPr marL="1828800" lvl="3" indent="-317500" rtl="0">
              <a:lnSpc>
                <a:spcPct val="115000"/>
              </a:lnSpc>
              <a:spcBef>
                <a:spcPts val="1600"/>
              </a:spcBef>
              <a:spcAft>
                <a:spcPts val="0"/>
              </a:spcAft>
              <a:buClr>
                <a:schemeClr val="dk2"/>
              </a:buClr>
              <a:buSzPts val="1400"/>
              <a:buChar char="●"/>
              <a:defRPr>
                <a:solidFill>
                  <a:schemeClr val="dk2"/>
                </a:solidFill>
              </a:defRPr>
            </a:lvl4pPr>
            <a:lvl5pPr marL="2286000" lvl="4" indent="-317500" rtl="0">
              <a:lnSpc>
                <a:spcPct val="115000"/>
              </a:lnSpc>
              <a:spcBef>
                <a:spcPts val="1600"/>
              </a:spcBef>
              <a:spcAft>
                <a:spcPts val="0"/>
              </a:spcAft>
              <a:buClr>
                <a:schemeClr val="dk2"/>
              </a:buClr>
              <a:buSzPts val="1400"/>
              <a:buChar char="○"/>
              <a:defRPr>
                <a:solidFill>
                  <a:schemeClr val="dk2"/>
                </a:solidFill>
              </a:defRPr>
            </a:lvl5pPr>
            <a:lvl6pPr marL="2743200" lvl="5" indent="-317500" rtl="0">
              <a:lnSpc>
                <a:spcPct val="115000"/>
              </a:lnSpc>
              <a:spcBef>
                <a:spcPts val="1600"/>
              </a:spcBef>
              <a:spcAft>
                <a:spcPts val="0"/>
              </a:spcAft>
              <a:buClr>
                <a:schemeClr val="dk2"/>
              </a:buClr>
              <a:buSzPts val="1400"/>
              <a:buChar char="■"/>
              <a:defRPr>
                <a:solidFill>
                  <a:schemeClr val="dk2"/>
                </a:solidFill>
              </a:defRPr>
            </a:lvl6pPr>
            <a:lvl7pPr marL="3200400" lvl="6" indent="-317500" rtl="0">
              <a:lnSpc>
                <a:spcPct val="115000"/>
              </a:lnSpc>
              <a:spcBef>
                <a:spcPts val="1600"/>
              </a:spcBef>
              <a:spcAft>
                <a:spcPts val="0"/>
              </a:spcAft>
              <a:buClr>
                <a:schemeClr val="dk2"/>
              </a:buClr>
              <a:buSzPts val="1400"/>
              <a:buChar char="●"/>
              <a:defRPr>
                <a:solidFill>
                  <a:schemeClr val="dk2"/>
                </a:solidFill>
              </a:defRPr>
            </a:lvl7pPr>
            <a:lvl8pPr marL="3657600" lvl="7" indent="-317500" rtl="0">
              <a:lnSpc>
                <a:spcPct val="115000"/>
              </a:lnSpc>
              <a:spcBef>
                <a:spcPts val="1600"/>
              </a:spcBef>
              <a:spcAft>
                <a:spcPts val="0"/>
              </a:spcAft>
              <a:buClr>
                <a:schemeClr val="dk2"/>
              </a:buClr>
              <a:buSzPts val="1400"/>
              <a:buChar char="○"/>
              <a:defRPr>
                <a:solidFill>
                  <a:schemeClr val="dk2"/>
                </a:solidFill>
              </a:defRPr>
            </a:lvl8pPr>
            <a:lvl9pPr marL="4114800" lvl="8" indent="-317500" rtl="0">
              <a:lnSpc>
                <a:spcPct val="115000"/>
              </a:lnSpc>
              <a:spcBef>
                <a:spcPts val="1600"/>
              </a:spcBef>
              <a:spcAft>
                <a:spcPts val="1600"/>
              </a:spcAft>
              <a:buClr>
                <a:schemeClr val="dk2"/>
              </a:buClr>
              <a:buSzPts val="1400"/>
              <a:buChar char="■"/>
              <a:defRPr>
                <a:solidFill>
                  <a:schemeClr val="dk2"/>
                </a:solidFill>
              </a:defRPr>
            </a:lvl9pPr>
          </a:lstStyle>
          <a:p>
            <a:endParaRPr dirty="0"/>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6A3F6DBD-C39C-4C79-AD26-D2AADD364837}"/>
              </a:ext>
            </a:extLst>
          </p:cNvPr>
          <p:cNvPicPr>
            <a:picLocks noChangeAspect="1"/>
          </p:cNvPicPr>
          <p:nvPr/>
        </p:nvPicPr>
        <p:blipFill rotWithShape="1">
          <a:blip r:embed="rId19">
            <a:alphaModFix amt="20000"/>
          </a:blip>
          <a:srcRect l="1684" t="-831" r="51146" b="57114"/>
          <a:stretch/>
        </p:blipFill>
        <p:spPr>
          <a:xfrm rot="16200000">
            <a:off x="4532768" y="248781"/>
            <a:ext cx="4860017" cy="4362450"/>
          </a:xfrm>
          <a:prstGeom prst="rect">
            <a:avLst/>
          </a:prstGeom>
        </p:spPr>
      </p:pic>
      <p:pic>
        <p:nvPicPr>
          <p:cNvPr id="4" name="Picture 3" descr="Icon&#10;&#10;Description automatically generated">
            <a:extLst>
              <a:ext uri="{FF2B5EF4-FFF2-40B4-BE49-F238E27FC236}">
                <a16:creationId xmlns:a16="http://schemas.microsoft.com/office/drawing/2014/main" id="{B8B8C696-66A0-4E3A-9103-A24C1F7C6423}"/>
              </a:ext>
            </a:extLst>
          </p:cNvPr>
          <p:cNvPicPr>
            <a:picLocks noChangeAspect="1"/>
          </p:cNvPicPr>
          <p:nvPr userDrawn="1"/>
        </p:nvPicPr>
        <p:blipFill>
          <a:blip r:embed="rId20"/>
          <a:stretch>
            <a:fillRect/>
          </a:stretch>
        </p:blipFill>
        <p:spPr>
          <a:xfrm>
            <a:off x="5780202" y="610329"/>
            <a:ext cx="3363798" cy="4005717"/>
          </a:xfrm>
          <a:prstGeom prst="rect">
            <a:avLst/>
          </a:prstGeom>
        </p:spPr>
      </p:pic>
    </p:spTree>
    <p:extLst>
      <p:ext uri="{BB962C8B-B14F-4D97-AF65-F5344CB8AC3E}">
        <p14:creationId xmlns:p14="http://schemas.microsoft.com/office/powerpoint/2010/main" val="3505648984"/>
      </p:ext>
    </p:extLst>
  </p:cSld>
  <p:clrMap bg1="lt1" tx1="dk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 id="2147483700" r:id="rId16"/>
    <p:sldLayoutId id="2147483701" r:id="rId17"/>
  </p:sldLayoutIdLst>
  <p:hf sldNum="0"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Shape 61"/>
        <p:cNvGrpSpPr/>
        <p:nvPr/>
      </p:nvGrpSpPr>
      <p:grpSpPr>
        <a:xfrm>
          <a:off x="0" y="0"/>
          <a:ext cx="0" cy="0"/>
          <a:chOff x="0" y="0"/>
          <a:chExt cx="0" cy="0"/>
        </a:xfrm>
      </p:grpSpPr>
      <p:sp>
        <p:nvSpPr>
          <p:cNvPr id="62" name="Google Shape;62;p19"/>
          <p:cNvSpPr txBox="1">
            <a:spLocks noGrp="1"/>
          </p:cNvSpPr>
          <p:nvPr>
            <p:ph type="title"/>
          </p:nvPr>
        </p:nvSpPr>
        <p:spPr>
          <a:xfrm>
            <a:off x="633412" y="357187"/>
            <a:ext cx="7877100" cy="857400"/>
          </a:xfrm>
          <a:prstGeom prst="rect">
            <a:avLst/>
          </a:prstGeom>
          <a:noFill/>
          <a:ln>
            <a:noFill/>
          </a:ln>
        </p:spPr>
        <p:txBody>
          <a:bodyPr spcFirstLastPara="1" wrap="square" lIns="91425" tIns="91425" rIns="91425" bIns="91425" anchor="ctr" anchorCtr="0">
            <a:noAutofit/>
          </a:bodyPr>
          <a:lstStyle>
            <a:lvl1pPr marR="0" lvl="0" algn="ctr" rtl="0">
              <a:lnSpc>
                <a:spcPct val="100000"/>
              </a:lnSpc>
              <a:spcBef>
                <a:spcPts val="0"/>
              </a:spcBef>
              <a:spcAft>
                <a:spcPts val="0"/>
              </a:spcAft>
              <a:buClr>
                <a:schemeClr val="accent5"/>
              </a:buClr>
              <a:buSzPts val="4200"/>
              <a:buFont typeface="Roboto"/>
              <a:buNone/>
              <a:defRPr sz="4200" b="0" i="0" u="none" strike="noStrike" cap="none">
                <a:solidFill>
                  <a:schemeClr val="accent5"/>
                </a:solidFill>
                <a:latin typeface="Roboto"/>
                <a:ea typeface="Roboto"/>
                <a:cs typeface="Roboto"/>
                <a:sym typeface="Roboto"/>
              </a:defRPr>
            </a:lvl1pPr>
            <a:lvl2pPr marR="0" lvl="1"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endParaRPr/>
          </a:p>
        </p:txBody>
      </p:sp>
      <p:sp>
        <p:nvSpPr>
          <p:cNvPr id="63" name="Google Shape;63;p19"/>
          <p:cNvSpPr txBox="1">
            <a:spLocks noGrp="1"/>
          </p:cNvSpPr>
          <p:nvPr>
            <p:ph type="body" idx="1"/>
          </p:nvPr>
        </p:nvSpPr>
        <p:spPr>
          <a:xfrm>
            <a:off x="633412" y="1214437"/>
            <a:ext cx="7877100" cy="3452700"/>
          </a:xfrm>
          <a:prstGeom prst="rect">
            <a:avLst/>
          </a:prstGeom>
          <a:noFill/>
          <a:ln>
            <a:noFill/>
          </a:ln>
        </p:spPr>
        <p:txBody>
          <a:bodyPr spcFirstLastPara="1" wrap="square" lIns="91425" tIns="91425" rIns="91425" bIns="91425" anchor="t" anchorCtr="0">
            <a:noAutofit/>
          </a:bodyPr>
          <a:lstStyle>
            <a:lvl1pPr marL="457200" marR="0" lvl="0" indent="-297180" algn="l" rtl="0">
              <a:lnSpc>
                <a:spcPct val="100000"/>
              </a:lnSpc>
              <a:spcBef>
                <a:spcPts val="0"/>
              </a:spcBef>
              <a:spcAft>
                <a:spcPts val="0"/>
              </a:spcAft>
              <a:buClr>
                <a:schemeClr val="accent6"/>
              </a:buClr>
              <a:buSzPts val="1080"/>
              <a:buFont typeface="Roboto"/>
              <a:buChar char="•"/>
              <a:defRPr sz="1200" b="0" i="0" u="none" strike="noStrike" cap="none">
                <a:solidFill>
                  <a:schemeClr val="accent6"/>
                </a:solidFill>
                <a:latin typeface="Roboto"/>
                <a:ea typeface="Roboto"/>
                <a:cs typeface="Roboto"/>
                <a:sym typeface="Roboto"/>
              </a:defRPr>
            </a:lvl1pPr>
            <a:lvl2pPr marL="914400" marR="0" lvl="1" indent="-297180" algn="l" rtl="0">
              <a:lnSpc>
                <a:spcPct val="100000"/>
              </a:lnSpc>
              <a:spcBef>
                <a:spcPts val="0"/>
              </a:spcBef>
              <a:spcAft>
                <a:spcPts val="0"/>
              </a:spcAft>
              <a:buClr>
                <a:schemeClr val="accent6"/>
              </a:buClr>
              <a:buSzPts val="1080"/>
              <a:buFont typeface="Roboto"/>
              <a:buChar char="•"/>
              <a:defRPr sz="1200" b="0" i="0" u="none" strike="noStrike" cap="none">
                <a:solidFill>
                  <a:schemeClr val="accent6"/>
                </a:solidFill>
                <a:latin typeface="Roboto"/>
                <a:ea typeface="Roboto"/>
                <a:cs typeface="Roboto"/>
                <a:sym typeface="Roboto"/>
              </a:defRPr>
            </a:lvl2pPr>
            <a:lvl3pPr marL="1371600" marR="0" lvl="2" indent="-297180" algn="l" rtl="0">
              <a:lnSpc>
                <a:spcPct val="100000"/>
              </a:lnSpc>
              <a:spcBef>
                <a:spcPts val="0"/>
              </a:spcBef>
              <a:spcAft>
                <a:spcPts val="0"/>
              </a:spcAft>
              <a:buClr>
                <a:schemeClr val="accent6"/>
              </a:buClr>
              <a:buSzPts val="1080"/>
              <a:buFont typeface="Roboto"/>
              <a:buChar char="•"/>
              <a:defRPr sz="1200" b="0" i="0" u="none" strike="noStrike" cap="none">
                <a:solidFill>
                  <a:schemeClr val="accent6"/>
                </a:solidFill>
                <a:latin typeface="Roboto"/>
                <a:ea typeface="Roboto"/>
                <a:cs typeface="Roboto"/>
                <a:sym typeface="Roboto"/>
              </a:defRPr>
            </a:lvl3pPr>
            <a:lvl4pPr marL="1828800" marR="0" lvl="3" indent="-297180" algn="l" rtl="0">
              <a:lnSpc>
                <a:spcPct val="100000"/>
              </a:lnSpc>
              <a:spcBef>
                <a:spcPts val="0"/>
              </a:spcBef>
              <a:spcAft>
                <a:spcPts val="0"/>
              </a:spcAft>
              <a:buClr>
                <a:schemeClr val="accent6"/>
              </a:buClr>
              <a:buSzPts val="1080"/>
              <a:buFont typeface="Roboto"/>
              <a:buChar char="•"/>
              <a:defRPr sz="1200" b="0" i="0" u="none" strike="noStrike" cap="none">
                <a:solidFill>
                  <a:schemeClr val="accent6"/>
                </a:solidFill>
                <a:latin typeface="Roboto"/>
                <a:ea typeface="Roboto"/>
                <a:cs typeface="Roboto"/>
                <a:sym typeface="Roboto"/>
              </a:defRPr>
            </a:lvl4pPr>
            <a:lvl5pPr marL="2286000" marR="0" lvl="4" indent="-297179" algn="l" rtl="0">
              <a:lnSpc>
                <a:spcPct val="100000"/>
              </a:lnSpc>
              <a:spcBef>
                <a:spcPts val="0"/>
              </a:spcBef>
              <a:spcAft>
                <a:spcPts val="0"/>
              </a:spcAft>
              <a:buClr>
                <a:schemeClr val="accent6"/>
              </a:buClr>
              <a:buSzPts val="1080"/>
              <a:buFont typeface="Roboto"/>
              <a:buChar char="•"/>
              <a:defRPr sz="1200" b="0" i="0" u="none" strike="noStrike" cap="none">
                <a:solidFill>
                  <a:schemeClr val="accent6"/>
                </a:solidFill>
                <a:latin typeface="Roboto"/>
                <a:ea typeface="Roboto"/>
                <a:cs typeface="Roboto"/>
                <a:sym typeface="Roboto"/>
              </a:defRPr>
            </a:lvl5pPr>
            <a:lvl6pPr marL="2743200" marR="0" lvl="5" indent="-314325" algn="l" rtl="0">
              <a:lnSpc>
                <a:spcPct val="100000"/>
              </a:lnSpc>
              <a:spcBef>
                <a:spcPts val="5200"/>
              </a:spcBef>
              <a:spcAft>
                <a:spcPts val="0"/>
              </a:spcAft>
              <a:buClr>
                <a:srgbClr val="000000"/>
              </a:buClr>
              <a:buSzPts val="1350"/>
              <a:buFont typeface="Helvetica Neue Light"/>
              <a:buChar char="•"/>
              <a:defRPr sz="1800" b="0" i="0" u="none" strike="noStrike" cap="none">
                <a:solidFill>
                  <a:srgbClr val="000000"/>
                </a:solidFill>
                <a:latin typeface="Helvetica Neue Light"/>
                <a:ea typeface="Helvetica Neue Light"/>
                <a:cs typeface="Helvetica Neue Light"/>
                <a:sym typeface="Helvetica Neue Light"/>
              </a:defRPr>
            </a:lvl6pPr>
            <a:lvl7pPr marL="3200400" marR="0" lvl="6" indent="-314325" algn="l" rtl="0">
              <a:lnSpc>
                <a:spcPct val="100000"/>
              </a:lnSpc>
              <a:spcBef>
                <a:spcPts val="5200"/>
              </a:spcBef>
              <a:spcAft>
                <a:spcPts val="0"/>
              </a:spcAft>
              <a:buClr>
                <a:srgbClr val="000000"/>
              </a:buClr>
              <a:buSzPts val="1350"/>
              <a:buFont typeface="Helvetica Neue Light"/>
              <a:buChar char="•"/>
              <a:defRPr sz="1800" b="0" i="0" u="none" strike="noStrike" cap="none">
                <a:solidFill>
                  <a:srgbClr val="000000"/>
                </a:solidFill>
                <a:latin typeface="Helvetica Neue Light"/>
                <a:ea typeface="Helvetica Neue Light"/>
                <a:cs typeface="Helvetica Neue Light"/>
                <a:sym typeface="Helvetica Neue Light"/>
              </a:defRPr>
            </a:lvl7pPr>
            <a:lvl8pPr marL="3657600" marR="0" lvl="7" indent="-314325" algn="l" rtl="0">
              <a:lnSpc>
                <a:spcPct val="100000"/>
              </a:lnSpc>
              <a:spcBef>
                <a:spcPts val="5200"/>
              </a:spcBef>
              <a:spcAft>
                <a:spcPts val="0"/>
              </a:spcAft>
              <a:buClr>
                <a:srgbClr val="000000"/>
              </a:buClr>
              <a:buSzPts val="1350"/>
              <a:buFont typeface="Helvetica Neue Light"/>
              <a:buChar char="•"/>
              <a:defRPr sz="1800" b="0" i="0" u="none" strike="noStrike" cap="none">
                <a:solidFill>
                  <a:srgbClr val="000000"/>
                </a:solidFill>
                <a:latin typeface="Helvetica Neue Light"/>
                <a:ea typeface="Helvetica Neue Light"/>
                <a:cs typeface="Helvetica Neue Light"/>
                <a:sym typeface="Helvetica Neue Light"/>
              </a:defRPr>
            </a:lvl8pPr>
            <a:lvl9pPr marL="4114800" marR="0" lvl="8" indent="-314325" algn="l" rtl="0">
              <a:lnSpc>
                <a:spcPct val="100000"/>
              </a:lnSpc>
              <a:spcBef>
                <a:spcPts val="5200"/>
              </a:spcBef>
              <a:spcAft>
                <a:spcPts val="0"/>
              </a:spcAft>
              <a:buClr>
                <a:srgbClr val="000000"/>
              </a:buClr>
              <a:buSzPts val="1350"/>
              <a:buFont typeface="Helvetica Neue Light"/>
              <a:buChar char="•"/>
              <a:defRPr sz="1800" b="0" i="0" u="none" strike="noStrike" cap="none">
                <a:solidFill>
                  <a:srgbClr val="000000"/>
                </a:solidFill>
                <a:latin typeface="Helvetica Neue Light"/>
                <a:ea typeface="Helvetica Neue Light"/>
                <a:cs typeface="Helvetica Neue Light"/>
                <a:sym typeface="Helvetica Neue Light"/>
              </a:defRPr>
            </a:lvl9pPr>
          </a:lstStyle>
          <a:p>
            <a:endParaRPr/>
          </a:p>
        </p:txBody>
      </p:sp>
    </p:spTree>
    <p:extLst>
      <p:ext uri="{BB962C8B-B14F-4D97-AF65-F5344CB8AC3E}">
        <p14:creationId xmlns:p14="http://schemas.microsoft.com/office/powerpoint/2010/main" val="2061694501"/>
      </p:ext>
    </p:extLst>
  </p:cSld>
  <p:clrMap bg1="lt1" tx1="dk1" bg2="dk2" tx2="lt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Lst>
  <p:hf sldNum="0"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3.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5.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5.xml"/><Relationship Id="rId1" Type="http://schemas.openxmlformats.org/officeDocument/2006/relationships/tags" Target="../tags/tag12.xml"/><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6.xml"/><Relationship Id="rId1" Type="http://schemas.openxmlformats.org/officeDocument/2006/relationships/tags" Target="../tags/tag13.xml"/><Relationship Id="rId6" Type="http://schemas.openxmlformats.org/officeDocument/2006/relationships/image" Target="../media/image9.jpg"/><Relationship Id="rId5" Type="http://schemas.openxmlformats.org/officeDocument/2006/relationships/image" Target="../media/image8.jpg"/><Relationship Id="rId4" Type="http://schemas.openxmlformats.org/officeDocument/2006/relationships/image" Target="../media/image7.jp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6.xml"/><Relationship Id="rId1" Type="http://schemas.openxmlformats.org/officeDocument/2006/relationships/tags" Target="../tags/tag14.xml"/><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6.xml"/><Relationship Id="rId1" Type="http://schemas.openxmlformats.org/officeDocument/2006/relationships/tags" Target="../tags/tag15.xml"/><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6.xml"/><Relationship Id="rId1" Type="http://schemas.openxmlformats.org/officeDocument/2006/relationships/tags" Target="../tags/tag16.xml"/><Relationship Id="rId5" Type="http://schemas.openxmlformats.org/officeDocument/2006/relationships/image" Target="../media/image10.png"/><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5.xml"/><Relationship Id="rId1" Type="http://schemas.openxmlformats.org/officeDocument/2006/relationships/tags" Target="../tags/tag17.xml"/><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5.xml"/><Relationship Id="rId1" Type="http://schemas.openxmlformats.org/officeDocument/2006/relationships/tags" Target="../tags/tag18.xml"/><Relationship Id="rId4" Type="http://schemas.openxmlformats.org/officeDocument/2006/relationships/image" Target="../media/image11.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7.xml"/><Relationship Id="rId1" Type="http://schemas.openxmlformats.org/officeDocument/2006/relationships/tags" Target="../tags/tag19.xml"/><Relationship Id="rId5" Type="http://schemas.openxmlformats.org/officeDocument/2006/relationships/image" Target="../media/image10.png"/><Relationship Id="rId4" Type="http://schemas.openxmlformats.org/officeDocument/2006/relationships/image" Target="../media/image6.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3.xml"/><Relationship Id="rId1" Type="http://schemas.openxmlformats.org/officeDocument/2006/relationships/tags" Target="../tags/tag20.xml"/><Relationship Id="rId5" Type="http://schemas.openxmlformats.org/officeDocument/2006/relationships/image" Target="../media/image13.png"/><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5.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3.xml"/><Relationship Id="rId1" Type="http://schemas.openxmlformats.org/officeDocument/2006/relationships/tags" Target="../tags/tag21.xml"/><Relationship Id="rId4" Type="http://schemas.openxmlformats.org/officeDocument/2006/relationships/image" Target="../media/image14.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33.xml"/><Relationship Id="rId1" Type="http://schemas.openxmlformats.org/officeDocument/2006/relationships/tags" Target="../tags/tag22.xml"/><Relationship Id="rId4" Type="http://schemas.openxmlformats.org/officeDocument/2006/relationships/image" Target="../media/image15.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36.xml"/><Relationship Id="rId1" Type="http://schemas.openxmlformats.org/officeDocument/2006/relationships/tags" Target="../tags/tag23.xml"/><Relationship Id="rId4" Type="http://schemas.openxmlformats.org/officeDocument/2006/relationships/image" Target="../media/image15.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36.xml"/><Relationship Id="rId1" Type="http://schemas.openxmlformats.org/officeDocument/2006/relationships/tags" Target="../tags/tag24.xml"/><Relationship Id="rId4" Type="http://schemas.openxmlformats.org/officeDocument/2006/relationships/image" Target="../media/image16.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36.xml"/><Relationship Id="rId1" Type="http://schemas.openxmlformats.org/officeDocument/2006/relationships/tags" Target="../tags/tag25.xml"/><Relationship Id="rId4" Type="http://schemas.openxmlformats.org/officeDocument/2006/relationships/image" Target="../media/image16.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36.xml"/><Relationship Id="rId1" Type="http://schemas.openxmlformats.org/officeDocument/2006/relationships/tags" Target="../tags/tag26.xml"/><Relationship Id="rId4" Type="http://schemas.openxmlformats.org/officeDocument/2006/relationships/image" Target="../media/image17.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33.xml"/><Relationship Id="rId1" Type="http://schemas.openxmlformats.org/officeDocument/2006/relationships/tags" Target="../tags/tag27.xml"/><Relationship Id="rId4" Type="http://schemas.openxmlformats.org/officeDocument/2006/relationships/image" Target="../media/image18.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5.xml"/><Relationship Id="rId1" Type="http://schemas.openxmlformats.org/officeDocument/2006/relationships/tags" Target="../tags/tag28.xml"/><Relationship Id="rId4" Type="http://schemas.openxmlformats.org/officeDocument/2006/relationships/image" Target="../media/image10.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36.xml"/><Relationship Id="rId1" Type="http://schemas.openxmlformats.org/officeDocument/2006/relationships/tags" Target="../tags/tag29.xml"/><Relationship Id="rId4" Type="http://schemas.openxmlformats.org/officeDocument/2006/relationships/image" Target="../media/image19.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5.xml"/><Relationship Id="rId1" Type="http://schemas.openxmlformats.org/officeDocument/2006/relationships/tags" Target="../tags/tag30.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6.xml"/><Relationship Id="rId1" Type="http://schemas.openxmlformats.org/officeDocument/2006/relationships/tags" Target="../tags/tag4.xml"/><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36.xml"/><Relationship Id="rId1" Type="http://schemas.openxmlformats.org/officeDocument/2006/relationships/tags" Target="../tags/tag31.xml"/><Relationship Id="rId4" Type="http://schemas.openxmlformats.org/officeDocument/2006/relationships/image" Target="../media/image19.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33.xml"/><Relationship Id="rId1" Type="http://schemas.openxmlformats.org/officeDocument/2006/relationships/tags" Target="../tags/tag32.xml"/><Relationship Id="rId6" Type="http://schemas.openxmlformats.org/officeDocument/2006/relationships/image" Target="../media/image16.png"/><Relationship Id="rId5" Type="http://schemas.openxmlformats.org/officeDocument/2006/relationships/image" Target="../media/image19.png"/><Relationship Id="rId4" Type="http://schemas.openxmlformats.org/officeDocument/2006/relationships/image" Target="../media/image6.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36.xml"/><Relationship Id="rId1" Type="http://schemas.openxmlformats.org/officeDocument/2006/relationships/tags" Target="../tags/tag33.xml"/><Relationship Id="rId4" Type="http://schemas.openxmlformats.org/officeDocument/2006/relationships/image" Target="../media/image19.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5.xml"/><Relationship Id="rId1" Type="http://schemas.openxmlformats.org/officeDocument/2006/relationships/tags" Target="../tags/tag34.xml"/><Relationship Id="rId4" Type="http://schemas.openxmlformats.org/officeDocument/2006/relationships/image" Target="../media/image20.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5.xml"/><Relationship Id="rId1" Type="http://schemas.openxmlformats.org/officeDocument/2006/relationships/tags" Target="../tags/tag35.xml"/><Relationship Id="rId4" Type="http://schemas.openxmlformats.org/officeDocument/2006/relationships/image" Target="../media/image21.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33.xml"/><Relationship Id="rId1" Type="http://schemas.openxmlformats.org/officeDocument/2006/relationships/tags" Target="../tags/tag36.xml"/><Relationship Id="rId4" Type="http://schemas.openxmlformats.org/officeDocument/2006/relationships/image" Target="../media/image21.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39.xml"/><Relationship Id="rId1" Type="http://schemas.openxmlformats.org/officeDocument/2006/relationships/tags" Target="../tags/tag37.xml"/><Relationship Id="rId4" Type="http://schemas.openxmlformats.org/officeDocument/2006/relationships/image" Target="../media/image22.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36.xml"/><Relationship Id="rId1" Type="http://schemas.openxmlformats.org/officeDocument/2006/relationships/tags" Target="../tags/tag38.xml"/><Relationship Id="rId4" Type="http://schemas.openxmlformats.org/officeDocument/2006/relationships/image" Target="../media/image23.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36.xml"/><Relationship Id="rId1" Type="http://schemas.openxmlformats.org/officeDocument/2006/relationships/tags" Target="../tags/tag39.xml"/><Relationship Id="rId4" Type="http://schemas.openxmlformats.org/officeDocument/2006/relationships/image" Target="../media/image19.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23.xml"/><Relationship Id="rId1" Type="http://schemas.openxmlformats.org/officeDocument/2006/relationships/tags" Target="../tags/tag40.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5.xml"/><Relationship Id="rId1" Type="http://schemas.openxmlformats.org/officeDocument/2006/relationships/tags" Target="../tags/tag5.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36.xml"/><Relationship Id="rId1" Type="http://schemas.openxmlformats.org/officeDocument/2006/relationships/tags" Target="../tags/tag41.xml"/><Relationship Id="rId4" Type="http://schemas.openxmlformats.org/officeDocument/2006/relationships/image" Target="../media/image19.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36.xml"/><Relationship Id="rId1" Type="http://schemas.openxmlformats.org/officeDocument/2006/relationships/tags" Target="../tags/tag42.xml"/><Relationship Id="rId4" Type="http://schemas.openxmlformats.org/officeDocument/2006/relationships/image" Target="../media/image24.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36.xml"/><Relationship Id="rId1" Type="http://schemas.openxmlformats.org/officeDocument/2006/relationships/tags" Target="../tags/tag43.xml"/><Relationship Id="rId4" Type="http://schemas.openxmlformats.org/officeDocument/2006/relationships/image" Target="../media/image25.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36.xml"/><Relationship Id="rId1" Type="http://schemas.openxmlformats.org/officeDocument/2006/relationships/tags" Target="../tags/tag44.xml"/><Relationship Id="rId4" Type="http://schemas.openxmlformats.org/officeDocument/2006/relationships/image" Target="../media/image26.pn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25.xml"/><Relationship Id="rId1" Type="http://schemas.openxmlformats.org/officeDocument/2006/relationships/tags" Target="../tags/tag45.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23.xml"/><Relationship Id="rId1" Type="http://schemas.openxmlformats.org/officeDocument/2006/relationships/tags" Target="../tags/tag46.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25.xml"/><Relationship Id="rId1" Type="http://schemas.openxmlformats.org/officeDocument/2006/relationships/tags" Target="../tags/tag47.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25.xml"/><Relationship Id="rId1" Type="http://schemas.openxmlformats.org/officeDocument/2006/relationships/tags" Target="../tags/tag48.xml"/><Relationship Id="rId4" Type="http://schemas.openxmlformats.org/officeDocument/2006/relationships/image" Target="../media/image27.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36.xml"/><Relationship Id="rId1" Type="http://schemas.openxmlformats.org/officeDocument/2006/relationships/tags" Target="../tags/tag49.xml"/><Relationship Id="rId4" Type="http://schemas.openxmlformats.org/officeDocument/2006/relationships/image" Target="../media/image25.pn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36.xml"/><Relationship Id="rId1" Type="http://schemas.openxmlformats.org/officeDocument/2006/relationships/tags" Target="../tags/tag50.xml"/><Relationship Id="rId5" Type="http://schemas.openxmlformats.org/officeDocument/2006/relationships/image" Target="../media/image9.jpg"/><Relationship Id="rId4" Type="http://schemas.openxmlformats.org/officeDocument/2006/relationships/image" Target="../media/image25.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5.xml"/><Relationship Id="rId1" Type="http://schemas.openxmlformats.org/officeDocument/2006/relationships/tags" Target="../tags/tag6.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33.xml"/><Relationship Id="rId1" Type="http://schemas.openxmlformats.org/officeDocument/2006/relationships/tags" Target="../tags/tag51.xml"/><Relationship Id="rId5" Type="http://schemas.openxmlformats.org/officeDocument/2006/relationships/image" Target="../media/image8.jpg"/><Relationship Id="rId4" Type="http://schemas.openxmlformats.org/officeDocument/2006/relationships/image" Target="../media/image28.pn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36.xml"/><Relationship Id="rId1" Type="http://schemas.openxmlformats.org/officeDocument/2006/relationships/tags" Target="../tags/tag52.xml"/><Relationship Id="rId5" Type="http://schemas.openxmlformats.org/officeDocument/2006/relationships/image" Target="../media/image30.png"/><Relationship Id="rId4" Type="http://schemas.openxmlformats.org/officeDocument/2006/relationships/image" Target="../media/image29.pn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33.xml"/><Relationship Id="rId1" Type="http://schemas.openxmlformats.org/officeDocument/2006/relationships/tags" Target="../tags/tag53.xml"/><Relationship Id="rId4" Type="http://schemas.openxmlformats.org/officeDocument/2006/relationships/image" Target="../media/image31.png"/></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33.xml"/><Relationship Id="rId1" Type="http://schemas.openxmlformats.org/officeDocument/2006/relationships/tags" Target="../tags/tag54.xml"/><Relationship Id="rId4" Type="http://schemas.openxmlformats.org/officeDocument/2006/relationships/image" Target="../media/image32.pn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25.xml"/><Relationship Id="rId1" Type="http://schemas.openxmlformats.org/officeDocument/2006/relationships/tags" Target="../tags/tag55.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25.xml"/><Relationship Id="rId1" Type="http://schemas.openxmlformats.org/officeDocument/2006/relationships/tags" Target="../tags/tag56.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36.xml"/><Relationship Id="rId1" Type="http://schemas.openxmlformats.org/officeDocument/2006/relationships/tags" Target="../tags/tag57.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25.xml"/><Relationship Id="rId1" Type="http://schemas.openxmlformats.org/officeDocument/2006/relationships/tags" Target="../tags/tag58.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36.xml"/><Relationship Id="rId1" Type="http://schemas.openxmlformats.org/officeDocument/2006/relationships/tags" Target="../tags/tag59.xml"/><Relationship Id="rId4" Type="http://schemas.openxmlformats.org/officeDocument/2006/relationships/image" Target="../media/image33.png"/></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33.xml"/><Relationship Id="rId1" Type="http://schemas.openxmlformats.org/officeDocument/2006/relationships/tags" Target="../tags/tag60.xml"/><Relationship Id="rId4" Type="http://schemas.openxmlformats.org/officeDocument/2006/relationships/image" Target="../media/image34.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6.xml"/><Relationship Id="rId1" Type="http://schemas.openxmlformats.org/officeDocument/2006/relationships/tags" Target="../tags/tag7.xml"/><Relationship Id="rId6" Type="http://schemas.openxmlformats.org/officeDocument/2006/relationships/hyperlink" Target="https://creativecommons.org/licenses/by-nc/3.0/" TargetMode="External"/><Relationship Id="rId5" Type="http://schemas.openxmlformats.org/officeDocument/2006/relationships/hyperlink" Target="http://www.pngall.com/computer-pc-png" TargetMode="External"/><Relationship Id="rId4" Type="http://schemas.openxmlformats.org/officeDocument/2006/relationships/image" Target="../media/image4.png"/></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36.xml"/><Relationship Id="rId1" Type="http://schemas.openxmlformats.org/officeDocument/2006/relationships/tags" Target="../tags/tag61.xml"/><Relationship Id="rId4" Type="http://schemas.openxmlformats.org/officeDocument/2006/relationships/image" Target="../media/image34.png"/></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25.xml"/><Relationship Id="rId1" Type="http://schemas.openxmlformats.org/officeDocument/2006/relationships/tags" Target="../tags/tag62.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25.xml"/><Relationship Id="rId1" Type="http://schemas.openxmlformats.org/officeDocument/2006/relationships/tags" Target="../tags/tag63.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25.xml"/><Relationship Id="rId1" Type="http://schemas.openxmlformats.org/officeDocument/2006/relationships/tags" Target="../tags/tag64.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36.xml"/><Relationship Id="rId1" Type="http://schemas.openxmlformats.org/officeDocument/2006/relationships/tags" Target="../tags/tag65.xml"/><Relationship Id="rId4" Type="http://schemas.openxmlformats.org/officeDocument/2006/relationships/image" Target="../media/image35.png"/></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39.xml"/><Relationship Id="rId1" Type="http://schemas.openxmlformats.org/officeDocument/2006/relationships/tags" Target="../tags/tag66.xml"/><Relationship Id="rId5" Type="http://schemas.openxmlformats.org/officeDocument/2006/relationships/image" Target="../media/image36.png"/><Relationship Id="rId4" Type="http://schemas.openxmlformats.org/officeDocument/2006/relationships/image" Target="../media/image7.jpg"/></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36.xml"/><Relationship Id="rId1" Type="http://schemas.openxmlformats.org/officeDocument/2006/relationships/tags" Target="../tags/tag67.xml"/><Relationship Id="rId4" Type="http://schemas.openxmlformats.org/officeDocument/2006/relationships/image" Target="../media/image37.png"/></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36.xml"/><Relationship Id="rId1" Type="http://schemas.openxmlformats.org/officeDocument/2006/relationships/tags" Target="../tags/tag68.xml"/><Relationship Id="rId4" Type="http://schemas.openxmlformats.org/officeDocument/2006/relationships/image" Target="../media/image38.png"/></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36.xml"/><Relationship Id="rId1" Type="http://schemas.openxmlformats.org/officeDocument/2006/relationships/tags" Target="../tags/tag69.xml"/><Relationship Id="rId4" Type="http://schemas.openxmlformats.org/officeDocument/2006/relationships/image" Target="../media/image39.png"/></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36.xml"/><Relationship Id="rId1" Type="http://schemas.openxmlformats.org/officeDocument/2006/relationships/tags" Target="../tags/tag70.xml"/><Relationship Id="rId5" Type="http://schemas.openxmlformats.org/officeDocument/2006/relationships/image" Target="../media/image11.png"/><Relationship Id="rId4" Type="http://schemas.openxmlformats.org/officeDocument/2006/relationships/image" Target="../media/image40.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3.xml"/><Relationship Id="rId1" Type="http://schemas.openxmlformats.org/officeDocument/2006/relationships/tags" Target="../tags/tag8.xml"/><Relationship Id="rId6" Type="http://schemas.openxmlformats.org/officeDocument/2006/relationships/hyperlink" Target="https://creativecommons.org/licenses/by-nc/3.0/" TargetMode="External"/><Relationship Id="rId5" Type="http://schemas.openxmlformats.org/officeDocument/2006/relationships/hyperlink" Target="http://www.pngall.com/computer-pc-png" TargetMode="External"/><Relationship Id="rId4" Type="http://schemas.openxmlformats.org/officeDocument/2006/relationships/image" Target="../media/image4.png"/></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36.xml"/><Relationship Id="rId1" Type="http://schemas.openxmlformats.org/officeDocument/2006/relationships/tags" Target="../tags/tag71.xml"/><Relationship Id="rId4" Type="http://schemas.openxmlformats.org/officeDocument/2006/relationships/image" Target="../media/image41.png"/></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17.xml"/><Relationship Id="rId1" Type="http://schemas.openxmlformats.org/officeDocument/2006/relationships/tags" Target="../tags/tag72.xml"/></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36.xml"/><Relationship Id="rId1" Type="http://schemas.openxmlformats.org/officeDocument/2006/relationships/tags" Target="../tags/tag73.xml"/><Relationship Id="rId4" Type="http://schemas.openxmlformats.org/officeDocument/2006/relationships/image" Target="../media/image3.png"/></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25.xml"/><Relationship Id="rId1" Type="http://schemas.openxmlformats.org/officeDocument/2006/relationships/tags" Target="../tags/tag74.xml"/></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36.xml"/><Relationship Id="rId1" Type="http://schemas.openxmlformats.org/officeDocument/2006/relationships/tags" Target="../tags/tag75.xml"/><Relationship Id="rId5" Type="http://schemas.openxmlformats.org/officeDocument/2006/relationships/image" Target="../media/image42.png"/><Relationship Id="rId4" Type="http://schemas.openxmlformats.org/officeDocument/2006/relationships/hyperlink" Target="https://create.kahoot.it/share/computer-words-quiz/b3ddc1b3-5101-4682-9e01-1f762c897d7f" TargetMode="External"/></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25.xml"/><Relationship Id="rId1" Type="http://schemas.openxmlformats.org/officeDocument/2006/relationships/tags" Target="../tags/tag76.xml"/></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39.xml"/><Relationship Id="rId1" Type="http://schemas.openxmlformats.org/officeDocument/2006/relationships/tags" Target="../tags/tag77.xml"/></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36.xml"/><Relationship Id="rId1" Type="http://schemas.openxmlformats.org/officeDocument/2006/relationships/tags" Target="../tags/tag78.xml"/><Relationship Id="rId4" Type="http://schemas.openxmlformats.org/officeDocument/2006/relationships/image" Target="../media/image43.png"/></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36.xml"/><Relationship Id="rId1" Type="http://schemas.openxmlformats.org/officeDocument/2006/relationships/tags" Target="../tags/tag79.xml"/><Relationship Id="rId4" Type="http://schemas.openxmlformats.org/officeDocument/2006/relationships/image" Target="../media/image43.png"/></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36.xml"/><Relationship Id="rId1" Type="http://schemas.openxmlformats.org/officeDocument/2006/relationships/tags" Target="../tags/tag80.xml"/><Relationship Id="rId4" Type="http://schemas.openxmlformats.org/officeDocument/2006/relationships/image" Target="../media/image43.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6.xml"/><Relationship Id="rId1" Type="http://schemas.openxmlformats.org/officeDocument/2006/relationships/tags" Target="../tags/tag9.xml"/><Relationship Id="rId6" Type="http://schemas.openxmlformats.org/officeDocument/2006/relationships/hyperlink" Target="https://creativecommons.org/licenses/by-nc/3.0/" TargetMode="External"/><Relationship Id="rId5" Type="http://schemas.openxmlformats.org/officeDocument/2006/relationships/hyperlink" Target="http://creativecommons.org/publicdomain/zero/1.0/" TargetMode="External"/><Relationship Id="rId4" Type="http://schemas.openxmlformats.org/officeDocument/2006/relationships/image" Target="../media/image5.png"/></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36.xml"/><Relationship Id="rId1" Type="http://schemas.openxmlformats.org/officeDocument/2006/relationships/tags" Target="../tags/tag81.xml"/><Relationship Id="rId4" Type="http://schemas.openxmlformats.org/officeDocument/2006/relationships/image" Target="../media/image43.png"/></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36.xml"/><Relationship Id="rId1" Type="http://schemas.openxmlformats.org/officeDocument/2006/relationships/tags" Target="../tags/tag82.xml"/><Relationship Id="rId4" Type="http://schemas.openxmlformats.org/officeDocument/2006/relationships/image" Target="../media/image43.png"/></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82.xml"/><Relationship Id="rId2" Type="http://schemas.openxmlformats.org/officeDocument/2006/relationships/slideLayout" Target="../slideLayouts/slideLayout36.xml"/><Relationship Id="rId1" Type="http://schemas.openxmlformats.org/officeDocument/2006/relationships/tags" Target="../tags/tag83.xml"/></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83.xml"/><Relationship Id="rId2" Type="http://schemas.openxmlformats.org/officeDocument/2006/relationships/slideLayout" Target="../slideLayouts/slideLayout25.xml"/><Relationship Id="rId1" Type="http://schemas.openxmlformats.org/officeDocument/2006/relationships/tags" Target="../tags/tag84.xml"/></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84.xml"/><Relationship Id="rId2" Type="http://schemas.openxmlformats.org/officeDocument/2006/relationships/slideLayout" Target="../slideLayouts/slideLayout36.xml"/><Relationship Id="rId1" Type="http://schemas.openxmlformats.org/officeDocument/2006/relationships/tags" Target="../tags/tag85.xml"/><Relationship Id="rId4" Type="http://schemas.openxmlformats.org/officeDocument/2006/relationships/image" Target="../media/image25.png"/></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85.xml"/><Relationship Id="rId2" Type="http://schemas.openxmlformats.org/officeDocument/2006/relationships/slideLayout" Target="../slideLayouts/slideLayout36.xml"/><Relationship Id="rId1" Type="http://schemas.openxmlformats.org/officeDocument/2006/relationships/tags" Target="../tags/tag86.xml"/><Relationship Id="rId4" Type="http://schemas.openxmlformats.org/officeDocument/2006/relationships/image" Target="../media/image26.png"/></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86.xml"/><Relationship Id="rId2" Type="http://schemas.openxmlformats.org/officeDocument/2006/relationships/slideLayout" Target="../slideLayouts/slideLayout36.xml"/><Relationship Id="rId1" Type="http://schemas.openxmlformats.org/officeDocument/2006/relationships/tags" Target="../tags/tag87.xml"/><Relationship Id="rId5" Type="http://schemas.openxmlformats.org/officeDocument/2006/relationships/image" Target="../media/image9.jpg"/><Relationship Id="rId4" Type="http://schemas.openxmlformats.org/officeDocument/2006/relationships/image" Target="../media/image25.pn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87.xml"/><Relationship Id="rId2" Type="http://schemas.openxmlformats.org/officeDocument/2006/relationships/slideLayout" Target="../slideLayouts/slideLayout36.xml"/><Relationship Id="rId1" Type="http://schemas.openxmlformats.org/officeDocument/2006/relationships/tags" Target="../tags/tag88.xml"/></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88.xml"/><Relationship Id="rId2" Type="http://schemas.openxmlformats.org/officeDocument/2006/relationships/slideLayout" Target="../slideLayouts/slideLayout25.xml"/><Relationship Id="rId1" Type="http://schemas.openxmlformats.org/officeDocument/2006/relationships/tags" Target="../tags/tag89.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5.xml"/><Relationship Id="rId1" Type="http://schemas.openxmlformats.org/officeDocument/2006/relationships/tags" Target="../tags/tag10.xml"/></Relationships>
</file>

<file path=ppt/slides/_rels/slide90.xml.rels><?xml version="1.0" encoding="UTF-8" standalone="yes"?>
<Relationships xmlns="http://schemas.openxmlformats.org/package/2006/relationships"><Relationship Id="rId3" Type="http://schemas.openxmlformats.org/officeDocument/2006/relationships/notesSlide" Target="../notesSlides/notesSlide89.xml"/><Relationship Id="rId2" Type="http://schemas.openxmlformats.org/officeDocument/2006/relationships/slideLayout" Target="../slideLayouts/slideLayout36.xml"/><Relationship Id="rId1" Type="http://schemas.openxmlformats.org/officeDocument/2006/relationships/tags" Target="../tags/tag90.xml"/><Relationship Id="rId4" Type="http://schemas.openxmlformats.org/officeDocument/2006/relationships/image" Target="../media/image44.png"/></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90.xml"/><Relationship Id="rId2" Type="http://schemas.openxmlformats.org/officeDocument/2006/relationships/slideLayout" Target="../slideLayouts/slideLayout36.xml"/><Relationship Id="rId1" Type="http://schemas.openxmlformats.org/officeDocument/2006/relationships/tags" Target="../tags/tag91.xml"/><Relationship Id="rId4" Type="http://schemas.openxmlformats.org/officeDocument/2006/relationships/image" Target="../media/image45.png"/></Relationships>
</file>

<file path=ppt/slides/_rels/slide92.xml.rels><?xml version="1.0" encoding="UTF-8" standalone="yes"?>
<Relationships xmlns="http://schemas.openxmlformats.org/package/2006/relationships"><Relationship Id="rId3" Type="http://schemas.openxmlformats.org/officeDocument/2006/relationships/notesSlide" Target="../notesSlides/notesSlide91.xml"/><Relationship Id="rId2" Type="http://schemas.openxmlformats.org/officeDocument/2006/relationships/slideLayout" Target="../slideLayouts/slideLayout36.xml"/><Relationship Id="rId1" Type="http://schemas.openxmlformats.org/officeDocument/2006/relationships/tags" Target="../tags/tag92.xml"/><Relationship Id="rId4" Type="http://schemas.openxmlformats.org/officeDocument/2006/relationships/image" Target="../media/image46.png"/></Relationships>
</file>

<file path=ppt/slides/_rels/slide93.xml.rels><?xml version="1.0" encoding="UTF-8" standalone="yes"?>
<Relationships xmlns="http://schemas.openxmlformats.org/package/2006/relationships"><Relationship Id="rId3" Type="http://schemas.openxmlformats.org/officeDocument/2006/relationships/notesSlide" Target="../notesSlides/notesSlide92.xml"/><Relationship Id="rId2" Type="http://schemas.openxmlformats.org/officeDocument/2006/relationships/slideLayout" Target="../slideLayouts/slideLayout25.xml"/><Relationship Id="rId1" Type="http://schemas.openxmlformats.org/officeDocument/2006/relationships/tags" Target="../tags/tag93.xml"/></Relationships>
</file>

<file path=ppt/slides/_rels/slide94.xml.rels><?xml version="1.0" encoding="UTF-8" standalone="yes"?>
<Relationships xmlns="http://schemas.openxmlformats.org/package/2006/relationships"><Relationship Id="rId3" Type="http://schemas.openxmlformats.org/officeDocument/2006/relationships/notesSlide" Target="../notesSlides/notesSlide93.xml"/><Relationship Id="rId2" Type="http://schemas.openxmlformats.org/officeDocument/2006/relationships/slideLayout" Target="../slideLayouts/slideLayout23.xml"/><Relationship Id="rId1" Type="http://schemas.openxmlformats.org/officeDocument/2006/relationships/tags" Target="../tags/tag9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5" name="Google Shape;55;p13"/>
          <p:cNvSpPr txBox="1">
            <a:spLocks noGrp="1"/>
          </p:cNvSpPr>
          <p:nvPr>
            <p:ph type="ctrTitle"/>
          </p:nvPr>
        </p:nvSpPr>
        <p:spPr>
          <a:xfrm>
            <a:off x="414600" y="657034"/>
            <a:ext cx="8729400" cy="5748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sz="4500" dirty="0">
                <a:latin typeface="Open Sans" panose="020B0606030504020204" pitchFamily="34" charset="0"/>
                <a:ea typeface="Open Sans" panose="020B0606030504020204" pitchFamily="34" charset="0"/>
                <a:cs typeface="Open Sans" panose="020B0606030504020204" pitchFamily="34" charset="0"/>
                <a:sym typeface="Average"/>
              </a:rPr>
              <a:t>Welcome</a:t>
            </a:r>
            <a:endParaRPr sz="45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56" name="Google Shape;56;p13"/>
          <p:cNvSpPr txBox="1">
            <a:spLocks noGrp="1"/>
          </p:cNvSpPr>
          <p:nvPr>
            <p:ph type="ctrTitle" idx="4294967295"/>
          </p:nvPr>
        </p:nvSpPr>
        <p:spPr>
          <a:xfrm>
            <a:off x="939444" y="1300353"/>
            <a:ext cx="7332662" cy="3186113"/>
          </a:xfrm>
          <a:prstGeom prst="rect">
            <a:avLst/>
          </a:prstGeom>
        </p:spPr>
        <p:txBody>
          <a:bodyPr spcFirstLastPara="1" wrap="square" lIns="91425" tIns="91425" rIns="91425" bIns="91425" anchor="t" anchorCtr="0">
            <a:noAutofit/>
          </a:bodyPr>
          <a:lstStyle/>
          <a:p>
            <a:pPr marL="457200" lvl="0" indent="-381000" algn="l" rtl="0">
              <a:spcBef>
                <a:spcPts val="0"/>
              </a:spcBef>
              <a:spcAft>
                <a:spcPts val="0"/>
              </a:spcAft>
              <a:buSzPts val="2400"/>
              <a:buFont typeface="Average"/>
              <a:buChar char="➔"/>
            </a:pPr>
            <a:r>
              <a:rPr lang="en" sz="24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Sign-in (both adult and student)</a:t>
            </a:r>
            <a:endParaRPr sz="24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spcBef>
                <a:spcPts val="0"/>
              </a:spcBef>
              <a:spcAft>
                <a:spcPts val="0"/>
              </a:spcAft>
              <a:buSzPts val="2400"/>
              <a:buFont typeface="Average"/>
              <a:buChar char="➔"/>
            </a:pPr>
            <a:r>
              <a:rPr lang="en" sz="24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Turn on your computer and log on</a:t>
            </a:r>
            <a:endParaRPr sz="24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spcBef>
                <a:spcPts val="0"/>
              </a:spcBef>
              <a:spcAft>
                <a:spcPts val="0"/>
              </a:spcAft>
              <a:buSzPts val="2400"/>
              <a:buFont typeface="Average"/>
              <a:buChar char="➔"/>
            </a:pPr>
            <a:r>
              <a:rPr lang="en" sz="24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Make sure your battery is charged or find a place to plug in</a:t>
            </a:r>
            <a:br>
              <a:rPr lang="en" sz="24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br>
            <a:br>
              <a:rPr lang="en" sz="24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br>
            <a:r>
              <a:rPr lang="en-US" sz="24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Do you have a Google account? Let us know if you need help making one or resetting your password.</a:t>
            </a:r>
            <a:br>
              <a:rPr lang="en-US" sz="2400" dirty="0">
                <a:latin typeface="Open Sans" panose="020B0606030504020204" pitchFamily="34" charset="0"/>
                <a:ea typeface="Open Sans" panose="020B0606030504020204" pitchFamily="34" charset="0"/>
                <a:cs typeface="Open Sans" panose="020B0606030504020204" pitchFamily="34" charset="0"/>
                <a:sym typeface="Average"/>
              </a:rPr>
            </a:b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22"/>
          <p:cNvSpPr txBox="1">
            <a:spLocks noGrp="1"/>
          </p:cNvSpPr>
          <p:nvPr>
            <p:ph type="title"/>
          </p:nvPr>
        </p:nvSpPr>
        <p:spPr>
          <a:xfrm>
            <a:off x="-75" y="1402423"/>
            <a:ext cx="9144000" cy="20943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Operating System</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143" name="Google Shape;143;p22"/>
          <p:cNvSpPr txBox="1">
            <a:spLocks noGrp="1"/>
          </p:cNvSpPr>
          <p:nvPr>
            <p:ph type="ctrTitle" idx="4294967295"/>
          </p:nvPr>
        </p:nvSpPr>
        <p:spPr>
          <a:xfrm>
            <a:off x="0" y="616898"/>
            <a:ext cx="9144000" cy="828675"/>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4800" dirty="0">
                <a:latin typeface="+mj-lt"/>
                <a:ea typeface="Open Sans" panose="020B0606030504020204" pitchFamily="34" charset="0"/>
                <a:cs typeface="Open Sans" panose="020B0606030504020204" pitchFamily="34" charset="0"/>
                <a:sym typeface="Average"/>
              </a:rPr>
              <a:t>iOS</a:t>
            </a:r>
            <a:endParaRPr sz="4800" dirty="0">
              <a:latin typeface="+mj-lt"/>
              <a:ea typeface="Open Sans" panose="020B0606030504020204" pitchFamily="34" charset="0"/>
              <a:cs typeface="Open Sans" panose="020B0606030504020204" pitchFamily="34" charset="0"/>
              <a:sym typeface="Average"/>
            </a:endParaRPr>
          </a:p>
        </p:txBody>
      </p:sp>
      <p:sp>
        <p:nvSpPr>
          <p:cNvPr id="144" name="Google Shape;144;p22"/>
          <p:cNvSpPr/>
          <p:nvPr/>
        </p:nvSpPr>
        <p:spPr>
          <a:xfrm>
            <a:off x="2978206" y="2425446"/>
            <a:ext cx="3187438" cy="1689354"/>
          </a:xfrm>
          <a:prstGeom prst="wedgeRectCallout">
            <a:avLst>
              <a:gd name="adj1" fmla="val -20104"/>
              <a:gd name="adj2" fmla="val -64306"/>
            </a:avLst>
          </a:prstGeom>
          <a:solidFill>
            <a:srgbClr val="009BD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9BD2"/>
              </a:solidFill>
            </a:endParaRPr>
          </a:p>
        </p:txBody>
      </p:sp>
      <p:sp>
        <p:nvSpPr>
          <p:cNvPr id="145" name="Google Shape;145;p22"/>
          <p:cNvSpPr txBox="1">
            <a:spLocks noGrp="1"/>
          </p:cNvSpPr>
          <p:nvPr>
            <p:ph type="ctrTitle" idx="4294967295"/>
          </p:nvPr>
        </p:nvSpPr>
        <p:spPr>
          <a:xfrm>
            <a:off x="3317278" y="2586038"/>
            <a:ext cx="2509294" cy="1528762"/>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Average"/>
              </a:rPr>
              <a:t>Foundational computer software that performs basics computer functions.</a:t>
            </a:r>
            <a:endParaRPr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pic>
        <p:nvPicPr>
          <p:cNvPr id="152" name="Google Shape;152;p23"/>
          <p:cNvPicPr preferRelativeResize="0"/>
          <p:nvPr/>
        </p:nvPicPr>
        <p:blipFill rotWithShape="1">
          <a:blip r:embed="rId4">
            <a:alphaModFix/>
          </a:blip>
          <a:srcRect l="3121" r="3131"/>
          <a:stretch/>
        </p:blipFill>
        <p:spPr>
          <a:xfrm>
            <a:off x="2105871" y="1109588"/>
            <a:ext cx="4932250" cy="3288156"/>
          </a:xfrm>
          <a:prstGeom prst="rect">
            <a:avLst/>
          </a:prstGeom>
          <a:noFill/>
          <a:ln w="12700">
            <a:solidFill>
              <a:srgbClr val="002060"/>
            </a:solidFill>
          </a:ln>
        </p:spPr>
      </p:pic>
      <p:sp>
        <p:nvSpPr>
          <p:cNvPr id="153" name="Google Shape;153;p23"/>
          <p:cNvSpPr txBox="1">
            <a:spLocks noGrp="1"/>
          </p:cNvSpPr>
          <p:nvPr>
            <p:ph type="ctrTitle" idx="4294967295"/>
          </p:nvPr>
        </p:nvSpPr>
        <p:spPr>
          <a:xfrm>
            <a:off x="-5" y="353835"/>
            <a:ext cx="9144000" cy="696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mj-lt"/>
                <a:ea typeface="Open Sans" panose="020B0606030504020204" pitchFamily="34" charset="0"/>
                <a:cs typeface="Open Sans" panose="020B0606030504020204" pitchFamily="34" charset="0"/>
                <a:sym typeface="Average"/>
              </a:rPr>
              <a:t>Homescreen or Desktop</a:t>
            </a:r>
            <a:endParaRPr dirty="0">
              <a:latin typeface="+mj-lt"/>
              <a:ea typeface="Open Sans" panose="020B0606030504020204" pitchFamily="34" charset="0"/>
              <a:cs typeface="Open Sans" panose="020B0606030504020204" pitchFamily="34" charset="0"/>
              <a:sym typeface="Average"/>
            </a:endParaRPr>
          </a:p>
        </p:txBody>
      </p:sp>
      <p:sp>
        <p:nvSpPr>
          <p:cNvPr id="154" name="Google Shape;154;p23"/>
          <p:cNvSpPr txBox="1">
            <a:spLocks noGrp="1"/>
          </p:cNvSpPr>
          <p:nvPr>
            <p:ph type="ctrTitle" idx="4294967295"/>
          </p:nvPr>
        </p:nvSpPr>
        <p:spPr>
          <a:xfrm>
            <a:off x="2668582" y="2230585"/>
            <a:ext cx="3806825" cy="1046162"/>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b="1" dirty="0">
                <a:solidFill>
                  <a:schemeClr val="lt1"/>
                </a:solidFill>
                <a:latin typeface="Open Sans" panose="020B0606030504020204" pitchFamily="34" charset="0"/>
                <a:ea typeface="Open Sans" panose="020B0606030504020204" pitchFamily="34" charset="0"/>
                <a:cs typeface="Open Sans" panose="020B0606030504020204" pitchFamily="34" charset="0"/>
                <a:sym typeface="Average"/>
              </a:rPr>
              <a:t>Try moving your finger on the trackpad.</a:t>
            </a:r>
            <a:endParaRPr b="1" dirty="0">
              <a:solidFill>
                <a:schemeClr val="lt1"/>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4" name="Rectangle 3">
            <a:extLst>
              <a:ext uri="{FF2B5EF4-FFF2-40B4-BE49-F238E27FC236}">
                <a16:creationId xmlns:a16="http://schemas.microsoft.com/office/drawing/2014/main" id="{8B8D2316-1A45-4ABD-A693-ED11BB87DE39}"/>
              </a:ext>
            </a:extLst>
          </p:cNvPr>
          <p:cNvSpPr/>
          <p:nvPr/>
        </p:nvSpPr>
        <p:spPr>
          <a:xfrm>
            <a:off x="2958078" y="1905744"/>
            <a:ext cx="3227832" cy="1828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pic>
        <p:nvPicPr>
          <p:cNvPr id="159" name="Google Shape;159;p24"/>
          <p:cNvPicPr preferRelativeResize="0"/>
          <p:nvPr/>
        </p:nvPicPr>
        <p:blipFill rotWithShape="1">
          <a:blip r:embed="rId4">
            <a:alphaModFix/>
          </a:blip>
          <a:srcRect l="37964" t="27313" r="32463" b="26462"/>
          <a:stretch/>
        </p:blipFill>
        <p:spPr>
          <a:xfrm>
            <a:off x="1634148" y="1403824"/>
            <a:ext cx="573075" cy="834850"/>
          </a:xfrm>
          <a:prstGeom prst="rect">
            <a:avLst/>
          </a:prstGeom>
          <a:noFill/>
          <a:ln>
            <a:noFill/>
          </a:ln>
        </p:spPr>
      </p:pic>
      <p:pic>
        <p:nvPicPr>
          <p:cNvPr id="161" name="Google Shape;161;p24"/>
          <p:cNvPicPr preferRelativeResize="0"/>
          <p:nvPr/>
        </p:nvPicPr>
        <p:blipFill rotWithShape="1">
          <a:blip r:embed="rId5">
            <a:alphaModFix/>
          </a:blip>
          <a:srcRect l="39320" t="23683" r="33435" b="18081"/>
          <a:stretch/>
        </p:blipFill>
        <p:spPr>
          <a:xfrm>
            <a:off x="4197025" y="1353525"/>
            <a:ext cx="749950" cy="1181500"/>
          </a:xfrm>
          <a:prstGeom prst="rect">
            <a:avLst/>
          </a:prstGeom>
          <a:noFill/>
          <a:ln>
            <a:noFill/>
          </a:ln>
        </p:spPr>
      </p:pic>
      <p:sp>
        <p:nvSpPr>
          <p:cNvPr id="163" name="Google Shape;163;p24"/>
          <p:cNvSpPr txBox="1">
            <a:spLocks noGrp="1"/>
          </p:cNvSpPr>
          <p:nvPr>
            <p:ph type="ctrTitle" idx="4294967295"/>
          </p:nvPr>
        </p:nvSpPr>
        <p:spPr>
          <a:xfrm>
            <a:off x="979650" y="2400299"/>
            <a:ext cx="1755775" cy="1609725"/>
          </a:xfrm>
          <a:prstGeom prst="rect">
            <a:avLst/>
          </a:prstGeom>
        </p:spPr>
        <p:txBody>
          <a:bodyPr spcFirstLastPara="1" wrap="square" lIns="91425" tIns="91425" rIns="91425" bIns="91425" anchor="t" anchorCtr="0">
            <a:noAutofit/>
          </a:bodyPr>
          <a:lstStyle/>
          <a:p>
            <a:pPr marL="0" lvl="0" indent="0" algn="ctr" rtl="0">
              <a:lnSpc>
                <a:spcPct val="150000"/>
              </a:lnSpc>
              <a:spcBef>
                <a:spcPts val="0"/>
              </a:spcBef>
              <a:spcAft>
                <a:spcPts val="0"/>
              </a:spcAft>
              <a:buNone/>
            </a:pPr>
            <a:r>
              <a:rPr lang="en-US" dirty="0">
                <a:latin typeface="Open Sans" panose="020B0606030504020204" pitchFamily="34" charset="0"/>
                <a:ea typeface="Open Sans" panose="020B0606030504020204" pitchFamily="34" charset="0"/>
                <a:cs typeface="Open Sans" panose="020B0606030504020204" pitchFamily="34" charset="0"/>
                <a:sym typeface="Average"/>
              </a:rPr>
              <a:t>C</a:t>
            </a:r>
            <a:r>
              <a:rPr lang="en" dirty="0">
                <a:latin typeface="Open Sans" panose="020B0606030504020204" pitchFamily="34" charset="0"/>
                <a:ea typeface="Open Sans" panose="020B0606030504020204" pitchFamily="34" charset="0"/>
                <a:cs typeface="Open Sans" panose="020B0606030504020204" pitchFamily="34" charset="0"/>
                <a:sym typeface="Average"/>
              </a:rPr>
              <a:t>ursor </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lnSpc>
                <a:spcPct val="150000"/>
              </a:lnSpc>
              <a:spcBef>
                <a:spcPts val="0"/>
              </a:spcBef>
              <a:spcAft>
                <a:spcPts val="0"/>
              </a:spcAft>
              <a:buNone/>
            </a:pPr>
            <a:r>
              <a:rPr lang="en-US" dirty="0">
                <a:latin typeface="Open Sans" panose="020B0606030504020204" pitchFamily="34" charset="0"/>
                <a:ea typeface="Open Sans" panose="020B0606030504020204" pitchFamily="34" charset="0"/>
                <a:cs typeface="Open Sans" panose="020B0606030504020204" pitchFamily="34" charset="0"/>
                <a:sym typeface="Average"/>
              </a:rPr>
              <a:t>P</a:t>
            </a:r>
            <a:r>
              <a:rPr lang="en" dirty="0">
                <a:latin typeface="Open Sans" panose="020B0606030504020204" pitchFamily="34" charset="0"/>
                <a:ea typeface="Open Sans" panose="020B0606030504020204" pitchFamily="34" charset="0"/>
                <a:cs typeface="Open Sans" panose="020B0606030504020204" pitchFamily="34" charset="0"/>
                <a:sym typeface="Average"/>
              </a:rPr>
              <a:t>ointer </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lnSpc>
                <a:spcPct val="150000"/>
              </a:lnSpc>
              <a:spcBef>
                <a:spcPts val="0"/>
              </a:spcBef>
              <a:spcAft>
                <a:spcPts val="0"/>
              </a:spcAft>
              <a:buClr>
                <a:schemeClr val="dk1"/>
              </a:buClr>
              <a:buSzPts val="1100"/>
              <a:buFont typeface="Arial"/>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Mouse</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164" name="Google Shape;164;p24"/>
          <p:cNvSpPr txBox="1">
            <a:spLocks noGrp="1"/>
          </p:cNvSpPr>
          <p:nvPr>
            <p:ph type="ctrTitle" idx="4294967295"/>
          </p:nvPr>
        </p:nvSpPr>
        <p:spPr>
          <a:xfrm>
            <a:off x="3222625" y="2400299"/>
            <a:ext cx="2698750" cy="1609725"/>
          </a:xfrm>
          <a:prstGeom prst="rect">
            <a:avLst/>
          </a:prstGeom>
        </p:spPr>
        <p:txBody>
          <a:bodyPr spcFirstLastPara="1" wrap="square" lIns="91425" tIns="91425" rIns="91425" bIns="91425" anchor="t" anchorCtr="0">
            <a:noAutofit/>
          </a:bodyPr>
          <a:lstStyle/>
          <a:p>
            <a:pPr marL="0" lvl="0" indent="0" algn="ctr" rtl="0">
              <a:lnSpc>
                <a:spcPct val="150000"/>
              </a:lnSpc>
              <a:spcBef>
                <a:spcPts val="0"/>
              </a:spcBef>
              <a:spcAft>
                <a:spcPts val="0"/>
              </a:spcAft>
              <a:buNone/>
            </a:pPr>
            <a:r>
              <a:rPr lang="en-US" dirty="0">
                <a:latin typeface="Open Sans" panose="020B0606030504020204" pitchFamily="34" charset="0"/>
                <a:ea typeface="Open Sans" panose="020B0606030504020204" pitchFamily="34" charset="0"/>
                <a:cs typeface="Open Sans" panose="020B0606030504020204" pitchFamily="34" charset="0"/>
                <a:sym typeface="Average"/>
              </a:rPr>
              <a:t>C</a:t>
            </a:r>
            <a:r>
              <a:rPr lang="en" dirty="0">
                <a:latin typeface="Open Sans" panose="020B0606030504020204" pitchFamily="34" charset="0"/>
                <a:ea typeface="Open Sans" panose="020B0606030504020204" pitchFamily="34" charset="0"/>
                <a:cs typeface="Open Sans" panose="020B0606030504020204" pitchFamily="34" charset="0"/>
                <a:sym typeface="Average"/>
              </a:rPr>
              <a:t>ursor </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lnSpc>
                <a:spcPct val="150000"/>
              </a:lnSpc>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I-cursor </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lnSpc>
                <a:spcPct val="150000"/>
              </a:lnSpc>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Insertion Point</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spcBef>
                <a:spcPts val="0"/>
              </a:spcBef>
              <a:spcAft>
                <a:spcPts val="0"/>
              </a:spcAft>
              <a:buNone/>
            </a:pP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166" name="Google Shape;166;p24"/>
          <p:cNvSpPr txBox="1">
            <a:spLocks noGrp="1"/>
          </p:cNvSpPr>
          <p:nvPr>
            <p:ph type="ctrTitle" idx="4294967295"/>
          </p:nvPr>
        </p:nvSpPr>
        <p:spPr>
          <a:xfrm>
            <a:off x="6345931" y="2571750"/>
            <a:ext cx="2014537" cy="1609725"/>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dirty="0">
                <a:latin typeface="Open Sans" panose="020B0606030504020204" pitchFamily="34" charset="0"/>
                <a:ea typeface="Open Sans" panose="020B0606030504020204" pitchFamily="34" charset="0"/>
                <a:cs typeface="Open Sans" panose="020B0606030504020204" pitchFamily="34" charset="0"/>
                <a:sym typeface="Average"/>
              </a:rPr>
              <a:t>C</a:t>
            </a:r>
            <a:r>
              <a:rPr lang="en" dirty="0">
                <a:latin typeface="Open Sans" panose="020B0606030504020204" pitchFamily="34" charset="0"/>
                <a:ea typeface="Open Sans" panose="020B0606030504020204" pitchFamily="34" charset="0"/>
                <a:cs typeface="Open Sans" panose="020B0606030504020204" pitchFamily="34" charset="0"/>
                <a:sym typeface="Average"/>
              </a:rPr>
              <a:t>ursor</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lnSpc>
                <a:spcPct val="150000"/>
              </a:lnSpc>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Hand</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spcBef>
                <a:spcPts val="0"/>
              </a:spcBef>
              <a:spcAft>
                <a:spcPts val="0"/>
              </a:spcAft>
              <a:buNone/>
            </a:pPr>
            <a:r>
              <a:rPr lang="en" sz="1800" dirty="0">
                <a:latin typeface="Open Sans" panose="020B0606030504020204" pitchFamily="34" charset="0"/>
                <a:ea typeface="Open Sans" panose="020B0606030504020204" pitchFamily="34" charset="0"/>
                <a:cs typeface="Open Sans" panose="020B0606030504020204" pitchFamily="34" charset="0"/>
                <a:sym typeface="Average"/>
              </a:rPr>
              <a:t>(appears on links)</a:t>
            </a:r>
            <a:endParaRPr sz="18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162" name="Google Shape;162;p24"/>
          <p:cNvSpPr txBox="1">
            <a:spLocks noGrp="1"/>
          </p:cNvSpPr>
          <p:nvPr>
            <p:ph type="title" idx="4294967295"/>
          </p:nvPr>
        </p:nvSpPr>
        <p:spPr>
          <a:xfrm>
            <a:off x="0" y="414338"/>
            <a:ext cx="9144000" cy="655637"/>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Cursors</a:t>
            </a:r>
            <a:endParaRPr sz="3600" dirty="0">
              <a:latin typeface="Open Sans" panose="020B0606030504020204" pitchFamily="34" charset="0"/>
              <a:ea typeface="Open Sans" panose="020B0606030504020204" pitchFamily="34" charset="0"/>
              <a:cs typeface="Open Sans" panose="020B0606030504020204" pitchFamily="34" charset="0"/>
              <a:sym typeface="Average"/>
            </a:endParaRPr>
          </a:p>
        </p:txBody>
      </p:sp>
      <p:pic>
        <p:nvPicPr>
          <p:cNvPr id="165" name="Google Shape;165;p24"/>
          <p:cNvPicPr preferRelativeResize="0"/>
          <p:nvPr/>
        </p:nvPicPr>
        <p:blipFill rotWithShape="1">
          <a:blip r:embed="rId6">
            <a:alphaModFix/>
          </a:blip>
          <a:srcRect l="29778" t="19642" r="25528" b="26230"/>
          <a:stretch/>
        </p:blipFill>
        <p:spPr>
          <a:xfrm>
            <a:off x="6960538" y="1526838"/>
            <a:ext cx="785325" cy="926825"/>
          </a:xfrm>
          <a:prstGeom prst="rect">
            <a:avLst/>
          </a:prstGeom>
          <a:noFill/>
          <a:ln>
            <a:noFill/>
          </a:ln>
        </p:spPr>
      </p:pic>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4" name="Google Shape;174;p25"/>
          <p:cNvSpPr txBox="1">
            <a:spLocks noGrp="1"/>
          </p:cNvSpPr>
          <p:nvPr>
            <p:ph type="ctrTitle" idx="4294967295"/>
          </p:nvPr>
        </p:nvSpPr>
        <p:spPr>
          <a:xfrm>
            <a:off x="0" y="192088"/>
            <a:ext cx="9144000" cy="696912"/>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mj-lt"/>
                <a:ea typeface="Open Sans" panose="020B0606030504020204" pitchFamily="34" charset="0"/>
                <a:cs typeface="Open Sans" panose="020B0606030504020204" pitchFamily="34" charset="0"/>
                <a:sym typeface="Average"/>
              </a:rPr>
              <a:t>Dock</a:t>
            </a:r>
            <a:endParaRPr dirty="0">
              <a:latin typeface="+mj-lt"/>
              <a:ea typeface="Open Sans" panose="020B0606030504020204" pitchFamily="34" charset="0"/>
              <a:cs typeface="Open Sans" panose="020B0606030504020204" pitchFamily="34" charset="0"/>
              <a:sym typeface="Average"/>
            </a:endParaRPr>
          </a:p>
        </p:txBody>
      </p:sp>
      <p:pic>
        <p:nvPicPr>
          <p:cNvPr id="175" name="Google Shape;175;p25"/>
          <p:cNvPicPr preferRelativeResize="0"/>
          <p:nvPr/>
        </p:nvPicPr>
        <p:blipFill rotWithShape="1">
          <a:blip r:embed="rId4">
            <a:alphaModFix/>
          </a:blip>
          <a:srcRect l="3121" r="3131"/>
          <a:stretch/>
        </p:blipFill>
        <p:spPr>
          <a:xfrm>
            <a:off x="1961721" y="961548"/>
            <a:ext cx="5261434" cy="3426952"/>
          </a:xfrm>
          <a:prstGeom prst="rect">
            <a:avLst/>
          </a:prstGeom>
          <a:noFill/>
          <a:ln w="12700">
            <a:solidFill>
              <a:srgbClr val="002060"/>
            </a:solidFill>
          </a:ln>
        </p:spPr>
      </p:pic>
      <p:cxnSp>
        <p:nvCxnSpPr>
          <p:cNvPr id="176" name="Google Shape;176;p25"/>
          <p:cNvCxnSpPr/>
          <p:nvPr/>
        </p:nvCxnSpPr>
        <p:spPr>
          <a:xfrm>
            <a:off x="1321425" y="2098116"/>
            <a:ext cx="2575200" cy="1910100"/>
          </a:xfrm>
          <a:prstGeom prst="straightConnector1">
            <a:avLst/>
          </a:prstGeom>
          <a:noFill/>
          <a:ln w="76200" cap="flat" cmpd="sng">
            <a:solidFill>
              <a:schemeClr val="accent6"/>
            </a:solidFill>
            <a:prstDash val="solid"/>
            <a:round/>
            <a:headEnd type="none" w="med" len="med"/>
            <a:tailEnd type="triangle" w="med" len="med"/>
          </a:ln>
        </p:spPr>
      </p:cxnSp>
      <p:cxnSp>
        <p:nvCxnSpPr>
          <p:cNvPr id="177" name="Google Shape;177;p25"/>
          <p:cNvCxnSpPr/>
          <p:nvPr/>
        </p:nvCxnSpPr>
        <p:spPr>
          <a:xfrm flipH="1">
            <a:off x="5288250" y="2098116"/>
            <a:ext cx="2575200" cy="1910100"/>
          </a:xfrm>
          <a:prstGeom prst="straightConnector1">
            <a:avLst/>
          </a:prstGeom>
          <a:noFill/>
          <a:ln w="76200" cap="flat" cmpd="sng">
            <a:solidFill>
              <a:schemeClr val="accent6"/>
            </a:solidFill>
            <a:prstDash val="solid"/>
            <a:round/>
            <a:headEnd type="none" w="med" len="med"/>
            <a:tailEnd type="triangle" w="med" len="med"/>
          </a:ln>
        </p:spPr>
      </p:cxnSp>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pic>
        <p:nvPicPr>
          <p:cNvPr id="6" name="Google Shape;175;p25">
            <a:extLst>
              <a:ext uri="{FF2B5EF4-FFF2-40B4-BE49-F238E27FC236}">
                <a16:creationId xmlns:a16="http://schemas.microsoft.com/office/drawing/2014/main" id="{333FCADB-21D4-477A-BF80-D3EB77149EF4}"/>
              </a:ext>
            </a:extLst>
          </p:cNvPr>
          <p:cNvPicPr preferRelativeResize="0"/>
          <p:nvPr/>
        </p:nvPicPr>
        <p:blipFill rotWithShape="1">
          <a:blip r:embed="rId4">
            <a:alphaModFix/>
          </a:blip>
          <a:srcRect l="3121" r="3131"/>
          <a:stretch/>
        </p:blipFill>
        <p:spPr>
          <a:xfrm>
            <a:off x="1961721" y="961548"/>
            <a:ext cx="5261434" cy="3426952"/>
          </a:xfrm>
          <a:prstGeom prst="rect">
            <a:avLst/>
          </a:prstGeom>
          <a:noFill/>
          <a:ln w="12700">
            <a:solidFill>
              <a:srgbClr val="002060"/>
            </a:solidFill>
          </a:ln>
        </p:spPr>
      </p:pic>
      <p:sp>
        <p:nvSpPr>
          <p:cNvPr id="197" name="Google Shape;197;p27"/>
          <p:cNvSpPr txBox="1">
            <a:spLocks noGrp="1"/>
          </p:cNvSpPr>
          <p:nvPr>
            <p:ph type="ctrTitle" idx="4294967295"/>
          </p:nvPr>
        </p:nvSpPr>
        <p:spPr>
          <a:xfrm>
            <a:off x="0" y="256631"/>
            <a:ext cx="9144000" cy="696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mj-lt"/>
                <a:ea typeface="Open Sans" panose="020B0606030504020204" pitchFamily="34" charset="0"/>
                <a:cs typeface="Open Sans" panose="020B0606030504020204" pitchFamily="34" charset="0"/>
                <a:sym typeface="Average"/>
              </a:rPr>
              <a:t>Icons</a:t>
            </a:r>
            <a:endParaRPr dirty="0">
              <a:latin typeface="+mj-lt"/>
              <a:ea typeface="Open Sans" panose="020B0606030504020204" pitchFamily="34" charset="0"/>
              <a:cs typeface="Open Sans" panose="020B0606030504020204" pitchFamily="34" charset="0"/>
              <a:sym typeface="Average"/>
            </a:endParaRPr>
          </a:p>
        </p:txBody>
      </p:sp>
      <p:sp>
        <p:nvSpPr>
          <p:cNvPr id="202" name="Google Shape;202;p27"/>
          <p:cNvSpPr txBox="1">
            <a:spLocks noGrp="1"/>
          </p:cNvSpPr>
          <p:nvPr>
            <p:ph type="ctrTitle" idx="4294967295"/>
          </p:nvPr>
        </p:nvSpPr>
        <p:spPr>
          <a:xfrm>
            <a:off x="2668510" y="1170846"/>
            <a:ext cx="3806825" cy="104775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b="1" dirty="0">
                <a:solidFill>
                  <a:srgbClr val="FFFFFF"/>
                </a:solidFill>
                <a:latin typeface="Open Sans" panose="020B0606030504020204" pitchFamily="34" charset="0"/>
                <a:ea typeface="Open Sans" panose="020B0606030504020204" pitchFamily="34" charset="0"/>
                <a:cs typeface="Open Sans" panose="020B0606030504020204" pitchFamily="34" charset="0"/>
                <a:sym typeface="Average"/>
              </a:rPr>
              <a:t>Move your cursor down to these icons.</a:t>
            </a:r>
            <a:endParaRPr dirty="0">
              <a:solidFill>
                <a:srgbClr val="FFFFFF"/>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cxnSp>
        <p:nvCxnSpPr>
          <p:cNvPr id="198" name="Google Shape;198;p27"/>
          <p:cNvCxnSpPr/>
          <p:nvPr/>
        </p:nvCxnSpPr>
        <p:spPr>
          <a:xfrm flipH="1">
            <a:off x="4106575" y="2653200"/>
            <a:ext cx="1800" cy="1455600"/>
          </a:xfrm>
          <a:prstGeom prst="straightConnector1">
            <a:avLst/>
          </a:prstGeom>
          <a:noFill/>
          <a:ln w="38100" cap="flat" cmpd="sng">
            <a:solidFill>
              <a:srgbClr val="000000"/>
            </a:solidFill>
            <a:prstDash val="solid"/>
            <a:round/>
            <a:headEnd type="none" w="med" len="med"/>
            <a:tailEnd type="triangle" w="med" len="med"/>
          </a:ln>
        </p:spPr>
      </p:cxnSp>
      <p:cxnSp>
        <p:nvCxnSpPr>
          <p:cNvPr id="199" name="Google Shape;199;p27"/>
          <p:cNvCxnSpPr/>
          <p:nvPr/>
        </p:nvCxnSpPr>
        <p:spPr>
          <a:xfrm flipH="1">
            <a:off x="4416800" y="2653200"/>
            <a:ext cx="1800" cy="1455600"/>
          </a:xfrm>
          <a:prstGeom prst="straightConnector1">
            <a:avLst/>
          </a:prstGeom>
          <a:noFill/>
          <a:ln w="38100" cap="flat" cmpd="sng">
            <a:solidFill>
              <a:srgbClr val="000000"/>
            </a:solidFill>
            <a:prstDash val="solid"/>
            <a:round/>
            <a:headEnd type="none" w="med" len="med"/>
            <a:tailEnd type="triangle" w="med" len="med"/>
          </a:ln>
        </p:spPr>
      </p:cxnSp>
      <p:cxnSp>
        <p:nvCxnSpPr>
          <p:cNvPr id="200" name="Google Shape;200;p27"/>
          <p:cNvCxnSpPr/>
          <p:nvPr/>
        </p:nvCxnSpPr>
        <p:spPr>
          <a:xfrm flipH="1">
            <a:off x="4715863" y="2653200"/>
            <a:ext cx="1800" cy="1455600"/>
          </a:xfrm>
          <a:prstGeom prst="straightConnector1">
            <a:avLst/>
          </a:prstGeom>
          <a:noFill/>
          <a:ln w="38100" cap="flat" cmpd="sng">
            <a:solidFill>
              <a:srgbClr val="000000"/>
            </a:solidFill>
            <a:prstDash val="solid"/>
            <a:round/>
            <a:headEnd type="none" w="med" len="med"/>
            <a:tailEnd type="triangle" w="med" len="med"/>
          </a:ln>
        </p:spPr>
      </p:cxnSp>
      <p:cxnSp>
        <p:nvCxnSpPr>
          <p:cNvPr id="201" name="Google Shape;201;p27"/>
          <p:cNvCxnSpPr/>
          <p:nvPr/>
        </p:nvCxnSpPr>
        <p:spPr>
          <a:xfrm flipH="1">
            <a:off x="5014925" y="2653200"/>
            <a:ext cx="1800" cy="1455600"/>
          </a:xfrm>
          <a:prstGeom prst="straightConnector1">
            <a:avLst/>
          </a:prstGeom>
          <a:noFill/>
          <a:ln w="38100" cap="flat" cmpd="sng">
            <a:solidFill>
              <a:srgbClr val="000000"/>
            </a:solidFill>
            <a:prstDash val="solid"/>
            <a:round/>
            <a:headEnd type="none" w="med" len="med"/>
            <a:tailEnd type="triangle" w="med" len="med"/>
          </a:ln>
        </p:spPr>
      </p:cxnSp>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12" name="Google Shape;212;p28"/>
          <p:cNvSpPr/>
          <p:nvPr/>
        </p:nvSpPr>
        <p:spPr>
          <a:xfrm>
            <a:off x="1149008" y="1489351"/>
            <a:ext cx="6854347" cy="797100"/>
          </a:xfrm>
          <a:prstGeom prst="wedgeRectCallout">
            <a:avLst>
              <a:gd name="adj1" fmla="val -23901"/>
              <a:gd name="adj2" fmla="val -74984"/>
            </a:avLst>
          </a:prstGeom>
          <a:solidFill>
            <a:srgbClr val="009BD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pic>
        <p:nvPicPr>
          <p:cNvPr id="207" name="Google Shape;207;p28"/>
          <p:cNvPicPr preferRelativeResize="0"/>
          <p:nvPr/>
        </p:nvPicPr>
        <p:blipFill rotWithShape="1">
          <a:blip r:embed="rId4">
            <a:alphaModFix/>
          </a:blip>
          <a:srcRect l="3121" t="88087" r="3131"/>
          <a:stretch/>
        </p:blipFill>
        <p:spPr>
          <a:xfrm>
            <a:off x="-2015937" y="3255376"/>
            <a:ext cx="13175875" cy="1046400"/>
          </a:xfrm>
          <a:prstGeom prst="rect">
            <a:avLst/>
          </a:prstGeom>
          <a:noFill/>
          <a:ln>
            <a:noFill/>
          </a:ln>
        </p:spPr>
      </p:pic>
      <p:pic>
        <p:nvPicPr>
          <p:cNvPr id="209" name="Google Shape;209;p28"/>
          <p:cNvPicPr preferRelativeResize="0"/>
          <p:nvPr/>
        </p:nvPicPr>
        <p:blipFill>
          <a:blip r:embed="rId5">
            <a:alphaModFix/>
          </a:blip>
          <a:stretch>
            <a:fillRect/>
          </a:stretch>
        </p:blipFill>
        <p:spPr>
          <a:xfrm>
            <a:off x="4785025" y="3556775"/>
            <a:ext cx="656400" cy="656400"/>
          </a:xfrm>
          <a:prstGeom prst="rect">
            <a:avLst/>
          </a:prstGeom>
          <a:noFill/>
          <a:ln>
            <a:noFill/>
          </a:ln>
        </p:spPr>
      </p:pic>
      <p:sp>
        <p:nvSpPr>
          <p:cNvPr id="213" name="Google Shape;213;p28"/>
          <p:cNvSpPr txBox="1">
            <a:spLocks noGrp="1"/>
          </p:cNvSpPr>
          <p:nvPr>
            <p:ph type="ctrTitle" idx="4294967295"/>
          </p:nvPr>
        </p:nvSpPr>
        <p:spPr>
          <a:xfrm>
            <a:off x="1697184" y="1605314"/>
            <a:ext cx="6975475" cy="554037"/>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24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Average"/>
              </a:rPr>
              <a:t>Place cursor on an object without clicking.</a:t>
            </a:r>
            <a:endParaRPr sz="24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cxnSp>
        <p:nvCxnSpPr>
          <p:cNvPr id="211" name="Google Shape;211;p28"/>
          <p:cNvCxnSpPr/>
          <p:nvPr/>
        </p:nvCxnSpPr>
        <p:spPr>
          <a:xfrm rot="10800000">
            <a:off x="5256100" y="4010675"/>
            <a:ext cx="96000" cy="202500"/>
          </a:xfrm>
          <a:prstGeom prst="straightConnector1">
            <a:avLst/>
          </a:prstGeom>
          <a:noFill/>
          <a:ln w="28575" cap="flat" cmpd="sng">
            <a:solidFill>
              <a:srgbClr val="FFFFFF"/>
            </a:solidFill>
            <a:prstDash val="solid"/>
            <a:round/>
            <a:headEnd type="none" w="med" len="med"/>
            <a:tailEnd type="triangle" w="med" len="med"/>
          </a:ln>
        </p:spPr>
      </p:cxnSp>
      <p:sp>
        <p:nvSpPr>
          <p:cNvPr id="214" name="Google Shape;214;p28"/>
          <p:cNvSpPr txBox="1"/>
          <p:nvPr/>
        </p:nvSpPr>
        <p:spPr>
          <a:xfrm>
            <a:off x="2018527" y="620449"/>
            <a:ext cx="1855200" cy="554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000" dirty="0">
                <a:solidFill>
                  <a:schemeClr val="dk1"/>
                </a:solidFill>
                <a:latin typeface="+mj-lt"/>
                <a:ea typeface="Open Sans" panose="020B0606030504020204" pitchFamily="34" charset="0"/>
                <a:cs typeface="Open Sans" panose="020B0606030504020204" pitchFamily="34" charset="0"/>
                <a:sym typeface="Average"/>
              </a:rPr>
              <a:t>Hover</a:t>
            </a:r>
            <a:endParaRPr sz="3000" dirty="0">
              <a:latin typeface="+mj-lt"/>
            </a:endParaRPr>
          </a:p>
        </p:txBody>
      </p:sp>
      <p:sp>
        <p:nvSpPr>
          <p:cNvPr id="215" name="Google Shape;215;p28"/>
          <p:cNvSpPr/>
          <p:nvPr/>
        </p:nvSpPr>
        <p:spPr>
          <a:xfrm rot="5400000">
            <a:off x="4441525" y="3271575"/>
            <a:ext cx="1328700" cy="1014000"/>
          </a:xfrm>
          <a:prstGeom prst="rect">
            <a:avLst/>
          </a:prstGeom>
          <a:noFill/>
          <a:ln w="38100" cap="flat" cmpd="sng">
            <a:solidFill>
              <a:srgbClr val="00206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16" name="Google Shape;216;p28"/>
          <p:cNvCxnSpPr/>
          <p:nvPr/>
        </p:nvCxnSpPr>
        <p:spPr>
          <a:xfrm flipH="1">
            <a:off x="5774025" y="2300500"/>
            <a:ext cx="2331000" cy="1143300"/>
          </a:xfrm>
          <a:prstGeom prst="straightConnector1">
            <a:avLst/>
          </a:prstGeom>
          <a:noFill/>
          <a:ln w="76200" cap="flat" cmpd="sng">
            <a:solidFill>
              <a:srgbClr val="002060"/>
            </a:solidFill>
            <a:prstDash val="solid"/>
            <a:round/>
            <a:headEnd type="none" w="med" len="med"/>
            <a:tailEnd type="triangle" w="med" len="med"/>
          </a:ln>
        </p:spPr>
      </p:cxnSp>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pic>
        <p:nvPicPr>
          <p:cNvPr id="4" name="Google Shape;175;p25">
            <a:extLst>
              <a:ext uri="{FF2B5EF4-FFF2-40B4-BE49-F238E27FC236}">
                <a16:creationId xmlns:a16="http://schemas.microsoft.com/office/drawing/2014/main" id="{BED89FBF-F37A-4AAA-BC4B-71CD7DD725A0}"/>
              </a:ext>
            </a:extLst>
          </p:cNvPr>
          <p:cNvPicPr preferRelativeResize="0"/>
          <p:nvPr/>
        </p:nvPicPr>
        <p:blipFill rotWithShape="1">
          <a:blip r:embed="rId4">
            <a:alphaModFix/>
          </a:blip>
          <a:srcRect l="3121" r="3131"/>
          <a:stretch/>
        </p:blipFill>
        <p:spPr>
          <a:xfrm>
            <a:off x="1961721" y="961548"/>
            <a:ext cx="5261434" cy="3426952"/>
          </a:xfrm>
          <a:prstGeom prst="rect">
            <a:avLst/>
          </a:prstGeom>
          <a:noFill/>
          <a:ln w="12700">
            <a:solidFill>
              <a:srgbClr val="002060"/>
            </a:solidFill>
          </a:ln>
        </p:spPr>
      </p:pic>
      <p:sp>
        <p:nvSpPr>
          <p:cNvPr id="154" name="Google Shape;154;p23"/>
          <p:cNvSpPr txBox="1">
            <a:spLocks noGrp="1"/>
          </p:cNvSpPr>
          <p:nvPr>
            <p:ph type="ctrTitle" idx="4294967295"/>
          </p:nvPr>
        </p:nvSpPr>
        <p:spPr>
          <a:xfrm>
            <a:off x="2689025" y="2426263"/>
            <a:ext cx="3806825" cy="1046162"/>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b="1" dirty="0">
                <a:solidFill>
                  <a:schemeClr val="lt1"/>
                </a:solidFill>
                <a:latin typeface="Open Sans" panose="020B0606030504020204" pitchFamily="34" charset="0"/>
                <a:ea typeface="Open Sans" panose="020B0606030504020204" pitchFamily="34" charset="0"/>
                <a:cs typeface="Open Sans" panose="020B0606030504020204" pitchFamily="34" charset="0"/>
                <a:sym typeface="Average"/>
              </a:rPr>
              <a:t>Move your cursor to this empty space.</a:t>
            </a:r>
            <a:endParaRPr b="1" dirty="0">
              <a:solidFill>
                <a:schemeClr val="lt1"/>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11" name="Google Shape;197;p27">
            <a:extLst>
              <a:ext uri="{FF2B5EF4-FFF2-40B4-BE49-F238E27FC236}">
                <a16:creationId xmlns:a16="http://schemas.microsoft.com/office/drawing/2014/main" id="{C514BB78-DC1F-43D8-B65E-B8A05BD9E98C}"/>
              </a:ext>
            </a:extLst>
          </p:cNvPr>
          <p:cNvSpPr txBox="1">
            <a:spLocks/>
          </p:cNvSpPr>
          <p:nvPr/>
        </p:nvSpPr>
        <p:spPr>
          <a:xfrm>
            <a:off x="0" y="256631"/>
            <a:ext cx="9144000" cy="69691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dirty="0" err="1">
                <a:latin typeface="+mj-lt"/>
                <a:ea typeface="Open Sans" panose="020B0606030504020204" pitchFamily="34" charset="0"/>
                <a:cs typeface="Open Sans" panose="020B0606030504020204" pitchFamily="34" charset="0"/>
                <a:sym typeface="Average"/>
              </a:rPr>
              <a:t>Homescreen</a:t>
            </a:r>
            <a:r>
              <a:rPr lang="en-US" dirty="0">
                <a:latin typeface="+mj-lt"/>
                <a:ea typeface="Open Sans" panose="020B0606030504020204" pitchFamily="34" charset="0"/>
                <a:cs typeface="Open Sans" panose="020B0606030504020204" pitchFamily="34" charset="0"/>
                <a:sym typeface="Average"/>
              </a:rPr>
              <a:t> or Desktop</a:t>
            </a:r>
          </a:p>
        </p:txBody>
      </p:sp>
    </p:spTree>
    <p:custDataLst>
      <p:tags r:id="rId1"/>
    </p:custDataLst>
    <p:extLst>
      <p:ext uri="{BB962C8B-B14F-4D97-AF65-F5344CB8AC3E}">
        <p14:creationId xmlns:p14="http://schemas.microsoft.com/office/powerpoint/2010/main" val="20038291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grpSp>
        <p:nvGrpSpPr>
          <p:cNvPr id="182" name="Google Shape;182;p26"/>
          <p:cNvGrpSpPr/>
          <p:nvPr/>
        </p:nvGrpSpPr>
        <p:grpSpPr>
          <a:xfrm>
            <a:off x="2852655" y="1396317"/>
            <a:ext cx="3438683" cy="2490900"/>
            <a:chOff x="1209617" y="1326300"/>
            <a:chExt cx="3438683" cy="2490900"/>
          </a:xfrm>
        </p:grpSpPr>
        <p:sp>
          <p:nvSpPr>
            <p:cNvPr id="183" name="Google Shape;183;p26"/>
            <p:cNvSpPr/>
            <p:nvPr/>
          </p:nvSpPr>
          <p:spPr>
            <a:xfrm rot="10800000">
              <a:off x="1209617" y="1326300"/>
              <a:ext cx="3438600" cy="2490900"/>
            </a:xfrm>
            <a:prstGeom prst="rect">
              <a:avLst/>
            </a:prstGeom>
            <a:gradFill>
              <a:gsLst>
                <a:gs pos="0">
                  <a:srgbClr val="F2F2F2"/>
                </a:gs>
                <a:gs pos="100000">
                  <a:srgbClr val="A6A6A6"/>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84" name="Google Shape;184;p26"/>
            <p:cNvCxnSpPr/>
            <p:nvPr/>
          </p:nvCxnSpPr>
          <p:spPr>
            <a:xfrm>
              <a:off x="1209700" y="2865975"/>
              <a:ext cx="3438600" cy="0"/>
            </a:xfrm>
            <a:prstGeom prst="straightConnector1">
              <a:avLst/>
            </a:prstGeom>
            <a:noFill/>
            <a:ln w="9525" cap="flat" cmpd="sng">
              <a:solidFill>
                <a:schemeClr val="dk2"/>
              </a:solidFill>
              <a:prstDash val="dot"/>
              <a:round/>
              <a:headEnd type="none" w="med" len="med"/>
              <a:tailEnd type="none" w="med" len="med"/>
            </a:ln>
          </p:spPr>
        </p:cxnSp>
      </p:grpSp>
      <p:sp>
        <p:nvSpPr>
          <p:cNvPr id="187" name="Google Shape;187;p26"/>
          <p:cNvSpPr txBox="1">
            <a:spLocks noGrp="1"/>
          </p:cNvSpPr>
          <p:nvPr>
            <p:ph type="title"/>
          </p:nvPr>
        </p:nvSpPr>
        <p:spPr>
          <a:xfrm>
            <a:off x="0" y="543085"/>
            <a:ext cx="9144000" cy="6663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b="1" dirty="0">
                <a:latin typeface="Open Sans" panose="020B0606030504020204" pitchFamily="34" charset="0"/>
                <a:ea typeface="Open Sans" panose="020B0606030504020204" pitchFamily="34" charset="0"/>
                <a:cs typeface="Open Sans" panose="020B0606030504020204" pitchFamily="34" charset="0"/>
                <a:sym typeface="Average"/>
              </a:rPr>
              <a:t>Click</a:t>
            </a:r>
            <a:r>
              <a:rPr lang="en" dirty="0">
                <a:latin typeface="Open Sans" panose="020B0606030504020204" pitchFamily="34" charset="0"/>
                <a:ea typeface="Open Sans" panose="020B0606030504020204" pitchFamily="34" charset="0"/>
                <a:cs typeface="Open Sans" panose="020B0606030504020204" pitchFamily="34" charset="0"/>
                <a:sym typeface="Average"/>
              </a:rPr>
              <a:t> with one finger to choose something. </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189" name="Google Shape;189;p26"/>
          <p:cNvSpPr txBox="1">
            <a:spLocks noGrp="1"/>
          </p:cNvSpPr>
          <p:nvPr>
            <p:ph type="ctrTitle" idx="4294967295"/>
          </p:nvPr>
        </p:nvSpPr>
        <p:spPr>
          <a:xfrm rot="19322008">
            <a:off x="2978338" y="3020330"/>
            <a:ext cx="982663" cy="4318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1800" b="1" dirty="0">
                <a:latin typeface="Open Sans" panose="020B0606030504020204" pitchFamily="34" charset="0"/>
                <a:ea typeface="Open Sans" panose="020B0606030504020204" pitchFamily="34" charset="0"/>
                <a:cs typeface="Open Sans" panose="020B0606030504020204" pitchFamily="34" charset="0"/>
                <a:sym typeface="Average"/>
              </a:rPr>
              <a:t>click</a:t>
            </a:r>
            <a:endParaRPr sz="1800" b="1" dirty="0">
              <a:latin typeface="Open Sans" panose="020B0606030504020204" pitchFamily="34" charset="0"/>
              <a:ea typeface="Open Sans" panose="020B0606030504020204" pitchFamily="34" charset="0"/>
              <a:cs typeface="Open Sans" panose="020B0606030504020204" pitchFamily="34" charset="0"/>
              <a:sym typeface="Average"/>
            </a:endParaRPr>
          </a:p>
        </p:txBody>
      </p:sp>
      <p:pic>
        <p:nvPicPr>
          <p:cNvPr id="2" name="Graphic 1">
            <a:extLst>
              <a:ext uri="{FF2B5EF4-FFF2-40B4-BE49-F238E27FC236}">
                <a16:creationId xmlns:a16="http://schemas.microsoft.com/office/drawing/2014/main" id="{2849B7DB-FF1F-4967-8F72-6C64AB64ADA1}"/>
              </a:ext>
            </a:extLst>
          </p:cNvPr>
          <p:cNvPicPr>
            <a:picLocks noChangeAspect="1"/>
          </p:cNvPicPr>
          <p:nvPr/>
        </p:nvPicPr>
        <p:blipFill>
          <a:blip r:embed="rId4"/>
          <a:srcRect/>
          <a:stretch/>
        </p:blipFill>
        <p:spPr>
          <a:xfrm>
            <a:off x="3119993" y="2860168"/>
            <a:ext cx="2054722" cy="2054099"/>
          </a:xfrm>
          <a:prstGeom prst="rect">
            <a:avLst/>
          </a:prstGeom>
        </p:spPr>
      </p:pic>
    </p:spTree>
    <p:custDataLst>
      <p:tags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 name="Google Shape;212;p28">
            <a:extLst>
              <a:ext uri="{FF2B5EF4-FFF2-40B4-BE49-F238E27FC236}">
                <a16:creationId xmlns:a16="http://schemas.microsoft.com/office/drawing/2014/main" id="{9589D2DA-1689-4406-B448-5513C709712B}"/>
              </a:ext>
            </a:extLst>
          </p:cNvPr>
          <p:cNvSpPr/>
          <p:nvPr/>
        </p:nvSpPr>
        <p:spPr>
          <a:xfrm>
            <a:off x="1149008" y="1489351"/>
            <a:ext cx="6854347" cy="797100"/>
          </a:xfrm>
          <a:prstGeom prst="wedgeRectCallout">
            <a:avLst>
              <a:gd name="adj1" fmla="val -23901"/>
              <a:gd name="adj2" fmla="val -74984"/>
            </a:avLst>
          </a:prstGeom>
          <a:solidFill>
            <a:srgbClr val="009BD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pic>
        <p:nvPicPr>
          <p:cNvPr id="207" name="Google Shape;207;p28"/>
          <p:cNvPicPr preferRelativeResize="0"/>
          <p:nvPr/>
        </p:nvPicPr>
        <p:blipFill rotWithShape="1">
          <a:blip r:embed="rId4">
            <a:alphaModFix/>
          </a:blip>
          <a:srcRect l="3121" t="88087" r="3131"/>
          <a:stretch/>
        </p:blipFill>
        <p:spPr>
          <a:xfrm>
            <a:off x="-2015937" y="3255376"/>
            <a:ext cx="13175875" cy="1046400"/>
          </a:xfrm>
          <a:prstGeom prst="rect">
            <a:avLst/>
          </a:prstGeom>
          <a:noFill/>
          <a:ln>
            <a:noFill/>
          </a:ln>
        </p:spPr>
      </p:pic>
      <p:pic>
        <p:nvPicPr>
          <p:cNvPr id="209" name="Google Shape;209;p28"/>
          <p:cNvPicPr preferRelativeResize="0"/>
          <p:nvPr/>
        </p:nvPicPr>
        <p:blipFill>
          <a:blip r:embed="rId5">
            <a:alphaModFix/>
          </a:blip>
          <a:stretch>
            <a:fillRect/>
          </a:stretch>
        </p:blipFill>
        <p:spPr>
          <a:xfrm>
            <a:off x="4785025" y="3556775"/>
            <a:ext cx="656400" cy="656400"/>
          </a:xfrm>
          <a:prstGeom prst="rect">
            <a:avLst/>
          </a:prstGeom>
          <a:noFill/>
          <a:ln>
            <a:noFill/>
          </a:ln>
        </p:spPr>
      </p:pic>
      <p:sp>
        <p:nvSpPr>
          <p:cNvPr id="213" name="Google Shape;213;p28"/>
          <p:cNvSpPr txBox="1">
            <a:spLocks noGrp="1"/>
          </p:cNvSpPr>
          <p:nvPr>
            <p:ph type="ctrTitle" idx="4294967295"/>
          </p:nvPr>
        </p:nvSpPr>
        <p:spPr>
          <a:xfrm>
            <a:off x="1447006" y="1612352"/>
            <a:ext cx="6249988" cy="554037"/>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24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Average"/>
              </a:rPr>
              <a:t>Place cursor on an object without clicking.</a:t>
            </a:r>
            <a:endParaRPr sz="24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cxnSp>
        <p:nvCxnSpPr>
          <p:cNvPr id="211" name="Google Shape;211;p28"/>
          <p:cNvCxnSpPr/>
          <p:nvPr/>
        </p:nvCxnSpPr>
        <p:spPr>
          <a:xfrm rot="10800000">
            <a:off x="5256100" y="4010675"/>
            <a:ext cx="96000" cy="202500"/>
          </a:xfrm>
          <a:prstGeom prst="straightConnector1">
            <a:avLst/>
          </a:prstGeom>
          <a:noFill/>
          <a:ln w="28575" cap="flat" cmpd="sng">
            <a:solidFill>
              <a:srgbClr val="FFFFFF"/>
            </a:solidFill>
            <a:prstDash val="solid"/>
            <a:round/>
            <a:headEnd type="none" w="med" len="med"/>
            <a:tailEnd type="triangle" w="med" len="med"/>
          </a:ln>
        </p:spPr>
      </p:cxnSp>
      <p:sp>
        <p:nvSpPr>
          <p:cNvPr id="215" name="Google Shape;215;p28"/>
          <p:cNvSpPr/>
          <p:nvPr/>
        </p:nvSpPr>
        <p:spPr>
          <a:xfrm rot="5400000">
            <a:off x="4441525" y="3271575"/>
            <a:ext cx="1328700" cy="1014000"/>
          </a:xfrm>
          <a:prstGeom prst="rect">
            <a:avLst/>
          </a:prstGeom>
          <a:noFill/>
          <a:ln w="38100" cap="flat" cmpd="sng">
            <a:solidFill>
              <a:srgbClr val="00206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n>
                <a:solidFill>
                  <a:srgbClr val="002060"/>
                </a:solidFill>
              </a:ln>
            </a:endParaRPr>
          </a:p>
        </p:txBody>
      </p:sp>
      <p:cxnSp>
        <p:nvCxnSpPr>
          <p:cNvPr id="216" name="Google Shape;216;p28"/>
          <p:cNvCxnSpPr/>
          <p:nvPr/>
        </p:nvCxnSpPr>
        <p:spPr>
          <a:xfrm flipH="1">
            <a:off x="5774025" y="2300500"/>
            <a:ext cx="2331000" cy="1143300"/>
          </a:xfrm>
          <a:prstGeom prst="straightConnector1">
            <a:avLst/>
          </a:prstGeom>
          <a:noFill/>
          <a:ln w="76200" cap="flat" cmpd="sng">
            <a:solidFill>
              <a:srgbClr val="002060"/>
            </a:solidFill>
            <a:prstDash val="solid"/>
            <a:round/>
            <a:headEnd type="none" w="med" len="med"/>
            <a:tailEnd type="triangle" w="med" len="med"/>
          </a:ln>
        </p:spPr>
      </p:cxnSp>
      <p:sp>
        <p:nvSpPr>
          <p:cNvPr id="3" name="Google Shape;214;p28">
            <a:extLst>
              <a:ext uri="{FF2B5EF4-FFF2-40B4-BE49-F238E27FC236}">
                <a16:creationId xmlns:a16="http://schemas.microsoft.com/office/drawing/2014/main" id="{53C76A27-8BA9-45A8-A314-B994A405EC47}"/>
              </a:ext>
            </a:extLst>
          </p:cNvPr>
          <p:cNvSpPr txBox="1"/>
          <p:nvPr/>
        </p:nvSpPr>
        <p:spPr>
          <a:xfrm>
            <a:off x="2018527" y="620449"/>
            <a:ext cx="1855200" cy="554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000" dirty="0">
                <a:solidFill>
                  <a:schemeClr val="dk1"/>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Hover</a:t>
            </a:r>
            <a:endParaRPr sz="3000" dirty="0">
              <a:latin typeface="Open Sans SemiBold" panose="020B0706030804020204" pitchFamily="34" charset="0"/>
              <a:ea typeface="Open Sans SemiBold" panose="020B0706030804020204" pitchFamily="34" charset="0"/>
              <a:cs typeface="Open Sans SemiBold" panose="020B0706030804020204" pitchFamily="34" charset="0"/>
            </a:endParaRPr>
          </a:p>
        </p:txBody>
      </p:sp>
    </p:spTree>
    <p:custDataLst>
      <p:tags r:id="rId1"/>
    </p:custDataLst>
    <p:extLst>
      <p:ext uri="{BB962C8B-B14F-4D97-AF65-F5344CB8AC3E}">
        <p14:creationId xmlns:p14="http://schemas.microsoft.com/office/powerpoint/2010/main" val="18635738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pic>
        <p:nvPicPr>
          <p:cNvPr id="7" name="Picture 6" descr="Icon&#10;&#10;Description automatically generated">
            <a:extLst>
              <a:ext uri="{FF2B5EF4-FFF2-40B4-BE49-F238E27FC236}">
                <a16:creationId xmlns:a16="http://schemas.microsoft.com/office/drawing/2014/main" id="{00D55B5D-17AD-4666-95E4-160174E35F50}"/>
              </a:ext>
            </a:extLst>
          </p:cNvPr>
          <p:cNvPicPr>
            <a:picLocks noChangeAspect="1"/>
          </p:cNvPicPr>
          <p:nvPr/>
        </p:nvPicPr>
        <p:blipFill>
          <a:blip r:embed="rId4"/>
          <a:stretch>
            <a:fillRect/>
          </a:stretch>
        </p:blipFill>
        <p:spPr>
          <a:xfrm>
            <a:off x="4185517" y="826632"/>
            <a:ext cx="5143500" cy="5143500"/>
          </a:xfrm>
          <a:prstGeom prst="rect">
            <a:avLst/>
          </a:prstGeom>
        </p:spPr>
      </p:pic>
      <p:grpSp>
        <p:nvGrpSpPr>
          <p:cNvPr id="221" name="Google Shape;221;p29"/>
          <p:cNvGrpSpPr/>
          <p:nvPr/>
        </p:nvGrpSpPr>
        <p:grpSpPr>
          <a:xfrm>
            <a:off x="1579155" y="1691693"/>
            <a:ext cx="3438683" cy="2490900"/>
            <a:chOff x="1209617" y="1326300"/>
            <a:chExt cx="3438683" cy="2490900"/>
          </a:xfrm>
        </p:grpSpPr>
        <p:sp>
          <p:nvSpPr>
            <p:cNvPr id="222" name="Google Shape;222;p29"/>
            <p:cNvSpPr/>
            <p:nvPr/>
          </p:nvSpPr>
          <p:spPr>
            <a:xfrm rot="10800000">
              <a:off x="1209617" y="1326300"/>
              <a:ext cx="3438600" cy="2490900"/>
            </a:xfrm>
            <a:prstGeom prst="rect">
              <a:avLst/>
            </a:prstGeom>
            <a:gradFill>
              <a:gsLst>
                <a:gs pos="0">
                  <a:srgbClr val="F2F2F2"/>
                </a:gs>
                <a:gs pos="100000">
                  <a:srgbClr val="A6A6A6"/>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23" name="Google Shape;223;p29"/>
            <p:cNvCxnSpPr/>
            <p:nvPr/>
          </p:nvCxnSpPr>
          <p:spPr>
            <a:xfrm>
              <a:off x="1209700" y="2865975"/>
              <a:ext cx="3438600" cy="0"/>
            </a:xfrm>
            <a:prstGeom prst="straightConnector1">
              <a:avLst/>
            </a:prstGeom>
            <a:noFill/>
            <a:ln w="9525" cap="flat" cmpd="sng">
              <a:solidFill>
                <a:schemeClr val="dk2"/>
              </a:solidFill>
              <a:prstDash val="dot"/>
              <a:round/>
              <a:headEnd type="none" w="med" len="med"/>
              <a:tailEnd type="none" w="med" len="med"/>
            </a:ln>
          </p:spPr>
        </p:cxnSp>
      </p:grpSp>
      <p:sp>
        <p:nvSpPr>
          <p:cNvPr id="228" name="Google Shape;228;p29"/>
          <p:cNvSpPr txBox="1">
            <a:spLocks noGrp="1"/>
          </p:cNvSpPr>
          <p:nvPr>
            <p:ph type="ctrTitle" idx="4294967295"/>
          </p:nvPr>
        </p:nvSpPr>
        <p:spPr>
          <a:xfrm rot="-1440413">
            <a:off x="1600634" y="3015468"/>
            <a:ext cx="984250" cy="4318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1800" b="1" dirty="0">
                <a:latin typeface="Open Sans" panose="020B0606030504020204" pitchFamily="34" charset="0"/>
                <a:ea typeface="Open Sans" panose="020B0606030504020204" pitchFamily="34" charset="0"/>
                <a:cs typeface="Open Sans" panose="020B0606030504020204" pitchFamily="34" charset="0"/>
                <a:sym typeface="Average"/>
              </a:rPr>
              <a:t>click</a:t>
            </a:r>
            <a:endParaRPr sz="1800" b="1"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236" name="Google Shape;236;p29"/>
          <p:cNvSpPr txBox="1">
            <a:spLocks noGrp="1"/>
          </p:cNvSpPr>
          <p:nvPr>
            <p:ph type="ctrTitle" idx="4294967295"/>
          </p:nvPr>
        </p:nvSpPr>
        <p:spPr>
          <a:xfrm rot="2234800">
            <a:off x="7886613" y="1275893"/>
            <a:ext cx="982662" cy="4318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1800" b="1" dirty="0">
                <a:latin typeface="Open Sans" panose="020B0606030504020204" pitchFamily="34" charset="0"/>
                <a:ea typeface="Open Sans" panose="020B0606030504020204" pitchFamily="34" charset="0"/>
                <a:cs typeface="Open Sans" panose="020B0606030504020204" pitchFamily="34" charset="0"/>
                <a:sym typeface="Average"/>
              </a:rPr>
              <a:t>click</a:t>
            </a:r>
            <a:endParaRPr sz="1800" b="1"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226" name="Google Shape;226;p29"/>
          <p:cNvSpPr txBox="1">
            <a:spLocks noGrp="1"/>
          </p:cNvSpPr>
          <p:nvPr>
            <p:ph type="title" idx="4294967295"/>
          </p:nvPr>
        </p:nvSpPr>
        <p:spPr>
          <a:xfrm>
            <a:off x="0" y="481013"/>
            <a:ext cx="9144000" cy="665162"/>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b="1" dirty="0">
                <a:latin typeface="Open Sans" panose="020B0606030504020204" pitchFamily="34" charset="0"/>
                <a:ea typeface="Open Sans" panose="020B0606030504020204" pitchFamily="34" charset="0"/>
                <a:cs typeface="Open Sans" panose="020B0606030504020204" pitchFamily="34" charset="0"/>
                <a:sym typeface="Average"/>
              </a:rPr>
              <a:t>Click</a:t>
            </a:r>
            <a:r>
              <a:rPr lang="en" dirty="0">
                <a:latin typeface="Open Sans" panose="020B0606030504020204" pitchFamily="34" charset="0"/>
                <a:ea typeface="Open Sans" panose="020B0606030504020204" pitchFamily="34" charset="0"/>
                <a:cs typeface="Open Sans" panose="020B0606030504020204" pitchFamily="34" charset="0"/>
                <a:sym typeface="Average"/>
              </a:rPr>
              <a:t> with two finger to show a menu of options. </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Also known as </a:t>
            </a:r>
            <a:r>
              <a:rPr lang="en" b="1" dirty="0">
                <a:latin typeface="Open Sans" panose="020B0606030504020204" pitchFamily="34" charset="0"/>
                <a:ea typeface="Open Sans" panose="020B0606030504020204" pitchFamily="34" charset="0"/>
                <a:cs typeface="Open Sans" panose="020B0606030504020204" pitchFamily="34" charset="0"/>
                <a:sym typeface="Average"/>
              </a:rPr>
              <a:t>right click.</a:t>
            </a:r>
            <a:endParaRPr b="1" dirty="0">
              <a:latin typeface="Open Sans" panose="020B0606030504020204" pitchFamily="34" charset="0"/>
              <a:ea typeface="Open Sans" panose="020B0606030504020204" pitchFamily="34" charset="0"/>
              <a:cs typeface="Open Sans" panose="020B0606030504020204" pitchFamily="34" charset="0"/>
              <a:sym typeface="Average"/>
            </a:endParaRPr>
          </a:p>
        </p:txBody>
      </p:sp>
      <p:pic>
        <p:nvPicPr>
          <p:cNvPr id="5" name="Picture 4" descr="Icon&#10;&#10;Description automatically generated">
            <a:extLst>
              <a:ext uri="{FF2B5EF4-FFF2-40B4-BE49-F238E27FC236}">
                <a16:creationId xmlns:a16="http://schemas.microsoft.com/office/drawing/2014/main" id="{981DFC36-5E2C-491B-B7CF-B06A04BA236C}"/>
              </a:ext>
            </a:extLst>
          </p:cNvPr>
          <p:cNvPicPr>
            <a:picLocks noChangeAspect="1"/>
          </p:cNvPicPr>
          <p:nvPr/>
        </p:nvPicPr>
        <p:blipFill>
          <a:blip r:embed="rId5"/>
          <a:stretch>
            <a:fillRect/>
          </a:stretch>
        </p:blipFill>
        <p:spPr>
          <a:xfrm>
            <a:off x="1764255" y="3124812"/>
            <a:ext cx="2019300" cy="2018688"/>
          </a:xfrm>
          <a:prstGeom prst="rect">
            <a:avLst/>
          </a:prstGeom>
        </p:spPr>
      </p:pic>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0"/>
        <p:cNvGrpSpPr/>
        <p:nvPr/>
      </p:nvGrpSpPr>
      <p:grpSpPr>
        <a:xfrm>
          <a:off x="0" y="0"/>
          <a:ext cx="0" cy="0"/>
          <a:chOff x="0" y="0"/>
          <a:chExt cx="0" cy="0"/>
        </a:xfrm>
      </p:grpSpPr>
      <p:sp>
        <p:nvSpPr>
          <p:cNvPr id="62" name="Google Shape;62;p14"/>
          <p:cNvSpPr txBox="1">
            <a:spLocks noGrp="1"/>
          </p:cNvSpPr>
          <p:nvPr>
            <p:ph type="title"/>
          </p:nvPr>
        </p:nvSpPr>
        <p:spPr>
          <a:xfrm>
            <a:off x="480060" y="365012"/>
            <a:ext cx="9144000" cy="8289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4500" dirty="0">
                <a:latin typeface="Open Sans" panose="020B0606030504020204" pitchFamily="34" charset="0"/>
                <a:ea typeface="Open Sans" panose="020B0606030504020204" pitchFamily="34" charset="0"/>
                <a:cs typeface="Open Sans" panose="020B0606030504020204" pitchFamily="34" charset="0"/>
                <a:sym typeface="Average"/>
              </a:rPr>
              <a:t>Agenda</a:t>
            </a:r>
            <a:endParaRPr sz="45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63" name="Google Shape;63;p14"/>
          <p:cNvSpPr txBox="1">
            <a:spLocks noGrp="1"/>
          </p:cNvSpPr>
          <p:nvPr>
            <p:ph type="ctrTitle" idx="4294967295"/>
          </p:nvPr>
        </p:nvSpPr>
        <p:spPr>
          <a:xfrm>
            <a:off x="914400" y="1392555"/>
            <a:ext cx="7840980" cy="3040063"/>
          </a:xfrm>
          <a:prstGeom prst="rect">
            <a:avLst/>
          </a:prstGeom>
        </p:spPr>
        <p:txBody>
          <a:bodyPr spcFirstLastPara="1" wrap="square" lIns="91425" tIns="91425" rIns="91425" bIns="91425" anchor="t" anchorCtr="0">
            <a:noAutofit/>
          </a:bodyPr>
          <a:lstStyle/>
          <a:p>
            <a:pPr marL="457200" lvl="0" indent="-457200" algn="l" rtl="0">
              <a:spcBef>
                <a:spcPts val="0"/>
              </a:spcBef>
              <a:spcAft>
                <a:spcPts val="0"/>
              </a:spcAft>
              <a:buFont typeface="Arial" panose="020B0604020202020204" pitchFamily="34" charset="0"/>
              <a:buChar char="•"/>
            </a:pPr>
            <a:r>
              <a:rPr lang="en"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Adult Digital Literacy Training  </a:t>
            </a:r>
            <a:br>
              <a:rPr lang="en"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br>
            <a:r>
              <a:rPr lang="en-US"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Student Dinner and Homework</a:t>
            </a:r>
            <a:br>
              <a:rPr lang="en-US"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br>
            <a:endParaRPr lang="en-US"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457200" algn="l" rtl="0">
              <a:spcBef>
                <a:spcPts val="0"/>
              </a:spcBef>
              <a:spcAft>
                <a:spcPts val="0"/>
              </a:spcAft>
              <a:buFont typeface="Arial" panose="020B0604020202020204" pitchFamily="34" charset="0"/>
              <a:buChar char="•"/>
            </a:pPr>
            <a:r>
              <a:rPr lang="en"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Student Digital Literacy Training</a:t>
            </a:r>
            <a:br>
              <a:rPr lang="en"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br>
            <a:r>
              <a:rPr lang="en"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Adult Dinner and Practice</a:t>
            </a:r>
            <a:endParaRPr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endParaRPr>
          </a:p>
          <a:p>
            <a:pPr marL="914400" lvl="0" indent="0" algn="l"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 </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pic>
        <p:nvPicPr>
          <p:cNvPr id="242" name="Google Shape;242;p30"/>
          <p:cNvPicPr preferRelativeResize="0"/>
          <p:nvPr/>
        </p:nvPicPr>
        <p:blipFill rotWithShape="1">
          <a:blip r:embed="rId4">
            <a:alphaModFix/>
          </a:blip>
          <a:srcRect l="36806" t="46377" r="2547"/>
          <a:stretch/>
        </p:blipFill>
        <p:spPr>
          <a:xfrm>
            <a:off x="1527592" y="1006389"/>
            <a:ext cx="6088815" cy="3364492"/>
          </a:xfrm>
          <a:prstGeom prst="rect">
            <a:avLst/>
          </a:prstGeom>
          <a:noFill/>
          <a:ln w="12700">
            <a:solidFill>
              <a:srgbClr val="002060"/>
            </a:solidFill>
          </a:ln>
        </p:spPr>
      </p:pic>
      <p:sp>
        <p:nvSpPr>
          <p:cNvPr id="245" name="Google Shape;245;p30"/>
          <p:cNvSpPr txBox="1">
            <a:spLocks noGrp="1"/>
          </p:cNvSpPr>
          <p:nvPr>
            <p:ph type="ctrTitle" idx="4294967295"/>
          </p:nvPr>
        </p:nvSpPr>
        <p:spPr>
          <a:xfrm>
            <a:off x="0" y="309563"/>
            <a:ext cx="9144000" cy="696912"/>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Open Sans SemiBold" panose="020B0706030804020204" pitchFamily="34" charset="0"/>
                <a:ea typeface="Open Sans SemiBold" panose="020B0706030804020204" pitchFamily="34" charset="0"/>
                <a:cs typeface="Open Sans SemiBold" panose="020B0706030804020204" pitchFamily="34" charset="0"/>
                <a:sym typeface="Average"/>
              </a:rPr>
              <a:t>Right Click Menu</a:t>
            </a:r>
            <a:endParaRPr dirty="0">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Tree>
    <p:custDataLst>
      <p:tags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3" name="Google Shape;253;p31"/>
          <p:cNvSpPr txBox="1">
            <a:spLocks noGrp="1"/>
          </p:cNvSpPr>
          <p:nvPr>
            <p:ph type="ctrTitle" idx="4294967295"/>
          </p:nvPr>
        </p:nvSpPr>
        <p:spPr>
          <a:xfrm>
            <a:off x="0" y="257175"/>
            <a:ext cx="9144000" cy="696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mj-lt"/>
                <a:ea typeface="Open Sans" panose="020B0606030504020204" pitchFamily="34" charset="0"/>
                <a:cs typeface="Open Sans" panose="020B0606030504020204" pitchFamily="34" charset="0"/>
                <a:sym typeface="Average"/>
              </a:rPr>
              <a:t>Finder</a:t>
            </a:r>
            <a:endParaRPr dirty="0">
              <a:latin typeface="+mj-lt"/>
              <a:ea typeface="Open Sans" panose="020B0606030504020204" pitchFamily="34" charset="0"/>
              <a:cs typeface="Open Sans" panose="020B0606030504020204" pitchFamily="34" charset="0"/>
              <a:sym typeface="Average"/>
            </a:endParaRPr>
          </a:p>
        </p:txBody>
      </p:sp>
      <p:pic>
        <p:nvPicPr>
          <p:cNvPr id="252" name="Google Shape;252;p31"/>
          <p:cNvPicPr preferRelativeResize="0"/>
          <p:nvPr/>
        </p:nvPicPr>
        <p:blipFill rotWithShape="1">
          <a:blip r:embed="rId4">
            <a:alphaModFix/>
          </a:blip>
          <a:srcRect l="3121" r="3131"/>
          <a:stretch/>
        </p:blipFill>
        <p:spPr>
          <a:xfrm>
            <a:off x="1941283" y="954040"/>
            <a:ext cx="5261434" cy="3507611"/>
          </a:xfrm>
          <a:prstGeom prst="rect">
            <a:avLst/>
          </a:prstGeom>
          <a:noFill/>
          <a:ln w="12700">
            <a:solidFill>
              <a:srgbClr val="002060"/>
            </a:solidFill>
          </a:ln>
        </p:spPr>
      </p:pic>
      <p:cxnSp>
        <p:nvCxnSpPr>
          <p:cNvPr id="254" name="Google Shape;254;p31"/>
          <p:cNvCxnSpPr>
            <a:cxnSpLocks/>
          </p:cNvCxnSpPr>
          <p:nvPr/>
        </p:nvCxnSpPr>
        <p:spPr>
          <a:xfrm>
            <a:off x="918796" y="1313038"/>
            <a:ext cx="1119600" cy="2592300"/>
          </a:xfrm>
          <a:prstGeom prst="straightConnector1">
            <a:avLst/>
          </a:prstGeom>
          <a:noFill/>
          <a:ln w="76200" cap="flat" cmpd="sng">
            <a:solidFill>
              <a:srgbClr val="002060"/>
            </a:solidFill>
            <a:prstDash val="solid"/>
            <a:round/>
            <a:headEnd type="none" w="med" len="med"/>
            <a:tailEnd type="triangle" w="med" len="med"/>
          </a:ln>
        </p:spPr>
      </p:cxnSp>
      <p:sp>
        <p:nvSpPr>
          <p:cNvPr id="255" name="Google Shape;255;p31"/>
          <p:cNvSpPr/>
          <p:nvPr/>
        </p:nvSpPr>
        <p:spPr>
          <a:xfrm>
            <a:off x="1691571" y="4087895"/>
            <a:ext cx="688264" cy="553230"/>
          </a:xfrm>
          <a:prstGeom prst="rect">
            <a:avLst/>
          </a:prstGeom>
          <a:noFill/>
          <a:ln w="38100" cap="flat" cmpd="sng">
            <a:solidFill>
              <a:srgbClr val="00206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ustDataLst>
      <p:tags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59"/>
        <p:cNvGrpSpPr/>
        <p:nvPr/>
      </p:nvGrpSpPr>
      <p:grpSpPr>
        <a:xfrm>
          <a:off x="0" y="0"/>
          <a:ext cx="0" cy="0"/>
          <a:chOff x="0" y="0"/>
          <a:chExt cx="0" cy="0"/>
        </a:xfrm>
      </p:grpSpPr>
      <p:pic>
        <p:nvPicPr>
          <p:cNvPr id="4" name="Google Shape;252;p31">
            <a:extLst>
              <a:ext uri="{FF2B5EF4-FFF2-40B4-BE49-F238E27FC236}">
                <a16:creationId xmlns:a16="http://schemas.microsoft.com/office/drawing/2014/main" id="{F3866244-4188-4755-828B-F57D7AF13DC8}"/>
              </a:ext>
            </a:extLst>
          </p:cNvPr>
          <p:cNvPicPr preferRelativeResize="0"/>
          <p:nvPr/>
        </p:nvPicPr>
        <p:blipFill rotWithShape="1">
          <a:blip r:embed="rId4">
            <a:alphaModFix/>
          </a:blip>
          <a:srcRect l="3121" r="3131"/>
          <a:stretch/>
        </p:blipFill>
        <p:spPr>
          <a:xfrm>
            <a:off x="1941283" y="954040"/>
            <a:ext cx="5261434" cy="3507611"/>
          </a:xfrm>
          <a:prstGeom prst="rect">
            <a:avLst/>
          </a:prstGeom>
          <a:noFill/>
          <a:ln w="12700">
            <a:solidFill>
              <a:srgbClr val="002060"/>
            </a:solidFill>
          </a:ln>
        </p:spPr>
      </p:pic>
      <p:cxnSp>
        <p:nvCxnSpPr>
          <p:cNvPr id="264" name="Google Shape;264;p32"/>
          <p:cNvCxnSpPr/>
          <p:nvPr/>
        </p:nvCxnSpPr>
        <p:spPr>
          <a:xfrm>
            <a:off x="923229" y="956363"/>
            <a:ext cx="1845000" cy="927300"/>
          </a:xfrm>
          <a:prstGeom prst="straightConnector1">
            <a:avLst/>
          </a:prstGeom>
          <a:noFill/>
          <a:ln w="76200" cap="flat" cmpd="sng">
            <a:solidFill>
              <a:srgbClr val="002060"/>
            </a:solidFill>
            <a:prstDash val="solid"/>
            <a:round/>
            <a:headEnd type="none" w="med" len="med"/>
            <a:tailEnd type="triangle" w="med" len="med"/>
          </a:ln>
        </p:spPr>
      </p:cxnSp>
      <p:sp>
        <p:nvSpPr>
          <p:cNvPr id="265" name="Google Shape;265;p32"/>
          <p:cNvSpPr/>
          <p:nvPr/>
        </p:nvSpPr>
        <p:spPr>
          <a:xfrm>
            <a:off x="2905128" y="1883663"/>
            <a:ext cx="740700" cy="143153"/>
          </a:xfrm>
          <a:prstGeom prst="rect">
            <a:avLst/>
          </a:prstGeom>
          <a:noFill/>
          <a:ln w="38100" cap="flat" cmpd="sng">
            <a:solidFill>
              <a:srgbClr val="00206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253;p31">
            <a:extLst>
              <a:ext uri="{FF2B5EF4-FFF2-40B4-BE49-F238E27FC236}">
                <a16:creationId xmlns:a16="http://schemas.microsoft.com/office/drawing/2014/main" id="{381EFF44-AC40-4356-88E5-D62BBC872D1C}"/>
              </a:ext>
            </a:extLst>
          </p:cNvPr>
          <p:cNvSpPr txBox="1">
            <a:spLocks/>
          </p:cNvSpPr>
          <p:nvPr/>
        </p:nvSpPr>
        <p:spPr>
          <a:xfrm>
            <a:off x="0" y="257175"/>
            <a:ext cx="9144000" cy="69691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a:latin typeface="+mj-lt"/>
                <a:ea typeface="Open Sans" panose="020B0606030504020204" pitchFamily="34" charset="0"/>
                <a:cs typeface="Open Sans" panose="020B0606030504020204" pitchFamily="34" charset="0"/>
                <a:sym typeface="Average"/>
              </a:rPr>
              <a:t>Finder</a:t>
            </a:r>
            <a:endParaRPr lang="en-US" dirty="0">
              <a:latin typeface="+mj-lt"/>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pic>
        <p:nvPicPr>
          <p:cNvPr id="272" name="Google Shape;272;p33"/>
          <p:cNvPicPr preferRelativeResize="0"/>
          <p:nvPr/>
        </p:nvPicPr>
        <p:blipFill rotWithShape="1">
          <a:blip r:embed="rId4">
            <a:alphaModFix/>
          </a:blip>
          <a:srcRect l="3121" r="3131"/>
          <a:stretch/>
        </p:blipFill>
        <p:spPr>
          <a:xfrm>
            <a:off x="1706733" y="996991"/>
            <a:ext cx="5730534" cy="3820343"/>
          </a:xfrm>
          <a:prstGeom prst="rect">
            <a:avLst/>
          </a:prstGeom>
          <a:noFill/>
          <a:ln w="12700">
            <a:solidFill>
              <a:srgbClr val="002060"/>
            </a:solidFill>
          </a:ln>
        </p:spPr>
      </p:pic>
      <p:cxnSp>
        <p:nvCxnSpPr>
          <p:cNvPr id="274" name="Google Shape;274;p33"/>
          <p:cNvCxnSpPr/>
          <p:nvPr/>
        </p:nvCxnSpPr>
        <p:spPr>
          <a:xfrm>
            <a:off x="898653" y="1956102"/>
            <a:ext cx="2622000" cy="813900"/>
          </a:xfrm>
          <a:prstGeom prst="straightConnector1">
            <a:avLst/>
          </a:prstGeom>
          <a:noFill/>
          <a:ln w="76200" cap="flat" cmpd="sng">
            <a:solidFill>
              <a:srgbClr val="002060"/>
            </a:solidFill>
            <a:prstDash val="solid"/>
            <a:round/>
            <a:headEnd type="none" w="med" len="med"/>
            <a:tailEnd type="triangle" w="med" len="med"/>
          </a:ln>
        </p:spPr>
      </p:cxnSp>
      <p:sp>
        <p:nvSpPr>
          <p:cNvPr id="275" name="Google Shape;275;p33"/>
          <p:cNvSpPr/>
          <p:nvPr/>
        </p:nvSpPr>
        <p:spPr>
          <a:xfrm>
            <a:off x="3593592" y="2678562"/>
            <a:ext cx="2459736" cy="182880"/>
          </a:xfrm>
          <a:prstGeom prst="rect">
            <a:avLst/>
          </a:prstGeom>
          <a:noFill/>
          <a:ln w="38100" cap="flat" cmpd="sng">
            <a:solidFill>
              <a:srgbClr val="00206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253;p31">
            <a:extLst>
              <a:ext uri="{FF2B5EF4-FFF2-40B4-BE49-F238E27FC236}">
                <a16:creationId xmlns:a16="http://schemas.microsoft.com/office/drawing/2014/main" id="{4CEE9D5C-EB70-4792-BCD6-C1DD6A0DBD3D}"/>
              </a:ext>
            </a:extLst>
          </p:cNvPr>
          <p:cNvSpPr txBox="1">
            <a:spLocks/>
          </p:cNvSpPr>
          <p:nvPr/>
        </p:nvSpPr>
        <p:spPr>
          <a:xfrm>
            <a:off x="0" y="257175"/>
            <a:ext cx="9144000" cy="69691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a:latin typeface="+mj-lt"/>
                <a:ea typeface="Open Sans" panose="020B0606030504020204" pitchFamily="34" charset="0"/>
                <a:cs typeface="Open Sans" panose="020B0606030504020204" pitchFamily="34" charset="0"/>
                <a:sym typeface="Average"/>
              </a:rPr>
              <a:t>Finder</a:t>
            </a:r>
            <a:endParaRPr lang="en-US" dirty="0">
              <a:latin typeface="+mj-lt"/>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3" name="Google Shape;283;p34"/>
          <p:cNvSpPr txBox="1">
            <a:spLocks noGrp="1"/>
          </p:cNvSpPr>
          <p:nvPr>
            <p:ph type="ctrTitle" idx="4294967295"/>
          </p:nvPr>
        </p:nvSpPr>
        <p:spPr>
          <a:xfrm>
            <a:off x="0" y="164809"/>
            <a:ext cx="9144000" cy="696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mj-lt"/>
                <a:ea typeface="Open Sans" panose="020B0606030504020204" pitchFamily="34" charset="0"/>
                <a:cs typeface="Open Sans" panose="020B0606030504020204" pitchFamily="34" charset="0"/>
                <a:sym typeface="Average"/>
              </a:rPr>
              <a:t>Click and Drag</a:t>
            </a:r>
            <a:endParaRPr dirty="0">
              <a:latin typeface="+mj-lt"/>
              <a:ea typeface="Open Sans" panose="020B0606030504020204" pitchFamily="34" charset="0"/>
              <a:cs typeface="Open Sans" panose="020B0606030504020204" pitchFamily="34" charset="0"/>
              <a:sym typeface="Average"/>
            </a:endParaRPr>
          </a:p>
        </p:txBody>
      </p:sp>
      <p:pic>
        <p:nvPicPr>
          <p:cNvPr id="282" name="Google Shape;282;p34"/>
          <p:cNvPicPr preferRelativeResize="0"/>
          <p:nvPr/>
        </p:nvPicPr>
        <p:blipFill rotWithShape="1">
          <a:blip r:embed="rId4">
            <a:alphaModFix/>
          </a:blip>
          <a:srcRect l="3121" r="3131"/>
          <a:stretch/>
        </p:blipFill>
        <p:spPr>
          <a:xfrm>
            <a:off x="1678862" y="805418"/>
            <a:ext cx="5786122" cy="3857402"/>
          </a:xfrm>
          <a:prstGeom prst="rect">
            <a:avLst/>
          </a:prstGeom>
          <a:noFill/>
          <a:ln w="12700">
            <a:solidFill>
              <a:srgbClr val="002060"/>
            </a:solidFill>
          </a:ln>
        </p:spPr>
      </p:pic>
      <p:cxnSp>
        <p:nvCxnSpPr>
          <p:cNvPr id="284" name="Google Shape;284;p34"/>
          <p:cNvCxnSpPr>
            <a:cxnSpLocks/>
          </p:cNvCxnSpPr>
          <p:nvPr/>
        </p:nvCxnSpPr>
        <p:spPr>
          <a:xfrm>
            <a:off x="1435608" y="2531943"/>
            <a:ext cx="1819417" cy="0"/>
          </a:xfrm>
          <a:prstGeom prst="straightConnector1">
            <a:avLst/>
          </a:prstGeom>
          <a:noFill/>
          <a:ln w="76200" cap="flat" cmpd="sng">
            <a:solidFill>
              <a:srgbClr val="002060"/>
            </a:solidFill>
            <a:prstDash val="solid"/>
            <a:round/>
            <a:headEnd type="none" w="med" len="med"/>
            <a:tailEnd type="triangle" w="med" len="med"/>
          </a:ln>
        </p:spPr>
      </p:cxnSp>
      <p:sp>
        <p:nvSpPr>
          <p:cNvPr id="285" name="Google Shape;285;p34"/>
          <p:cNvSpPr/>
          <p:nvPr/>
        </p:nvSpPr>
        <p:spPr>
          <a:xfrm>
            <a:off x="3428300" y="2443443"/>
            <a:ext cx="429300" cy="289200"/>
          </a:xfrm>
          <a:prstGeom prst="rect">
            <a:avLst/>
          </a:prstGeom>
          <a:noFill/>
          <a:ln w="38100" cap="flat" cmpd="sng">
            <a:solidFill>
              <a:srgbClr val="00206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 name="Google Shape;286;p34"/>
          <p:cNvSpPr txBox="1"/>
          <p:nvPr/>
        </p:nvSpPr>
        <p:spPr>
          <a:xfrm>
            <a:off x="31493" y="1956993"/>
            <a:ext cx="1545300" cy="972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8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Start here. Click and hold.</a:t>
            </a:r>
            <a:endParaRPr sz="18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cxnSp>
        <p:nvCxnSpPr>
          <p:cNvPr id="287" name="Google Shape;287;p34"/>
          <p:cNvCxnSpPr/>
          <p:nvPr/>
        </p:nvCxnSpPr>
        <p:spPr>
          <a:xfrm flipH="1">
            <a:off x="6070325" y="2993918"/>
            <a:ext cx="1705200" cy="1378200"/>
          </a:xfrm>
          <a:prstGeom prst="straightConnector1">
            <a:avLst/>
          </a:prstGeom>
          <a:noFill/>
          <a:ln w="76200" cap="flat" cmpd="sng">
            <a:solidFill>
              <a:srgbClr val="002060"/>
            </a:solidFill>
            <a:prstDash val="solid"/>
            <a:round/>
            <a:headEnd type="none" w="med" len="med"/>
            <a:tailEnd type="triangle" w="med" len="med"/>
          </a:ln>
        </p:spPr>
      </p:cxnSp>
      <p:sp>
        <p:nvSpPr>
          <p:cNvPr id="288" name="Google Shape;288;p34"/>
          <p:cNvSpPr txBox="1"/>
          <p:nvPr/>
        </p:nvSpPr>
        <p:spPr>
          <a:xfrm>
            <a:off x="7506400" y="2185493"/>
            <a:ext cx="1545300" cy="972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8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End here. Release button.</a:t>
            </a:r>
            <a:endParaRPr sz="18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92"/>
        <p:cNvGrpSpPr/>
        <p:nvPr/>
      </p:nvGrpSpPr>
      <p:grpSpPr>
        <a:xfrm>
          <a:off x="0" y="0"/>
          <a:ext cx="0" cy="0"/>
          <a:chOff x="0" y="0"/>
          <a:chExt cx="0" cy="0"/>
        </a:xfrm>
      </p:grpSpPr>
      <p:grpSp>
        <p:nvGrpSpPr>
          <p:cNvPr id="293" name="Google Shape;293;p35"/>
          <p:cNvGrpSpPr/>
          <p:nvPr/>
        </p:nvGrpSpPr>
        <p:grpSpPr>
          <a:xfrm>
            <a:off x="2859062" y="1535690"/>
            <a:ext cx="3113668" cy="2255467"/>
            <a:chOff x="1209617" y="1326300"/>
            <a:chExt cx="3438683" cy="2490900"/>
          </a:xfrm>
        </p:grpSpPr>
        <p:sp>
          <p:nvSpPr>
            <p:cNvPr id="294" name="Google Shape;294;p35"/>
            <p:cNvSpPr/>
            <p:nvPr/>
          </p:nvSpPr>
          <p:spPr>
            <a:xfrm rot="10800000">
              <a:off x="1209617" y="1326300"/>
              <a:ext cx="3438600" cy="2490900"/>
            </a:xfrm>
            <a:prstGeom prst="rect">
              <a:avLst/>
            </a:prstGeom>
            <a:gradFill>
              <a:gsLst>
                <a:gs pos="0">
                  <a:srgbClr val="F2F2F2"/>
                </a:gs>
                <a:gs pos="100000">
                  <a:srgbClr val="A6A6A6"/>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95" name="Google Shape;295;p35"/>
            <p:cNvCxnSpPr/>
            <p:nvPr/>
          </p:nvCxnSpPr>
          <p:spPr>
            <a:xfrm>
              <a:off x="1209700" y="2865975"/>
              <a:ext cx="3438600" cy="0"/>
            </a:xfrm>
            <a:prstGeom prst="straightConnector1">
              <a:avLst/>
            </a:prstGeom>
            <a:noFill/>
            <a:ln w="9525" cap="flat" cmpd="sng">
              <a:solidFill>
                <a:schemeClr val="dk2"/>
              </a:solidFill>
              <a:prstDash val="dot"/>
              <a:round/>
              <a:headEnd type="none" w="med" len="med"/>
              <a:tailEnd type="none" w="med" len="med"/>
            </a:ln>
          </p:spPr>
        </p:cxnSp>
      </p:grpSp>
      <p:sp>
        <p:nvSpPr>
          <p:cNvPr id="301" name="Google Shape;301;p35"/>
          <p:cNvSpPr txBox="1">
            <a:spLocks noGrp="1"/>
          </p:cNvSpPr>
          <p:nvPr>
            <p:ph type="ctrTitle" idx="4294967295"/>
          </p:nvPr>
        </p:nvSpPr>
        <p:spPr>
          <a:xfrm rot="-1440413">
            <a:off x="1731325" y="451243"/>
            <a:ext cx="982663" cy="4318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1800" dirty="0">
                <a:latin typeface="Open Sans" panose="020B0606030504020204" pitchFamily="34" charset="0"/>
                <a:ea typeface="Open Sans" panose="020B0606030504020204" pitchFamily="34" charset="0"/>
                <a:cs typeface="Open Sans" panose="020B0606030504020204" pitchFamily="34" charset="0"/>
                <a:sym typeface="Average"/>
              </a:rPr>
              <a:t>click</a:t>
            </a:r>
            <a:endParaRPr sz="18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302" name="Google Shape;302;p35"/>
          <p:cNvSpPr txBox="1">
            <a:spLocks noGrp="1"/>
          </p:cNvSpPr>
          <p:nvPr>
            <p:ph type="ctrTitle" idx="4294967295"/>
          </p:nvPr>
        </p:nvSpPr>
        <p:spPr>
          <a:xfrm rot="1252">
            <a:off x="3514724" y="433011"/>
            <a:ext cx="2114550" cy="431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800" dirty="0">
                <a:latin typeface="Open Sans" panose="020B0606030504020204" pitchFamily="34" charset="0"/>
                <a:ea typeface="Open Sans" panose="020B0606030504020204" pitchFamily="34" charset="0"/>
                <a:cs typeface="Open Sans" panose="020B0606030504020204" pitchFamily="34" charset="0"/>
                <a:sym typeface="Average"/>
              </a:rPr>
              <a:t>hold and move</a:t>
            </a:r>
            <a:endParaRPr sz="18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304" name="Google Shape;304;p35"/>
          <p:cNvSpPr txBox="1">
            <a:spLocks noGrp="1"/>
          </p:cNvSpPr>
          <p:nvPr>
            <p:ph type="ctrTitle" idx="4294967295"/>
          </p:nvPr>
        </p:nvSpPr>
        <p:spPr>
          <a:xfrm rot="1925065">
            <a:off x="6587167" y="416700"/>
            <a:ext cx="982662" cy="4318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1800" dirty="0">
                <a:latin typeface="Open Sans" panose="020B0606030504020204" pitchFamily="34" charset="0"/>
                <a:ea typeface="Open Sans" panose="020B0606030504020204" pitchFamily="34" charset="0"/>
                <a:cs typeface="Open Sans" panose="020B0606030504020204" pitchFamily="34" charset="0"/>
                <a:sym typeface="Average"/>
              </a:rPr>
              <a:t>let go</a:t>
            </a:r>
            <a:endParaRPr sz="18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299" name="Google Shape;299;p35"/>
          <p:cNvSpPr txBox="1">
            <a:spLocks noGrp="1"/>
          </p:cNvSpPr>
          <p:nvPr>
            <p:ph type="title" idx="4294967295"/>
          </p:nvPr>
        </p:nvSpPr>
        <p:spPr>
          <a:xfrm>
            <a:off x="1146856" y="3990614"/>
            <a:ext cx="9144000" cy="66675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Click and drag</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300" name="Google Shape;300;p35"/>
          <p:cNvSpPr/>
          <p:nvPr/>
        </p:nvSpPr>
        <p:spPr>
          <a:xfrm rot="-1063865">
            <a:off x="2057332" y="776073"/>
            <a:ext cx="1057837" cy="741422"/>
          </a:xfrm>
          <a:prstGeom prst="irregularSeal1">
            <a:avLst/>
          </a:prstGeom>
          <a:noFill/>
          <a:ln w="3810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 name="Google Shape;303;p35"/>
          <p:cNvSpPr/>
          <p:nvPr/>
        </p:nvSpPr>
        <p:spPr>
          <a:xfrm rot="1934540">
            <a:off x="5847337" y="625898"/>
            <a:ext cx="1198625" cy="828097"/>
          </a:xfrm>
          <a:prstGeom prst="cloud">
            <a:avLst/>
          </a:prstGeom>
          <a:noFill/>
          <a:ln w="2857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 name="Arrow: Right 3">
            <a:extLst>
              <a:ext uri="{FF2B5EF4-FFF2-40B4-BE49-F238E27FC236}">
                <a16:creationId xmlns:a16="http://schemas.microsoft.com/office/drawing/2014/main" id="{10FE3C0B-ADB2-4D7C-922E-1C52D4F22A27}"/>
              </a:ext>
            </a:extLst>
          </p:cNvPr>
          <p:cNvSpPr/>
          <p:nvPr/>
        </p:nvSpPr>
        <p:spPr>
          <a:xfrm>
            <a:off x="3486512" y="764900"/>
            <a:ext cx="2114099" cy="555250"/>
          </a:xfrm>
          <a:prstGeom prst="rightArrow">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Icon&#10;&#10;Description automatically generated">
            <a:extLst>
              <a:ext uri="{FF2B5EF4-FFF2-40B4-BE49-F238E27FC236}">
                <a16:creationId xmlns:a16="http://schemas.microsoft.com/office/drawing/2014/main" id="{46541B7F-72F9-48A3-8A28-DE96913713A5}"/>
              </a:ext>
            </a:extLst>
          </p:cNvPr>
          <p:cNvPicPr>
            <a:picLocks noChangeAspect="1"/>
          </p:cNvPicPr>
          <p:nvPr/>
        </p:nvPicPr>
        <p:blipFill>
          <a:blip r:embed="rId4"/>
          <a:stretch>
            <a:fillRect/>
          </a:stretch>
        </p:blipFill>
        <p:spPr>
          <a:xfrm>
            <a:off x="2630406" y="2619443"/>
            <a:ext cx="2592855" cy="2592070"/>
          </a:xfrm>
          <a:prstGeom prst="rect">
            <a:avLst/>
          </a:prstGeom>
        </p:spPr>
      </p:pic>
    </p:spTree>
    <p:custDataLst>
      <p:tags r:id="rId1"/>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09"/>
        <p:cNvGrpSpPr/>
        <p:nvPr/>
      </p:nvGrpSpPr>
      <p:grpSpPr>
        <a:xfrm>
          <a:off x="0" y="0"/>
          <a:ext cx="0" cy="0"/>
          <a:chOff x="0" y="0"/>
          <a:chExt cx="0" cy="0"/>
        </a:xfrm>
      </p:grpSpPr>
      <p:sp>
        <p:nvSpPr>
          <p:cNvPr id="313" name="Google Shape;313;p36"/>
          <p:cNvSpPr txBox="1">
            <a:spLocks noGrp="1"/>
          </p:cNvSpPr>
          <p:nvPr>
            <p:ph type="ctrTitle" idx="4294967295"/>
          </p:nvPr>
        </p:nvSpPr>
        <p:spPr>
          <a:xfrm>
            <a:off x="0" y="281087"/>
            <a:ext cx="9144000" cy="696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mj-lt"/>
                <a:ea typeface="Open Sans" panose="020B0606030504020204" pitchFamily="34" charset="0"/>
                <a:cs typeface="Open Sans" panose="020B0606030504020204" pitchFamily="34" charset="0"/>
                <a:sym typeface="Average"/>
              </a:rPr>
              <a:t>Chrome Browser</a:t>
            </a:r>
            <a:endParaRPr dirty="0">
              <a:latin typeface="+mj-lt"/>
              <a:ea typeface="Open Sans" panose="020B0606030504020204" pitchFamily="34" charset="0"/>
              <a:cs typeface="Open Sans" panose="020B0606030504020204" pitchFamily="34" charset="0"/>
              <a:sym typeface="Average"/>
            </a:endParaRPr>
          </a:p>
        </p:txBody>
      </p:sp>
      <p:pic>
        <p:nvPicPr>
          <p:cNvPr id="312" name="Google Shape;312;p36"/>
          <p:cNvPicPr preferRelativeResize="0"/>
          <p:nvPr/>
        </p:nvPicPr>
        <p:blipFill rotWithShape="1">
          <a:blip r:embed="rId4">
            <a:alphaModFix/>
          </a:blip>
          <a:srcRect l="3121" r="3131"/>
          <a:stretch/>
        </p:blipFill>
        <p:spPr>
          <a:xfrm>
            <a:off x="1849920" y="978000"/>
            <a:ext cx="5444160" cy="3629428"/>
          </a:xfrm>
          <a:prstGeom prst="rect">
            <a:avLst/>
          </a:prstGeom>
          <a:noFill/>
          <a:ln w="12700">
            <a:solidFill>
              <a:srgbClr val="002060"/>
            </a:solidFill>
          </a:ln>
        </p:spPr>
      </p:pic>
      <p:cxnSp>
        <p:nvCxnSpPr>
          <p:cNvPr id="314" name="Google Shape;314;p36"/>
          <p:cNvCxnSpPr>
            <a:cxnSpLocks/>
          </p:cNvCxnSpPr>
          <p:nvPr/>
        </p:nvCxnSpPr>
        <p:spPr>
          <a:xfrm flipH="1">
            <a:off x="5916554" y="1654916"/>
            <a:ext cx="2009100" cy="2561700"/>
          </a:xfrm>
          <a:prstGeom prst="straightConnector1">
            <a:avLst/>
          </a:prstGeom>
          <a:noFill/>
          <a:ln w="76200" cap="flat" cmpd="sng">
            <a:solidFill>
              <a:srgbClr val="002060"/>
            </a:solidFill>
            <a:prstDash val="solid"/>
            <a:round/>
            <a:headEnd type="none" w="med" len="med"/>
            <a:tailEnd type="triangle" w="med" len="med"/>
          </a:ln>
        </p:spPr>
      </p:cxnSp>
      <p:sp>
        <p:nvSpPr>
          <p:cNvPr id="315" name="Google Shape;315;p36"/>
          <p:cNvSpPr/>
          <p:nvPr/>
        </p:nvSpPr>
        <p:spPr>
          <a:xfrm>
            <a:off x="5618663" y="4270837"/>
            <a:ext cx="394613" cy="447962"/>
          </a:xfrm>
          <a:prstGeom prst="rect">
            <a:avLst/>
          </a:prstGeom>
          <a:noFill/>
          <a:ln w="38100" cap="flat" cmpd="sng">
            <a:solidFill>
              <a:srgbClr val="00206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ustDataLst>
      <p:tags r:id="rId1"/>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19"/>
        <p:cNvGrpSpPr/>
        <p:nvPr/>
      </p:nvGrpSpPr>
      <p:grpSpPr>
        <a:xfrm>
          <a:off x="0" y="0"/>
          <a:ext cx="0" cy="0"/>
          <a:chOff x="0" y="0"/>
          <a:chExt cx="0" cy="0"/>
        </a:xfrm>
      </p:grpSpPr>
      <p:sp>
        <p:nvSpPr>
          <p:cNvPr id="323" name="Google Shape;323;p37"/>
          <p:cNvSpPr txBox="1">
            <a:spLocks noGrp="1"/>
          </p:cNvSpPr>
          <p:nvPr>
            <p:ph type="ctrTitle" idx="4294967295"/>
          </p:nvPr>
        </p:nvSpPr>
        <p:spPr>
          <a:xfrm>
            <a:off x="4572000" y="1142937"/>
            <a:ext cx="3392487" cy="37973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b="1" dirty="0">
                <a:latin typeface="Open Sans" panose="020B0606030504020204" pitchFamily="34" charset="0"/>
                <a:ea typeface="Open Sans" panose="020B0606030504020204" pitchFamily="34" charset="0"/>
                <a:cs typeface="Open Sans" panose="020B0606030504020204" pitchFamily="34" charset="0"/>
                <a:sym typeface="Average"/>
              </a:rPr>
              <a:t>Google Chrome</a:t>
            </a:r>
            <a:endParaRPr b="1" dirty="0">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spcBef>
                <a:spcPts val="0"/>
              </a:spcBef>
              <a:spcAft>
                <a:spcPts val="0"/>
              </a:spcAft>
              <a:buNone/>
            </a:pPr>
            <a:endParaRPr b="1" dirty="0">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A browser used to access websites.</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spcBef>
                <a:spcPts val="0"/>
              </a:spcBef>
              <a:spcAft>
                <a:spcPts val="0"/>
              </a:spcAft>
              <a:buNone/>
            </a:pPr>
            <a:endParaRPr dirty="0">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spcBef>
                <a:spcPts val="0"/>
              </a:spcBef>
              <a:spcAft>
                <a:spcPts val="0"/>
              </a:spcAft>
              <a:buNone/>
            </a:pP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pic>
        <p:nvPicPr>
          <p:cNvPr id="322" name="Google Shape;322;p37"/>
          <p:cNvPicPr preferRelativeResize="0"/>
          <p:nvPr/>
        </p:nvPicPr>
        <p:blipFill>
          <a:blip r:embed="rId4">
            <a:alphaModFix/>
          </a:blip>
          <a:stretch>
            <a:fillRect/>
          </a:stretch>
        </p:blipFill>
        <p:spPr>
          <a:xfrm>
            <a:off x="1179513" y="767567"/>
            <a:ext cx="2978850" cy="2978850"/>
          </a:xfrm>
          <a:prstGeom prst="rect">
            <a:avLst/>
          </a:prstGeom>
          <a:noFill/>
          <a:ln>
            <a:noFill/>
          </a:ln>
        </p:spPr>
      </p:pic>
    </p:spTree>
    <p:custDataLst>
      <p:tags r:id="rId1"/>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331" name="Google Shape;331;p38"/>
          <p:cNvSpPr txBox="1">
            <a:spLocks noGrp="1"/>
          </p:cNvSpPr>
          <p:nvPr>
            <p:ph type="ctrTitle" idx="4294967295"/>
          </p:nvPr>
        </p:nvSpPr>
        <p:spPr>
          <a:xfrm>
            <a:off x="0" y="385675"/>
            <a:ext cx="9144000" cy="696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mj-lt"/>
                <a:ea typeface="Open Sans" panose="020B0606030504020204" pitchFamily="34" charset="0"/>
                <a:cs typeface="Open Sans" panose="020B0606030504020204" pitchFamily="34" charset="0"/>
                <a:sym typeface="Average"/>
              </a:rPr>
              <a:t>Chrome Browser</a:t>
            </a:r>
            <a:endParaRPr dirty="0">
              <a:latin typeface="+mj-lt"/>
              <a:ea typeface="Open Sans" panose="020B0606030504020204" pitchFamily="34" charset="0"/>
              <a:cs typeface="Open Sans" panose="020B0606030504020204" pitchFamily="34" charset="0"/>
              <a:sym typeface="Average"/>
            </a:endParaRPr>
          </a:p>
        </p:txBody>
      </p:sp>
      <p:pic>
        <p:nvPicPr>
          <p:cNvPr id="330" name="Google Shape;330;p38"/>
          <p:cNvPicPr preferRelativeResize="0"/>
          <p:nvPr/>
        </p:nvPicPr>
        <p:blipFill rotWithShape="1">
          <a:blip r:embed="rId4">
            <a:alphaModFix/>
          </a:blip>
          <a:srcRect/>
          <a:stretch/>
        </p:blipFill>
        <p:spPr>
          <a:xfrm>
            <a:off x="1817507" y="1082588"/>
            <a:ext cx="5508985" cy="3443071"/>
          </a:xfrm>
          <a:prstGeom prst="rect">
            <a:avLst/>
          </a:prstGeom>
          <a:noFill/>
          <a:ln w="12700">
            <a:solidFill>
              <a:srgbClr val="002060"/>
            </a:solidFill>
          </a:ln>
        </p:spPr>
      </p:pic>
    </p:spTree>
    <p:custDataLst>
      <p:tags r:id="rId1"/>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35"/>
        <p:cNvGrpSpPr/>
        <p:nvPr/>
      </p:nvGrpSpPr>
      <p:grpSpPr>
        <a:xfrm>
          <a:off x="0" y="0"/>
          <a:ext cx="0" cy="0"/>
          <a:chOff x="0" y="0"/>
          <a:chExt cx="0" cy="0"/>
        </a:xfrm>
      </p:grpSpPr>
      <p:sp>
        <p:nvSpPr>
          <p:cNvPr id="337" name="Google Shape;337;p39"/>
          <p:cNvSpPr/>
          <p:nvPr/>
        </p:nvSpPr>
        <p:spPr>
          <a:xfrm>
            <a:off x="1332975" y="1455000"/>
            <a:ext cx="6630300" cy="2746200"/>
          </a:xfrm>
          <a:prstGeom prst="wedgeRectCallout">
            <a:avLst>
              <a:gd name="adj1" fmla="val -22124"/>
              <a:gd name="adj2" fmla="val -63581"/>
            </a:avLst>
          </a:prstGeom>
          <a:solidFill>
            <a:srgbClr val="009BD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9BD2"/>
              </a:solidFill>
            </a:endParaRPr>
          </a:p>
        </p:txBody>
      </p:sp>
      <p:sp>
        <p:nvSpPr>
          <p:cNvPr id="338" name="Google Shape;338;p39"/>
          <p:cNvSpPr txBox="1">
            <a:spLocks noGrp="1"/>
          </p:cNvSpPr>
          <p:nvPr>
            <p:ph type="title"/>
          </p:nvPr>
        </p:nvSpPr>
        <p:spPr>
          <a:xfrm>
            <a:off x="1827975" y="1711425"/>
            <a:ext cx="5640300" cy="13230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24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Average"/>
              </a:rPr>
              <a:t>A box that shows one program or app on a computer. A window can be moved, resized, hidden, and closed.</a:t>
            </a:r>
            <a:endParaRPr sz="24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339" name="Google Shape;339;p39"/>
          <p:cNvSpPr txBox="1"/>
          <p:nvPr/>
        </p:nvSpPr>
        <p:spPr>
          <a:xfrm>
            <a:off x="2355100" y="545525"/>
            <a:ext cx="1855200" cy="554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dirty="0">
                <a:solidFill>
                  <a:schemeClr val="dk1"/>
                </a:solidFill>
                <a:latin typeface="+mj-lt"/>
                <a:ea typeface="Open Sans" panose="020B0606030504020204" pitchFamily="34" charset="0"/>
                <a:cs typeface="Open Sans" panose="020B0606030504020204" pitchFamily="34" charset="0"/>
                <a:sym typeface="Average"/>
              </a:rPr>
              <a:t>Window</a:t>
            </a:r>
            <a:endParaRPr dirty="0">
              <a:latin typeface="+mj-lt"/>
            </a:endParaRPr>
          </a:p>
        </p:txBody>
      </p:sp>
      <p:sp>
        <p:nvSpPr>
          <p:cNvPr id="340" name="Google Shape;340;p39"/>
          <p:cNvSpPr/>
          <p:nvPr/>
        </p:nvSpPr>
        <p:spPr>
          <a:xfrm>
            <a:off x="3669300" y="3034425"/>
            <a:ext cx="1803000" cy="948300"/>
          </a:xfrm>
          <a:prstGeom prst="rect">
            <a:avLst/>
          </a:prstGeom>
          <a:solidFill>
            <a:srgbClr val="FFFFF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341" name="Google Shape;341;p39"/>
          <p:cNvCxnSpPr/>
          <p:nvPr/>
        </p:nvCxnSpPr>
        <p:spPr>
          <a:xfrm rot="10800000" flipH="1">
            <a:off x="3669300" y="3110375"/>
            <a:ext cx="1805400" cy="7500"/>
          </a:xfrm>
          <a:prstGeom prst="straightConnector1">
            <a:avLst/>
          </a:prstGeom>
          <a:noFill/>
          <a:ln w="9525" cap="flat" cmpd="sng">
            <a:solidFill>
              <a:schemeClr val="dk2"/>
            </a:solidFill>
            <a:prstDash val="solid"/>
            <a:round/>
            <a:headEnd type="none" w="med" len="med"/>
            <a:tailEnd type="none" w="med" len="med"/>
          </a:ln>
        </p:spPr>
      </p:cxn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7"/>
        <p:cNvGrpSpPr/>
        <p:nvPr/>
      </p:nvGrpSpPr>
      <p:grpSpPr>
        <a:xfrm>
          <a:off x="0" y="0"/>
          <a:ext cx="0" cy="0"/>
          <a:chOff x="0" y="0"/>
          <a:chExt cx="0" cy="0"/>
        </a:xfrm>
      </p:grpSpPr>
      <p:sp>
        <p:nvSpPr>
          <p:cNvPr id="69" name="Google Shape;69;p15"/>
          <p:cNvSpPr txBox="1">
            <a:spLocks noGrp="1"/>
          </p:cNvSpPr>
          <p:nvPr>
            <p:ph type="ctrTitle" idx="4294967295"/>
          </p:nvPr>
        </p:nvSpPr>
        <p:spPr>
          <a:xfrm>
            <a:off x="623888" y="1362075"/>
            <a:ext cx="8520112" cy="2052638"/>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sz="4000" dirty="0">
                <a:latin typeface="Open Sans SemiBold" panose="020B0706030804020204" pitchFamily="34" charset="0"/>
                <a:ea typeface="Open Sans SemiBold" panose="020B0706030804020204" pitchFamily="34" charset="0"/>
                <a:cs typeface="Open Sans SemiBold" panose="020B0706030804020204" pitchFamily="34" charset="0"/>
                <a:sym typeface="Average"/>
              </a:rPr>
              <a:t>MacBook Basics </a:t>
            </a:r>
            <a:endParaRPr sz="4000" dirty="0">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a:p>
            <a:pPr marL="0" lvl="0" indent="0" algn="l" rtl="0">
              <a:spcBef>
                <a:spcPts val="0"/>
              </a:spcBef>
              <a:spcAft>
                <a:spcPts val="0"/>
              </a:spcAft>
              <a:buNone/>
            </a:pPr>
            <a:r>
              <a:rPr lang="en" sz="2800" dirty="0">
                <a:latin typeface="Open Sans" panose="020B0606030504020204" pitchFamily="34" charset="0"/>
                <a:ea typeface="Open Sans" panose="020B0606030504020204" pitchFamily="34" charset="0"/>
                <a:cs typeface="Open Sans" panose="020B0606030504020204" pitchFamily="34" charset="0"/>
                <a:sym typeface="Average"/>
              </a:rPr>
              <a:t>Digital Literacy Workshop</a:t>
            </a:r>
            <a:endParaRPr sz="2800" dirty="0">
              <a:latin typeface="Open Sans" panose="020B0606030504020204" pitchFamily="34" charset="0"/>
              <a:ea typeface="Open Sans" panose="020B0606030504020204" pitchFamily="34" charset="0"/>
              <a:cs typeface="Open Sans" panose="020B0606030504020204" pitchFamily="34" charset="0"/>
              <a:sym typeface="Average"/>
            </a:endParaRPr>
          </a:p>
        </p:txBody>
      </p:sp>
      <p:pic>
        <p:nvPicPr>
          <p:cNvPr id="2" name="Picture 1">
            <a:extLst>
              <a:ext uri="{FF2B5EF4-FFF2-40B4-BE49-F238E27FC236}">
                <a16:creationId xmlns:a16="http://schemas.microsoft.com/office/drawing/2014/main" id="{C1BFB44F-D0C3-46F1-9732-62CBDE9C352E}"/>
              </a:ext>
            </a:extLst>
          </p:cNvPr>
          <p:cNvPicPr>
            <a:picLocks noChangeAspect="1"/>
          </p:cNvPicPr>
          <p:nvPr/>
        </p:nvPicPr>
        <p:blipFill>
          <a:blip r:embed="rId4"/>
          <a:stretch>
            <a:fillRect/>
          </a:stretch>
        </p:blipFill>
        <p:spPr>
          <a:xfrm>
            <a:off x="109063" y="360635"/>
            <a:ext cx="3794725" cy="2211115"/>
          </a:xfrm>
          <a:prstGeom prst="rect">
            <a:avLst/>
          </a:prstGeom>
        </p:spPr>
      </p:pic>
    </p:spTree>
    <p:custDataLst>
      <p:tags r:id="rId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46"/>
        <p:cNvGrpSpPr/>
        <p:nvPr/>
      </p:nvGrpSpPr>
      <p:grpSpPr>
        <a:xfrm>
          <a:off x="0" y="0"/>
          <a:ext cx="0" cy="0"/>
          <a:chOff x="0" y="0"/>
          <a:chExt cx="0" cy="0"/>
        </a:xfrm>
      </p:grpSpPr>
      <p:sp>
        <p:nvSpPr>
          <p:cNvPr id="350" name="Google Shape;350;p40"/>
          <p:cNvSpPr txBox="1">
            <a:spLocks noGrp="1"/>
          </p:cNvSpPr>
          <p:nvPr>
            <p:ph type="title" idx="4294967295"/>
          </p:nvPr>
        </p:nvSpPr>
        <p:spPr>
          <a:xfrm>
            <a:off x="0" y="247113"/>
            <a:ext cx="9144000" cy="696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mj-lt"/>
                <a:ea typeface="Open Sans" panose="020B0606030504020204" pitchFamily="34" charset="0"/>
                <a:cs typeface="Open Sans" panose="020B0606030504020204" pitchFamily="34" charset="0"/>
                <a:sym typeface="Average"/>
              </a:rPr>
              <a:t>Moving Windows: Click and Drag</a:t>
            </a:r>
            <a:endParaRPr dirty="0">
              <a:latin typeface="+mj-lt"/>
              <a:ea typeface="Open Sans" panose="020B0606030504020204" pitchFamily="34" charset="0"/>
              <a:cs typeface="Open Sans" panose="020B0606030504020204" pitchFamily="34" charset="0"/>
              <a:sym typeface="Average"/>
            </a:endParaRPr>
          </a:p>
        </p:txBody>
      </p:sp>
      <p:pic>
        <p:nvPicPr>
          <p:cNvPr id="349" name="Google Shape;349;p40"/>
          <p:cNvPicPr preferRelativeResize="0"/>
          <p:nvPr/>
        </p:nvPicPr>
        <p:blipFill rotWithShape="1">
          <a:blip r:embed="rId4">
            <a:alphaModFix/>
          </a:blip>
          <a:srcRect/>
          <a:stretch/>
        </p:blipFill>
        <p:spPr>
          <a:xfrm>
            <a:off x="1486175" y="933434"/>
            <a:ext cx="6171924" cy="3857402"/>
          </a:xfrm>
          <a:prstGeom prst="rect">
            <a:avLst/>
          </a:prstGeom>
          <a:noFill/>
          <a:ln w="12700">
            <a:solidFill>
              <a:srgbClr val="002060"/>
            </a:solidFill>
          </a:ln>
        </p:spPr>
      </p:pic>
      <p:sp>
        <p:nvSpPr>
          <p:cNvPr id="351" name="Google Shape;351;p40"/>
          <p:cNvSpPr/>
          <p:nvPr/>
        </p:nvSpPr>
        <p:spPr>
          <a:xfrm>
            <a:off x="3177150" y="1082634"/>
            <a:ext cx="3593700" cy="291600"/>
          </a:xfrm>
          <a:prstGeom prst="rect">
            <a:avLst/>
          </a:prstGeom>
          <a:noFill/>
          <a:ln w="38100" cap="flat" cmpd="sng">
            <a:solidFill>
              <a:srgbClr val="00206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352" name="Google Shape;352;p40"/>
          <p:cNvCxnSpPr/>
          <p:nvPr/>
        </p:nvCxnSpPr>
        <p:spPr>
          <a:xfrm rot="10800000">
            <a:off x="7012075" y="1273459"/>
            <a:ext cx="1502700" cy="44400"/>
          </a:xfrm>
          <a:prstGeom prst="straightConnector1">
            <a:avLst/>
          </a:prstGeom>
          <a:noFill/>
          <a:ln w="76200" cap="flat" cmpd="sng">
            <a:solidFill>
              <a:srgbClr val="002060"/>
            </a:solidFill>
            <a:prstDash val="solid"/>
            <a:round/>
            <a:headEnd type="none" w="med" len="med"/>
            <a:tailEnd type="triangle" w="med" len="med"/>
          </a:ln>
        </p:spPr>
      </p:cxnSp>
    </p:spTree>
    <p:custDataLst>
      <p:tags r:id="rId1"/>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56"/>
        <p:cNvGrpSpPr/>
        <p:nvPr/>
      </p:nvGrpSpPr>
      <p:grpSpPr>
        <a:xfrm>
          <a:off x="0" y="0"/>
          <a:ext cx="0" cy="0"/>
          <a:chOff x="0" y="0"/>
          <a:chExt cx="0" cy="0"/>
        </a:xfrm>
      </p:grpSpPr>
      <p:pic>
        <p:nvPicPr>
          <p:cNvPr id="357" name="Google Shape;357;p41"/>
          <p:cNvPicPr preferRelativeResize="0"/>
          <p:nvPr/>
        </p:nvPicPr>
        <p:blipFill>
          <a:blip r:embed="rId4">
            <a:alphaModFix/>
          </a:blip>
          <a:stretch>
            <a:fillRect/>
          </a:stretch>
        </p:blipFill>
        <p:spPr>
          <a:xfrm>
            <a:off x="1633146" y="919085"/>
            <a:ext cx="5817382" cy="3744701"/>
          </a:xfrm>
          <a:prstGeom prst="rect">
            <a:avLst/>
          </a:prstGeom>
          <a:noFill/>
          <a:ln w="12700">
            <a:solidFill>
              <a:srgbClr val="002060"/>
            </a:solidFill>
          </a:ln>
        </p:spPr>
      </p:pic>
      <p:sp>
        <p:nvSpPr>
          <p:cNvPr id="361" name="Google Shape;361;p41"/>
          <p:cNvSpPr txBox="1">
            <a:spLocks noGrp="1"/>
          </p:cNvSpPr>
          <p:nvPr>
            <p:ph type="ctrTitle" idx="4294967295"/>
          </p:nvPr>
        </p:nvSpPr>
        <p:spPr>
          <a:xfrm>
            <a:off x="0" y="242953"/>
            <a:ext cx="9144000" cy="696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mj-lt"/>
                <a:ea typeface="Open Sans" panose="020B0606030504020204" pitchFamily="34" charset="0"/>
                <a:cs typeface="Open Sans" panose="020B0606030504020204" pitchFamily="34" charset="0"/>
                <a:sym typeface="Average"/>
              </a:rPr>
              <a:t>Windows</a:t>
            </a:r>
            <a:endParaRPr dirty="0">
              <a:latin typeface="+mj-lt"/>
              <a:ea typeface="Open Sans" panose="020B0606030504020204" pitchFamily="34" charset="0"/>
              <a:cs typeface="Open Sans" panose="020B0606030504020204" pitchFamily="34" charset="0"/>
              <a:sym typeface="Average"/>
            </a:endParaRPr>
          </a:p>
        </p:txBody>
      </p:sp>
      <p:pic>
        <p:nvPicPr>
          <p:cNvPr id="360" name="Google Shape;360;p41"/>
          <p:cNvPicPr preferRelativeResize="0"/>
          <p:nvPr/>
        </p:nvPicPr>
        <p:blipFill rotWithShape="1">
          <a:blip r:embed="rId5">
            <a:alphaModFix/>
          </a:blip>
          <a:srcRect l="1637" t="5021" r="15677" b="10859"/>
          <a:stretch/>
        </p:blipFill>
        <p:spPr>
          <a:xfrm>
            <a:off x="2969911" y="1412001"/>
            <a:ext cx="4399705" cy="2797447"/>
          </a:xfrm>
          <a:prstGeom prst="rect">
            <a:avLst/>
          </a:prstGeom>
          <a:noFill/>
          <a:ln>
            <a:noFill/>
          </a:ln>
        </p:spPr>
      </p:pic>
      <p:pic>
        <p:nvPicPr>
          <p:cNvPr id="362" name="Google Shape;362;p41"/>
          <p:cNvPicPr preferRelativeResize="0"/>
          <p:nvPr/>
        </p:nvPicPr>
        <p:blipFill rotWithShape="1">
          <a:blip r:embed="rId6">
            <a:alphaModFix/>
          </a:blip>
          <a:srcRect l="23077" t="12624" r="23302" b="20333"/>
          <a:stretch/>
        </p:blipFill>
        <p:spPr>
          <a:xfrm>
            <a:off x="2081208" y="1209278"/>
            <a:ext cx="3034164" cy="2442055"/>
          </a:xfrm>
          <a:prstGeom prst="rect">
            <a:avLst/>
          </a:prstGeom>
          <a:noFill/>
          <a:ln>
            <a:noFill/>
          </a:ln>
        </p:spPr>
      </p:pic>
    </p:spTree>
    <p:custDataLst>
      <p:tags r:id="rId1"/>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66"/>
        <p:cNvGrpSpPr/>
        <p:nvPr/>
      </p:nvGrpSpPr>
      <p:grpSpPr>
        <a:xfrm>
          <a:off x="0" y="0"/>
          <a:ext cx="0" cy="0"/>
          <a:chOff x="0" y="0"/>
          <a:chExt cx="0" cy="0"/>
        </a:xfrm>
      </p:grpSpPr>
      <p:sp>
        <p:nvSpPr>
          <p:cNvPr id="370" name="Google Shape;370;p42"/>
          <p:cNvSpPr txBox="1">
            <a:spLocks noGrp="1"/>
          </p:cNvSpPr>
          <p:nvPr>
            <p:ph type="ctrTitle" idx="4294967295"/>
          </p:nvPr>
        </p:nvSpPr>
        <p:spPr>
          <a:xfrm>
            <a:off x="0" y="215562"/>
            <a:ext cx="9144000" cy="696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mj-lt"/>
                <a:ea typeface="Open Sans" panose="020B0606030504020204" pitchFamily="34" charset="0"/>
                <a:cs typeface="Open Sans" panose="020B0606030504020204" pitchFamily="34" charset="0"/>
                <a:sym typeface="Average"/>
              </a:rPr>
              <a:t>Chrome Tabs</a:t>
            </a:r>
            <a:endParaRPr dirty="0">
              <a:latin typeface="+mj-lt"/>
              <a:ea typeface="Open Sans" panose="020B0606030504020204" pitchFamily="34" charset="0"/>
              <a:cs typeface="Open Sans" panose="020B0606030504020204" pitchFamily="34" charset="0"/>
              <a:sym typeface="Average"/>
            </a:endParaRPr>
          </a:p>
        </p:txBody>
      </p:sp>
      <p:pic>
        <p:nvPicPr>
          <p:cNvPr id="369" name="Google Shape;369;p42"/>
          <p:cNvPicPr preferRelativeResize="0"/>
          <p:nvPr/>
        </p:nvPicPr>
        <p:blipFill rotWithShape="1">
          <a:blip r:embed="rId4">
            <a:alphaModFix/>
          </a:blip>
          <a:srcRect/>
          <a:stretch/>
        </p:blipFill>
        <p:spPr>
          <a:xfrm>
            <a:off x="1486175" y="832850"/>
            <a:ext cx="6171924" cy="3857402"/>
          </a:xfrm>
          <a:prstGeom prst="rect">
            <a:avLst/>
          </a:prstGeom>
          <a:noFill/>
          <a:ln w="12700">
            <a:solidFill>
              <a:srgbClr val="002060"/>
            </a:solidFill>
          </a:ln>
        </p:spPr>
      </p:pic>
      <p:sp>
        <p:nvSpPr>
          <p:cNvPr id="371" name="Google Shape;371;p42"/>
          <p:cNvSpPr/>
          <p:nvPr/>
        </p:nvSpPr>
        <p:spPr>
          <a:xfrm>
            <a:off x="2863075" y="992100"/>
            <a:ext cx="361500" cy="321600"/>
          </a:xfrm>
          <a:prstGeom prst="rect">
            <a:avLst/>
          </a:prstGeom>
          <a:noFill/>
          <a:ln w="38100" cap="flat" cmpd="sng">
            <a:solidFill>
              <a:srgbClr val="00206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372" name="Google Shape;372;p42"/>
          <p:cNvCxnSpPr>
            <a:cxnSpLocks/>
          </p:cNvCxnSpPr>
          <p:nvPr/>
        </p:nvCxnSpPr>
        <p:spPr>
          <a:xfrm rot="10800000" flipH="1">
            <a:off x="914200" y="1149450"/>
            <a:ext cx="1828500" cy="6900"/>
          </a:xfrm>
          <a:prstGeom prst="straightConnector1">
            <a:avLst/>
          </a:prstGeom>
          <a:noFill/>
          <a:ln w="76200" cap="flat" cmpd="sng">
            <a:solidFill>
              <a:srgbClr val="002060"/>
            </a:solidFill>
            <a:prstDash val="solid"/>
            <a:round/>
            <a:headEnd type="none" w="med" len="med"/>
            <a:tailEnd type="triangle" w="med" len="med"/>
          </a:ln>
        </p:spPr>
      </p:cxnSp>
    </p:spTree>
    <p:custDataLst>
      <p:tags r:id="rId1"/>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76"/>
        <p:cNvGrpSpPr/>
        <p:nvPr/>
      </p:nvGrpSpPr>
      <p:grpSpPr>
        <a:xfrm>
          <a:off x="0" y="0"/>
          <a:ext cx="0" cy="0"/>
          <a:chOff x="0" y="0"/>
          <a:chExt cx="0" cy="0"/>
        </a:xfrm>
      </p:grpSpPr>
      <p:pic>
        <p:nvPicPr>
          <p:cNvPr id="379" name="Google Shape;379;p43"/>
          <p:cNvPicPr preferRelativeResize="0"/>
          <p:nvPr/>
        </p:nvPicPr>
        <p:blipFill rotWithShape="1">
          <a:blip r:embed="rId4">
            <a:alphaModFix/>
          </a:blip>
          <a:srcRect b="74516"/>
          <a:stretch/>
        </p:blipFill>
        <p:spPr>
          <a:xfrm>
            <a:off x="479496" y="1799432"/>
            <a:ext cx="8185000" cy="1303625"/>
          </a:xfrm>
          <a:prstGeom prst="rect">
            <a:avLst/>
          </a:prstGeom>
          <a:noFill/>
          <a:ln w="12700">
            <a:solidFill>
              <a:schemeClr val="tx1"/>
            </a:solidFill>
          </a:ln>
        </p:spPr>
      </p:pic>
      <p:sp>
        <p:nvSpPr>
          <p:cNvPr id="381" name="Google Shape;381;p43"/>
          <p:cNvSpPr/>
          <p:nvPr/>
        </p:nvSpPr>
        <p:spPr>
          <a:xfrm>
            <a:off x="763475" y="1979100"/>
            <a:ext cx="3214800" cy="381600"/>
          </a:xfrm>
          <a:prstGeom prst="rect">
            <a:avLst/>
          </a:prstGeom>
          <a:noFill/>
          <a:ln w="38100" cap="flat" cmpd="sng">
            <a:solidFill>
              <a:srgbClr val="00206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382" name="Google Shape;382;p43"/>
          <p:cNvCxnSpPr>
            <a:cxnSpLocks/>
          </p:cNvCxnSpPr>
          <p:nvPr/>
        </p:nvCxnSpPr>
        <p:spPr>
          <a:xfrm>
            <a:off x="1446650" y="1209450"/>
            <a:ext cx="0" cy="640850"/>
          </a:xfrm>
          <a:prstGeom prst="straightConnector1">
            <a:avLst/>
          </a:prstGeom>
          <a:noFill/>
          <a:ln w="76200" cap="flat" cmpd="sng">
            <a:solidFill>
              <a:srgbClr val="002060"/>
            </a:solidFill>
            <a:prstDash val="solid"/>
            <a:round/>
            <a:headEnd type="none" w="med" len="med"/>
            <a:tailEnd type="triangle" w="med" len="med"/>
          </a:ln>
        </p:spPr>
      </p:cxnSp>
      <p:cxnSp>
        <p:nvCxnSpPr>
          <p:cNvPr id="383" name="Google Shape;383;p43"/>
          <p:cNvCxnSpPr>
            <a:cxnSpLocks/>
          </p:cNvCxnSpPr>
          <p:nvPr/>
        </p:nvCxnSpPr>
        <p:spPr>
          <a:xfrm>
            <a:off x="3085825" y="1236743"/>
            <a:ext cx="0" cy="613557"/>
          </a:xfrm>
          <a:prstGeom prst="straightConnector1">
            <a:avLst/>
          </a:prstGeom>
          <a:noFill/>
          <a:ln w="76200" cap="flat" cmpd="sng">
            <a:solidFill>
              <a:srgbClr val="002060"/>
            </a:solidFill>
            <a:prstDash val="solid"/>
            <a:round/>
            <a:headEnd type="none" w="med" len="med"/>
            <a:tailEnd type="triangle" w="med" len="med"/>
          </a:ln>
        </p:spPr>
      </p:cxnSp>
      <p:sp>
        <p:nvSpPr>
          <p:cNvPr id="9" name="Google Shape;370;p42">
            <a:extLst>
              <a:ext uri="{FF2B5EF4-FFF2-40B4-BE49-F238E27FC236}">
                <a16:creationId xmlns:a16="http://schemas.microsoft.com/office/drawing/2014/main" id="{C0E5626D-21A3-488D-A3EB-C2F0EA80B9EF}"/>
              </a:ext>
            </a:extLst>
          </p:cNvPr>
          <p:cNvSpPr txBox="1">
            <a:spLocks/>
          </p:cNvSpPr>
          <p:nvPr/>
        </p:nvSpPr>
        <p:spPr>
          <a:xfrm>
            <a:off x="0" y="708618"/>
            <a:ext cx="9144000" cy="69691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dirty="0">
                <a:latin typeface="+mj-lt"/>
                <a:ea typeface="Open Sans" panose="020B0606030504020204" pitchFamily="34" charset="0"/>
                <a:cs typeface="Open Sans" panose="020B0606030504020204" pitchFamily="34" charset="0"/>
                <a:sym typeface="Average"/>
              </a:rPr>
              <a:t>Chrome Tabs</a:t>
            </a:r>
          </a:p>
        </p:txBody>
      </p:sp>
    </p:spTree>
    <p:custDataLst>
      <p:tags r:id="rId1"/>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87"/>
        <p:cNvGrpSpPr/>
        <p:nvPr/>
      </p:nvGrpSpPr>
      <p:grpSpPr>
        <a:xfrm>
          <a:off x="0" y="0"/>
          <a:ext cx="0" cy="0"/>
          <a:chOff x="0" y="0"/>
          <a:chExt cx="0" cy="0"/>
        </a:xfrm>
      </p:grpSpPr>
      <p:sp>
        <p:nvSpPr>
          <p:cNvPr id="390" name="Google Shape;390;p44"/>
          <p:cNvSpPr txBox="1">
            <a:spLocks noGrp="1"/>
          </p:cNvSpPr>
          <p:nvPr>
            <p:ph type="ctrTitle" idx="4294967295"/>
          </p:nvPr>
        </p:nvSpPr>
        <p:spPr>
          <a:xfrm>
            <a:off x="0" y="886638"/>
            <a:ext cx="9144000" cy="696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mj-lt"/>
                <a:ea typeface="Open Sans" panose="020B0606030504020204" pitchFamily="34" charset="0"/>
                <a:cs typeface="Open Sans" panose="020B0606030504020204" pitchFamily="34" charset="0"/>
                <a:sym typeface="Average"/>
              </a:rPr>
              <a:t>Minimize Window</a:t>
            </a:r>
            <a:endParaRPr dirty="0">
              <a:latin typeface="+mj-lt"/>
              <a:ea typeface="Open Sans" panose="020B0606030504020204" pitchFamily="34" charset="0"/>
              <a:cs typeface="Open Sans" panose="020B0606030504020204" pitchFamily="34" charset="0"/>
              <a:sym typeface="Average"/>
            </a:endParaRPr>
          </a:p>
        </p:txBody>
      </p:sp>
      <p:pic>
        <p:nvPicPr>
          <p:cNvPr id="391" name="Google Shape;391;p44"/>
          <p:cNvPicPr preferRelativeResize="0"/>
          <p:nvPr/>
        </p:nvPicPr>
        <p:blipFill rotWithShape="1">
          <a:blip r:embed="rId4">
            <a:alphaModFix/>
          </a:blip>
          <a:srcRect l="747" t="3681" r="77599" b="84114"/>
          <a:stretch/>
        </p:blipFill>
        <p:spPr>
          <a:xfrm>
            <a:off x="1677262" y="1780687"/>
            <a:ext cx="5789476" cy="2039325"/>
          </a:xfrm>
          <a:prstGeom prst="rect">
            <a:avLst/>
          </a:prstGeom>
          <a:noFill/>
          <a:ln w="12700">
            <a:solidFill>
              <a:schemeClr val="tx1"/>
            </a:solidFill>
          </a:ln>
        </p:spPr>
      </p:pic>
      <p:sp>
        <p:nvSpPr>
          <p:cNvPr id="392" name="Google Shape;392;p44"/>
          <p:cNvSpPr/>
          <p:nvPr/>
        </p:nvSpPr>
        <p:spPr>
          <a:xfrm>
            <a:off x="2672200" y="2157425"/>
            <a:ext cx="432000" cy="391800"/>
          </a:xfrm>
          <a:prstGeom prst="rect">
            <a:avLst/>
          </a:prstGeom>
          <a:noFill/>
          <a:ln w="38100" cap="flat" cmpd="sng">
            <a:solidFill>
              <a:srgbClr val="00206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393" name="Google Shape;393;p44"/>
          <p:cNvCxnSpPr>
            <a:cxnSpLocks/>
          </p:cNvCxnSpPr>
          <p:nvPr/>
        </p:nvCxnSpPr>
        <p:spPr>
          <a:xfrm>
            <a:off x="1444752" y="1440717"/>
            <a:ext cx="1040281" cy="679939"/>
          </a:xfrm>
          <a:prstGeom prst="straightConnector1">
            <a:avLst/>
          </a:prstGeom>
          <a:noFill/>
          <a:ln w="76200" cap="flat" cmpd="sng">
            <a:solidFill>
              <a:srgbClr val="002060"/>
            </a:solidFill>
            <a:prstDash val="solid"/>
            <a:round/>
            <a:headEnd type="none" w="med" len="med"/>
            <a:tailEnd type="triangle" w="med" len="med"/>
          </a:ln>
        </p:spPr>
      </p:cxnSp>
    </p:spTree>
    <p:custDataLst>
      <p:tags r:id="rId1"/>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97"/>
        <p:cNvGrpSpPr/>
        <p:nvPr/>
      </p:nvGrpSpPr>
      <p:grpSpPr>
        <a:xfrm>
          <a:off x="0" y="0"/>
          <a:ext cx="0" cy="0"/>
          <a:chOff x="0" y="0"/>
          <a:chExt cx="0" cy="0"/>
        </a:xfrm>
      </p:grpSpPr>
      <p:sp>
        <p:nvSpPr>
          <p:cNvPr id="400" name="Google Shape;400;p45"/>
          <p:cNvSpPr txBox="1">
            <a:spLocks noGrp="1"/>
          </p:cNvSpPr>
          <p:nvPr>
            <p:ph type="ctrTitle" idx="4294967295"/>
          </p:nvPr>
        </p:nvSpPr>
        <p:spPr>
          <a:xfrm>
            <a:off x="0" y="411163"/>
            <a:ext cx="9144000" cy="696912"/>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solidFill>
                  <a:srgbClr val="002060"/>
                </a:solidFill>
                <a:latin typeface="+mj-lt"/>
                <a:ea typeface="Open Sans" panose="020B0606030504020204" pitchFamily="34" charset="0"/>
                <a:cs typeface="Open Sans" panose="020B0606030504020204" pitchFamily="34" charset="0"/>
                <a:sym typeface="Average"/>
              </a:rPr>
              <a:t>Minimize Window</a:t>
            </a:r>
            <a:endParaRPr dirty="0">
              <a:solidFill>
                <a:srgbClr val="002060"/>
              </a:solidFill>
              <a:latin typeface="+mj-lt"/>
              <a:ea typeface="Open Sans" panose="020B0606030504020204" pitchFamily="34" charset="0"/>
              <a:cs typeface="Open Sans" panose="020B0606030504020204" pitchFamily="34" charset="0"/>
              <a:sym typeface="Average"/>
            </a:endParaRPr>
          </a:p>
        </p:txBody>
      </p:sp>
      <p:pic>
        <p:nvPicPr>
          <p:cNvPr id="401" name="Google Shape;401;p45"/>
          <p:cNvPicPr preferRelativeResize="0"/>
          <p:nvPr/>
        </p:nvPicPr>
        <p:blipFill rotWithShape="1">
          <a:blip r:embed="rId4">
            <a:alphaModFix/>
          </a:blip>
          <a:srcRect l="55831" t="87796" r="5280" b="-286"/>
          <a:stretch/>
        </p:blipFill>
        <p:spPr>
          <a:xfrm>
            <a:off x="-542475" y="1780675"/>
            <a:ext cx="10397501" cy="2087002"/>
          </a:xfrm>
          <a:prstGeom prst="rect">
            <a:avLst/>
          </a:prstGeom>
          <a:noFill/>
          <a:ln>
            <a:noFill/>
          </a:ln>
        </p:spPr>
      </p:pic>
      <p:sp>
        <p:nvSpPr>
          <p:cNvPr id="402" name="Google Shape;402;p45"/>
          <p:cNvSpPr/>
          <p:nvPr/>
        </p:nvSpPr>
        <p:spPr>
          <a:xfrm>
            <a:off x="4249400" y="3553825"/>
            <a:ext cx="432000" cy="391800"/>
          </a:xfrm>
          <a:prstGeom prst="rect">
            <a:avLst/>
          </a:prstGeom>
          <a:noFill/>
          <a:ln w="38100" cap="flat" cmpd="sng">
            <a:solidFill>
              <a:srgbClr val="00206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403" name="Google Shape;403;p45"/>
          <p:cNvCxnSpPr/>
          <p:nvPr/>
        </p:nvCxnSpPr>
        <p:spPr>
          <a:xfrm rot="10800000">
            <a:off x="4987825" y="4054725"/>
            <a:ext cx="1562100" cy="303900"/>
          </a:xfrm>
          <a:prstGeom prst="straightConnector1">
            <a:avLst/>
          </a:prstGeom>
          <a:noFill/>
          <a:ln w="76200" cap="flat" cmpd="sng">
            <a:solidFill>
              <a:srgbClr val="002060"/>
            </a:solidFill>
            <a:prstDash val="solid"/>
            <a:round/>
            <a:headEnd type="none" w="med" len="med"/>
            <a:tailEnd type="triangle" w="med" len="med"/>
          </a:ln>
        </p:spPr>
      </p:cxnSp>
    </p:spTree>
    <p:custDataLst>
      <p:tags r:id="rId1"/>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407"/>
        <p:cNvGrpSpPr/>
        <p:nvPr/>
      </p:nvGrpSpPr>
      <p:grpSpPr>
        <a:xfrm>
          <a:off x="0" y="0"/>
          <a:ext cx="0" cy="0"/>
          <a:chOff x="0" y="0"/>
          <a:chExt cx="0" cy="0"/>
        </a:xfrm>
      </p:grpSpPr>
      <p:sp>
        <p:nvSpPr>
          <p:cNvPr id="410" name="Google Shape;410;p46"/>
          <p:cNvSpPr txBox="1">
            <a:spLocks noGrp="1"/>
          </p:cNvSpPr>
          <p:nvPr>
            <p:ph type="ctrTitle" idx="4294967295"/>
          </p:nvPr>
        </p:nvSpPr>
        <p:spPr>
          <a:xfrm>
            <a:off x="0" y="308487"/>
            <a:ext cx="9144000" cy="696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mj-lt"/>
                <a:ea typeface="Open Sans" panose="020B0606030504020204" pitchFamily="34" charset="0"/>
                <a:cs typeface="Open Sans" panose="020B0606030504020204" pitchFamily="34" charset="0"/>
                <a:sym typeface="Average"/>
              </a:rPr>
              <a:t>Close App</a:t>
            </a:r>
            <a:endParaRPr dirty="0">
              <a:latin typeface="+mj-lt"/>
              <a:ea typeface="Open Sans" panose="020B0606030504020204" pitchFamily="34" charset="0"/>
              <a:cs typeface="Open Sans" panose="020B0606030504020204" pitchFamily="34" charset="0"/>
              <a:sym typeface="Average"/>
            </a:endParaRPr>
          </a:p>
        </p:txBody>
      </p:sp>
      <p:pic>
        <p:nvPicPr>
          <p:cNvPr id="411" name="Google Shape;411;p46"/>
          <p:cNvPicPr preferRelativeResize="0"/>
          <p:nvPr/>
        </p:nvPicPr>
        <p:blipFill rotWithShape="1">
          <a:blip r:embed="rId4">
            <a:alphaModFix/>
          </a:blip>
          <a:srcRect r="45619" b="53819"/>
          <a:stretch/>
        </p:blipFill>
        <p:spPr>
          <a:xfrm>
            <a:off x="1491340" y="1005400"/>
            <a:ext cx="6161172" cy="3270224"/>
          </a:xfrm>
          <a:prstGeom prst="rect">
            <a:avLst/>
          </a:prstGeom>
          <a:noFill/>
          <a:ln w="12700">
            <a:solidFill>
              <a:srgbClr val="002060"/>
            </a:solidFill>
          </a:ln>
        </p:spPr>
      </p:pic>
      <p:sp>
        <p:nvSpPr>
          <p:cNvPr id="412" name="Google Shape;412;p46"/>
          <p:cNvSpPr/>
          <p:nvPr/>
        </p:nvSpPr>
        <p:spPr>
          <a:xfrm>
            <a:off x="1723688" y="867875"/>
            <a:ext cx="924300" cy="434400"/>
          </a:xfrm>
          <a:prstGeom prst="rect">
            <a:avLst/>
          </a:prstGeom>
          <a:noFill/>
          <a:ln w="38100" cap="flat" cmpd="sng">
            <a:solidFill>
              <a:srgbClr val="00206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3" name="Google Shape;413;p46"/>
          <p:cNvSpPr/>
          <p:nvPr/>
        </p:nvSpPr>
        <p:spPr>
          <a:xfrm>
            <a:off x="1765588" y="2919375"/>
            <a:ext cx="2441100" cy="434400"/>
          </a:xfrm>
          <a:prstGeom prst="rect">
            <a:avLst/>
          </a:prstGeom>
          <a:noFill/>
          <a:ln w="38100" cap="flat" cmpd="sng">
            <a:solidFill>
              <a:srgbClr val="00206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ustDataLst>
      <p:tags r:id="rId1"/>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17"/>
        <p:cNvGrpSpPr/>
        <p:nvPr/>
      </p:nvGrpSpPr>
      <p:grpSpPr>
        <a:xfrm>
          <a:off x="0" y="0"/>
          <a:ext cx="0" cy="0"/>
          <a:chOff x="0" y="0"/>
          <a:chExt cx="0" cy="0"/>
        </a:xfrm>
      </p:grpSpPr>
      <p:pic>
        <p:nvPicPr>
          <p:cNvPr id="421" name="Google Shape;421;p47"/>
          <p:cNvPicPr preferRelativeResize="0"/>
          <p:nvPr/>
        </p:nvPicPr>
        <p:blipFill rotWithShape="1">
          <a:blip r:embed="rId4">
            <a:alphaModFix/>
          </a:blip>
          <a:srcRect t="87112" b="-1373"/>
          <a:stretch/>
        </p:blipFill>
        <p:spPr>
          <a:xfrm>
            <a:off x="-9300775" y="1630800"/>
            <a:ext cx="19612001" cy="1747974"/>
          </a:xfrm>
          <a:prstGeom prst="rect">
            <a:avLst/>
          </a:prstGeom>
          <a:noFill/>
          <a:ln>
            <a:noFill/>
          </a:ln>
        </p:spPr>
      </p:pic>
      <p:sp>
        <p:nvSpPr>
          <p:cNvPr id="422" name="Google Shape;422;p47"/>
          <p:cNvSpPr/>
          <p:nvPr/>
        </p:nvSpPr>
        <p:spPr>
          <a:xfrm>
            <a:off x="4674975" y="2110825"/>
            <a:ext cx="1344300" cy="1268100"/>
          </a:xfrm>
          <a:prstGeom prst="rect">
            <a:avLst/>
          </a:prstGeom>
          <a:noFill/>
          <a:ln w="38100" cap="flat" cmpd="sng">
            <a:solidFill>
              <a:srgbClr val="00206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410;p46">
            <a:extLst>
              <a:ext uri="{FF2B5EF4-FFF2-40B4-BE49-F238E27FC236}">
                <a16:creationId xmlns:a16="http://schemas.microsoft.com/office/drawing/2014/main" id="{57A600C9-BD26-4A6B-AAFA-6A9700E0272E}"/>
              </a:ext>
            </a:extLst>
          </p:cNvPr>
          <p:cNvSpPr txBox="1">
            <a:spLocks/>
          </p:cNvSpPr>
          <p:nvPr/>
        </p:nvSpPr>
        <p:spPr>
          <a:xfrm>
            <a:off x="0" y="308487"/>
            <a:ext cx="9144000" cy="69691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dirty="0">
                <a:solidFill>
                  <a:srgbClr val="002060"/>
                </a:solidFill>
                <a:latin typeface="+mj-lt"/>
                <a:ea typeface="Open Sans" panose="020B0606030504020204" pitchFamily="34" charset="0"/>
                <a:cs typeface="Open Sans" panose="020B0606030504020204" pitchFamily="34" charset="0"/>
                <a:sym typeface="Average"/>
              </a:rPr>
              <a:t>Close App</a:t>
            </a:r>
          </a:p>
        </p:txBody>
      </p:sp>
    </p:spTree>
    <p:custDataLst>
      <p:tags r:id="rId1"/>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426"/>
        <p:cNvGrpSpPr/>
        <p:nvPr/>
      </p:nvGrpSpPr>
      <p:grpSpPr>
        <a:xfrm>
          <a:off x="0" y="0"/>
          <a:ext cx="0" cy="0"/>
          <a:chOff x="0" y="0"/>
          <a:chExt cx="0" cy="0"/>
        </a:xfrm>
      </p:grpSpPr>
      <p:sp>
        <p:nvSpPr>
          <p:cNvPr id="434" name="Google Shape;434;p48"/>
          <p:cNvSpPr/>
          <p:nvPr/>
        </p:nvSpPr>
        <p:spPr>
          <a:xfrm>
            <a:off x="2560406" y="3771779"/>
            <a:ext cx="2669961" cy="457800"/>
          </a:xfrm>
          <a:prstGeom prst="wedgeRectCallout">
            <a:avLst>
              <a:gd name="adj1" fmla="val -19497"/>
              <a:gd name="adj2" fmla="val -87025"/>
            </a:avLst>
          </a:prstGeom>
          <a:solidFill>
            <a:srgbClr val="00206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0" name="Google Shape;430;p48"/>
          <p:cNvSpPr txBox="1">
            <a:spLocks noGrp="1"/>
          </p:cNvSpPr>
          <p:nvPr>
            <p:ph type="ctrTitle" idx="4294967295"/>
          </p:nvPr>
        </p:nvSpPr>
        <p:spPr>
          <a:xfrm>
            <a:off x="0" y="390525"/>
            <a:ext cx="9144000" cy="696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mj-lt"/>
                <a:ea typeface="Open Sans" panose="020B0606030504020204" pitchFamily="34" charset="0"/>
                <a:cs typeface="Open Sans" panose="020B0606030504020204" pitchFamily="34" charset="0"/>
                <a:sym typeface="Average"/>
              </a:rPr>
              <a:t>Address Bar</a:t>
            </a:r>
            <a:endParaRPr dirty="0">
              <a:latin typeface="+mj-lt"/>
              <a:ea typeface="Open Sans" panose="020B0606030504020204" pitchFamily="34" charset="0"/>
              <a:cs typeface="Open Sans" panose="020B0606030504020204" pitchFamily="34" charset="0"/>
              <a:sym typeface="Average"/>
            </a:endParaRPr>
          </a:p>
        </p:txBody>
      </p:sp>
      <p:sp>
        <p:nvSpPr>
          <p:cNvPr id="433" name="Google Shape;433;p48"/>
          <p:cNvSpPr txBox="1">
            <a:spLocks noGrp="1"/>
          </p:cNvSpPr>
          <p:nvPr>
            <p:ph type="ctrTitle" idx="4294967295"/>
          </p:nvPr>
        </p:nvSpPr>
        <p:spPr>
          <a:xfrm>
            <a:off x="0" y="2986089"/>
            <a:ext cx="9144000" cy="48008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URL: thisissand.com</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435" name="Google Shape;435;p48"/>
          <p:cNvSpPr txBox="1">
            <a:spLocks noGrp="1"/>
          </p:cNvSpPr>
          <p:nvPr>
            <p:ph type="ctrTitle" idx="4294967295"/>
          </p:nvPr>
        </p:nvSpPr>
        <p:spPr>
          <a:xfrm>
            <a:off x="2372973" y="3772029"/>
            <a:ext cx="3044825" cy="4572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Average"/>
              </a:rPr>
              <a:t>Address of a website.</a:t>
            </a:r>
            <a:endParaRPr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pic>
        <p:nvPicPr>
          <p:cNvPr id="429" name="Google Shape;429;p48"/>
          <p:cNvPicPr preferRelativeResize="0"/>
          <p:nvPr/>
        </p:nvPicPr>
        <p:blipFill rotWithShape="1">
          <a:blip r:embed="rId4">
            <a:alphaModFix/>
          </a:blip>
          <a:srcRect b="64880"/>
          <a:stretch/>
        </p:blipFill>
        <p:spPr>
          <a:xfrm>
            <a:off x="777738" y="1171178"/>
            <a:ext cx="7588526" cy="1665626"/>
          </a:xfrm>
          <a:prstGeom prst="rect">
            <a:avLst/>
          </a:prstGeom>
          <a:noFill/>
          <a:ln w="12700">
            <a:solidFill>
              <a:schemeClr val="tx1"/>
            </a:solidFill>
          </a:ln>
        </p:spPr>
      </p:pic>
      <p:sp>
        <p:nvSpPr>
          <p:cNvPr id="431" name="Google Shape;431;p48"/>
          <p:cNvSpPr/>
          <p:nvPr/>
        </p:nvSpPr>
        <p:spPr>
          <a:xfrm>
            <a:off x="1399025" y="1581528"/>
            <a:ext cx="5532600" cy="291600"/>
          </a:xfrm>
          <a:prstGeom prst="rect">
            <a:avLst/>
          </a:prstGeom>
          <a:noFill/>
          <a:ln w="38100" cap="flat" cmpd="sng">
            <a:solidFill>
              <a:srgbClr val="00206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432" name="Google Shape;432;p48"/>
          <p:cNvCxnSpPr>
            <a:cxnSpLocks/>
          </p:cNvCxnSpPr>
          <p:nvPr/>
        </p:nvCxnSpPr>
        <p:spPr>
          <a:xfrm flipH="1" flipV="1">
            <a:off x="7085318" y="1772018"/>
            <a:ext cx="1628914" cy="264745"/>
          </a:xfrm>
          <a:prstGeom prst="straightConnector1">
            <a:avLst/>
          </a:prstGeom>
          <a:noFill/>
          <a:ln w="76200" cap="flat" cmpd="sng">
            <a:solidFill>
              <a:srgbClr val="002060"/>
            </a:solidFill>
            <a:prstDash val="solid"/>
            <a:round/>
            <a:headEnd type="none" w="med" len="med"/>
            <a:tailEnd type="triangle" w="med" len="med"/>
          </a:ln>
        </p:spPr>
      </p:cxnSp>
    </p:spTree>
    <p:custDataLst>
      <p:tags r:id="rId1"/>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439"/>
        <p:cNvGrpSpPr/>
        <p:nvPr/>
      </p:nvGrpSpPr>
      <p:grpSpPr>
        <a:xfrm>
          <a:off x="0" y="0"/>
          <a:ext cx="0" cy="0"/>
          <a:chOff x="0" y="0"/>
          <a:chExt cx="0" cy="0"/>
        </a:xfrm>
      </p:grpSpPr>
      <p:sp>
        <p:nvSpPr>
          <p:cNvPr id="441" name="Google Shape;441;p49"/>
          <p:cNvSpPr txBox="1">
            <a:spLocks noGrp="1"/>
          </p:cNvSpPr>
          <p:nvPr>
            <p:ph type="ctrTitle"/>
          </p:nvPr>
        </p:nvSpPr>
        <p:spPr>
          <a:xfrm>
            <a:off x="579403" y="576138"/>
            <a:ext cx="8729400" cy="5748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sz="4500" dirty="0">
                <a:latin typeface="Open Sans" panose="020B0606030504020204" pitchFamily="34" charset="0"/>
                <a:ea typeface="Open Sans" panose="020B0606030504020204" pitchFamily="34" charset="0"/>
                <a:cs typeface="Open Sans" panose="020B0606030504020204" pitchFamily="34" charset="0"/>
                <a:sym typeface="Average"/>
              </a:rPr>
              <a:t>Break</a:t>
            </a:r>
            <a:endParaRPr sz="45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442" name="Google Shape;442;p49"/>
          <p:cNvSpPr txBox="1">
            <a:spLocks noGrp="1"/>
          </p:cNvSpPr>
          <p:nvPr>
            <p:ph type="ctrTitle" idx="4294967295"/>
          </p:nvPr>
        </p:nvSpPr>
        <p:spPr>
          <a:xfrm>
            <a:off x="1811338" y="1150938"/>
            <a:ext cx="7332662" cy="3584575"/>
          </a:xfrm>
          <a:prstGeom prst="rect">
            <a:avLst/>
          </a:prstGeom>
        </p:spPr>
        <p:txBody>
          <a:bodyPr spcFirstLastPara="1" wrap="square" lIns="91425" tIns="91425" rIns="91425" bIns="91425" anchor="t" anchorCtr="0">
            <a:noAutofit/>
          </a:bodyPr>
          <a:lstStyle/>
          <a:p>
            <a:pPr marL="457200" lvl="0" indent="-381000" algn="l" rtl="0">
              <a:spcBef>
                <a:spcPts val="0"/>
              </a:spcBef>
              <a:spcAft>
                <a:spcPts val="0"/>
              </a:spcAft>
              <a:buSzPts val="2400"/>
              <a:buFont typeface="Average"/>
              <a:buChar char="➔"/>
            </a:pPr>
            <a:r>
              <a:rPr lang="en" sz="2000" dirty="0">
                <a:latin typeface="Open Sans" panose="020B0606030504020204" pitchFamily="34" charset="0"/>
                <a:ea typeface="Open Sans" panose="020B0606030504020204" pitchFamily="34" charset="0"/>
                <a:cs typeface="Open Sans" panose="020B0606030504020204" pitchFamily="34" charset="0"/>
                <a:sym typeface="Average"/>
              </a:rPr>
              <a:t>Sign in to a Google Account</a:t>
            </a:r>
            <a:endParaRPr sz="20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spcBef>
                <a:spcPts val="0"/>
              </a:spcBef>
              <a:spcAft>
                <a:spcPts val="0"/>
              </a:spcAft>
              <a:buSzPts val="2400"/>
              <a:buFont typeface="Average"/>
              <a:buChar char="➔"/>
            </a:pPr>
            <a:r>
              <a:rPr lang="en" sz="2000" dirty="0">
                <a:latin typeface="Open Sans" panose="020B0606030504020204" pitchFamily="34" charset="0"/>
                <a:ea typeface="Open Sans" panose="020B0606030504020204" pitchFamily="34" charset="0"/>
                <a:cs typeface="Open Sans" panose="020B0606030504020204" pitchFamily="34" charset="0"/>
                <a:sym typeface="Average"/>
              </a:rPr>
              <a:t>Ask questions</a:t>
            </a:r>
            <a:endParaRPr sz="20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spcBef>
                <a:spcPts val="0"/>
              </a:spcBef>
              <a:spcAft>
                <a:spcPts val="0"/>
              </a:spcAft>
              <a:buSzPts val="2400"/>
              <a:buFont typeface="Average"/>
              <a:buChar char="➔"/>
            </a:pPr>
            <a:r>
              <a:rPr lang="en" sz="2000" dirty="0">
                <a:latin typeface="Open Sans" panose="020B0606030504020204" pitchFamily="34" charset="0"/>
                <a:ea typeface="Open Sans" panose="020B0606030504020204" pitchFamily="34" charset="0"/>
                <a:cs typeface="Open Sans" panose="020B0606030504020204" pitchFamily="34" charset="0"/>
                <a:sym typeface="Average"/>
              </a:rPr>
              <a:t>Ask for one-on-one help</a:t>
            </a:r>
            <a:endParaRPr sz="20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spcBef>
                <a:spcPts val="0"/>
              </a:spcBef>
              <a:spcAft>
                <a:spcPts val="0"/>
              </a:spcAft>
              <a:buSzPts val="2400"/>
              <a:buFont typeface="Average"/>
              <a:buChar char="➔"/>
            </a:pPr>
            <a:r>
              <a:rPr lang="en" sz="2000" dirty="0">
                <a:latin typeface="Open Sans" panose="020B0606030504020204" pitchFamily="34" charset="0"/>
                <a:ea typeface="Open Sans" panose="020B0606030504020204" pitchFamily="34" charset="0"/>
                <a:cs typeface="Open Sans" panose="020B0606030504020204" pitchFamily="34" charset="0"/>
                <a:sym typeface="Average"/>
              </a:rPr>
              <a:t>Practice skills:</a:t>
            </a:r>
            <a:endParaRPr sz="2000" dirty="0">
              <a:latin typeface="Open Sans" panose="020B0606030504020204" pitchFamily="34" charset="0"/>
              <a:ea typeface="Open Sans" panose="020B0606030504020204" pitchFamily="34" charset="0"/>
              <a:cs typeface="Open Sans" panose="020B0606030504020204" pitchFamily="34" charset="0"/>
              <a:sym typeface="Average"/>
            </a:endParaRPr>
          </a:p>
          <a:p>
            <a:pPr marL="1371600" lvl="0" indent="-342900" algn="l" rtl="0">
              <a:spcBef>
                <a:spcPts val="0"/>
              </a:spcBef>
              <a:spcAft>
                <a:spcPts val="0"/>
              </a:spcAft>
              <a:buSzPts val="1800"/>
              <a:buFont typeface="Average"/>
              <a:buAutoNum type="arabicPeriod"/>
            </a:pPr>
            <a:r>
              <a:rPr lang="en" sz="1600" dirty="0">
                <a:latin typeface="Open Sans" panose="020B0606030504020204" pitchFamily="34" charset="0"/>
                <a:ea typeface="Open Sans" panose="020B0606030504020204" pitchFamily="34" charset="0"/>
                <a:cs typeface="Open Sans" panose="020B0606030504020204" pitchFamily="34" charset="0"/>
                <a:sym typeface="Average"/>
              </a:rPr>
              <a:t>Click			</a:t>
            </a:r>
            <a:endParaRPr sz="1600" dirty="0">
              <a:latin typeface="Open Sans" panose="020B0606030504020204" pitchFamily="34" charset="0"/>
              <a:ea typeface="Open Sans" panose="020B0606030504020204" pitchFamily="34" charset="0"/>
              <a:cs typeface="Open Sans" panose="020B0606030504020204" pitchFamily="34" charset="0"/>
              <a:sym typeface="Average"/>
            </a:endParaRPr>
          </a:p>
          <a:p>
            <a:pPr marL="1371600" lvl="0" indent="-342900" algn="l" rtl="0">
              <a:spcBef>
                <a:spcPts val="0"/>
              </a:spcBef>
              <a:spcAft>
                <a:spcPts val="0"/>
              </a:spcAft>
              <a:buSzPts val="1800"/>
              <a:buFont typeface="Average"/>
              <a:buAutoNum type="arabicPeriod"/>
            </a:pPr>
            <a:r>
              <a:rPr lang="en" sz="1600" dirty="0">
                <a:latin typeface="Open Sans" panose="020B0606030504020204" pitchFamily="34" charset="0"/>
                <a:ea typeface="Open Sans" panose="020B0606030504020204" pitchFamily="34" charset="0"/>
                <a:cs typeface="Open Sans" panose="020B0606030504020204" pitchFamily="34" charset="0"/>
                <a:sym typeface="Average"/>
              </a:rPr>
              <a:t>Right click</a:t>
            </a:r>
            <a:endParaRPr sz="1600" dirty="0">
              <a:latin typeface="Open Sans" panose="020B0606030504020204" pitchFamily="34" charset="0"/>
              <a:ea typeface="Open Sans" panose="020B0606030504020204" pitchFamily="34" charset="0"/>
              <a:cs typeface="Open Sans" panose="020B0606030504020204" pitchFamily="34" charset="0"/>
              <a:sym typeface="Average"/>
            </a:endParaRPr>
          </a:p>
          <a:p>
            <a:pPr marL="1371600" lvl="0" indent="-342900" algn="l" rtl="0">
              <a:spcBef>
                <a:spcPts val="0"/>
              </a:spcBef>
              <a:spcAft>
                <a:spcPts val="0"/>
              </a:spcAft>
              <a:buSzPts val="1800"/>
              <a:buFont typeface="Average"/>
              <a:buAutoNum type="arabicPeriod"/>
            </a:pPr>
            <a:r>
              <a:rPr lang="en" sz="1600" dirty="0">
                <a:latin typeface="Open Sans" panose="020B0606030504020204" pitchFamily="34" charset="0"/>
                <a:ea typeface="Open Sans" panose="020B0606030504020204" pitchFamily="34" charset="0"/>
                <a:cs typeface="Open Sans" panose="020B0606030504020204" pitchFamily="34" charset="0"/>
                <a:sym typeface="Average"/>
              </a:rPr>
              <a:t>Click and Drag</a:t>
            </a:r>
            <a:endParaRPr sz="1600" dirty="0">
              <a:latin typeface="Open Sans" panose="020B0606030504020204" pitchFamily="34" charset="0"/>
              <a:ea typeface="Open Sans" panose="020B0606030504020204" pitchFamily="34" charset="0"/>
              <a:cs typeface="Open Sans" panose="020B0606030504020204" pitchFamily="34" charset="0"/>
              <a:sym typeface="Average"/>
            </a:endParaRPr>
          </a:p>
          <a:p>
            <a:pPr marL="1371600" lvl="0" indent="-342900" algn="l" rtl="0">
              <a:spcBef>
                <a:spcPts val="0"/>
              </a:spcBef>
              <a:spcAft>
                <a:spcPts val="0"/>
              </a:spcAft>
              <a:buSzPts val="1800"/>
              <a:buFont typeface="Average"/>
              <a:buAutoNum type="arabicPeriod"/>
            </a:pPr>
            <a:r>
              <a:rPr lang="en" sz="1600" dirty="0">
                <a:latin typeface="Open Sans" panose="020B0606030504020204" pitchFamily="34" charset="0"/>
                <a:ea typeface="Open Sans" panose="020B0606030504020204" pitchFamily="34" charset="0"/>
                <a:cs typeface="Open Sans" panose="020B0606030504020204" pitchFamily="34" charset="0"/>
                <a:sym typeface="Average"/>
              </a:rPr>
              <a:t>Open App</a:t>
            </a:r>
            <a:endParaRPr sz="1600" dirty="0">
              <a:latin typeface="Open Sans" panose="020B0606030504020204" pitchFamily="34" charset="0"/>
              <a:ea typeface="Open Sans" panose="020B0606030504020204" pitchFamily="34" charset="0"/>
              <a:cs typeface="Open Sans" panose="020B0606030504020204" pitchFamily="34" charset="0"/>
              <a:sym typeface="Average"/>
            </a:endParaRPr>
          </a:p>
          <a:p>
            <a:pPr marL="1371600" lvl="0" indent="-342900" algn="l" rtl="0">
              <a:spcBef>
                <a:spcPts val="0"/>
              </a:spcBef>
              <a:spcAft>
                <a:spcPts val="0"/>
              </a:spcAft>
              <a:buSzPts val="1800"/>
              <a:buFont typeface="Average"/>
              <a:buAutoNum type="arabicPeriod"/>
            </a:pPr>
            <a:r>
              <a:rPr lang="en" sz="1600" dirty="0">
                <a:latin typeface="Open Sans" panose="020B0606030504020204" pitchFamily="34" charset="0"/>
                <a:ea typeface="Open Sans" panose="020B0606030504020204" pitchFamily="34" charset="0"/>
                <a:cs typeface="Open Sans" panose="020B0606030504020204" pitchFamily="34" charset="0"/>
                <a:sym typeface="Average"/>
              </a:rPr>
              <a:t>Minimize window</a:t>
            </a:r>
            <a:endParaRPr sz="1600" dirty="0">
              <a:latin typeface="Open Sans" panose="020B0606030504020204" pitchFamily="34" charset="0"/>
              <a:ea typeface="Open Sans" panose="020B0606030504020204" pitchFamily="34" charset="0"/>
              <a:cs typeface="Open Sans" panose="020B0606030504020204" pitchFamily="34" charset="0"/>
              <a:sym typeface="Average"/>
            </a:endParaRPr>
          </a:p>
          <a:p>
            <a:pPr marL="1371600" lvl="0" indent="-342900" algn="l" rtl="0">
              <a:spcBef>
                <a:spcPts val="0"/>
              </a:spcBef>
              <a:spcAft>
                <a:spcPts val="0"/>
              </a:spcAft>
              <a:buSzPts val="1800"/>
              <a:buFont typeface="Average"/>
              <a:buAutoNum type="arabicPeriod"/>
            </a:pPr>
            <a:r>
              <a:rPr lang="en" sz="1600" dirty="0">
                <a:latin typeface="Open Sans" panose="020B0606030504020204" pitchFamily="34" charset="0"/>
                <a:ea typeface="Open Sans" panose="020B0606030504020204" pitchFamily="34" charset="0"/>
                <a:cs typeface="Open Sans" panose="020B0606030504020204" pitchFamily="34" charset="0"/>
                <a:sym typeface="Average"/>
              </a:rPr>
              <a:t>Close window</a:t>
            </a:r>
            <a:endParaRPr sz="1600" dirty="0">
              <a:latin typeface="Open Sans" panose="020B0606030504020204" pitchFamily="34" charset="0"/>
              <a:ea typeface="Open Sans" panose="020B0606030504020204" pitchFamily="34" charset="0"/>
              <a:cs typeface="Open Sans" panose="020B0606030504020204" pitchFamily="34" charset="0"/>
              <a:sym typeface="Average"/>
            </a:endParaRPr>
          </a:p>
          <a:p>
            <a:pPr marL="1371600" lvl="0" indent="-342900" algn="l" rtl="0">
              <a:spcBef>
                <a:spcPts val="0"/>
              </a:spcBef>
              <a:spcAft>
                <a:spcPts val="0"/>
              </a:spcAft>
              <a:buSzPts val="1800"/>
              <a:buFont typeface="Average"/>
              <a:buAutoNum type="arabicPeriod"/>
            </a:pPr>
            <a:r>
              <a:rPr lang="en" sz="1600" dirty="0">
                <a:latin typeface="Open Sans" panose="020B0606030504020204" pitchFamily="34" charset="0"/>
                <a:ea typeface="Open Sans" panose="020B0606030504020204" pitchFamily="34" charset="0"/>
                <a:cs typeface="Open Sans" panose="020B0606030504020204" pitchFamily="34" charset="0"/>
                <a:sym typeface="Average"/>
              </a:rPr>
              <a:t>Switch tabs</a:t>
            </a:r>
            <a:endParaRPr sz="16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spcBef>
                <a:spcPts val="0"/>
              </a:spcBef>
              <a:spcAft>
                <a:spcPts val="0"/>
              </a:spcAft>
              <a:buSzPts val="2400"/>
              <a:buFont typeface="Average"/>
              <a:buChar char="➔"/>
            </a:pPr>
            <a:r>
              <a:rPr lang="en" sz="2000" dirty="0">
                <a:latin typeface="Open Sans" panose="020B0606030504020204" pitchFamily="34" charset="0"/>
                <a:ea typeface="Open Sans" panose="020B0606030504020204" pitchFamily="34" charset="0"/>
                <a:cs typeface="Open Sans" panose="020B0606030504020204" pitchFamily="34" charset="0"/>
                <a:sym typeface="Average"/>
              </a:rPr>
              <a:t>Explore apps in launcher.</a:t>
            </a:r>
            <a:r>
              <a:rPr lang="en" sz="2400" dirty="0">
                <a:latin typeface="Open Sans" panose="020B0606030504020204" pitchFamily="34" charset="0"/>
                <a:ea typeface="Open Sans" panose="020B0606030504020204" pitchFamily="34" charset="0"/>
                <a:cs typeface="Open Sans" panose="020B0606030504020204" pitchFamily="34" charset="0"/>
                <a:sym typeface="Average"/>
              </a:rPr>
              <a:t>		</a:t>
            </a:r>
            <a:endParaRPr sz="18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3"/>
        <p:cNvGrpSpPr/>
        <p:nvPr/>
      </p:nvGrpSpPr>
      <p:grpSpPr>
        <a:xfrm>
          <a:off x="0" y="0"/>
          <a:ext cx="0" cy="0"/>
          <a:chOff x="0" y="0"/>
          <a:chExt cx="0" cy="0"/>
        </a:xfrm>
      </p:grpSpPr>
      <p:sp>
        <p:nvSpPr>
          <p:cNvPr id="75" name="Google Shape;75;p16"/>
          <p:cNvSpPr txBox="1">
            <a:spLocks noGrp="1"/>
          </p:cNvSpPr>
          <p:nvPr>
            <p:ph type="title"/>
          </p:nvPr>
        </p:nvSpPr>
        <p:spPr>
          <a:xfrm>
            <a:off x="0" y="800100"/>
            <a:ext cx="9144000" cy="8289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200" dirty="0">
                <a:latin typeface="Open Sans SemiBold" panose="020B0706030804020204" pitchFamily="34" charset="0"/>
                <a:ea typeface="Open Sans SemiBold" panose="020B0706030804020204" pitchFamily="34" charset="0"/>
                <a:cs typeface="Open Sans SemiBold" panose="020B0706030804020204" pitchFamily="34" charset="0"/>
                <a:sym typeface="Average"/>
              </a:rPr>
              <a:t>Introductions</a:t>
            </a:r>
            <a:endParaRPr sz="3200" dirty="0">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
        <p:nvSpPr>
          <p:cNvPr id="76" name="Google Shape;76;p16"/>
          <p:cNvSpPr txBox="1">
            <a:spLocks noGrp="1"/>
          </p:cNvSpPr>
          <p:nvPr>
            <p:ph type="ctrTitle" idx="4294967295"/>
          </p:nvPr>
        </p:nvSpPr>
        <p:spPr>
          <a:xfrm>
            <a:off x="1307592" y="1524794"/>
            <a:ext cx="6528816" cy="2093912"/>
          </a:xfrm>
          <a:prstGeom prst="rect">
            <a:avLst/>
          </a:prstGeom>
        </p:spPr>
        <p:txBody>
          <a:bodyPr spcFirstLastPara="1" wrap="square" lIns="91425" tIns="91425" rIns="91425" bIns="91425" anchor="t" anchorCtr="0">
            <a:noAutofit/>
          </a:bodyPr>
          <a:lstStyle/>
          <a:p>
            <a:pPr marL="457200" lvl="0" indent="-406400" algn="l" rtl="0">
              <a:spcBef>
                <a:spcPts val="0"/>
              </a:spcBef>
              <a:spcAft>
                <a:spcPts val="1200"/>
              </a:spcAft>
              <a:buSzPts val="2800"/>
              <a:buFont typeface="Average"/>
              <a:buAutoNum type="arabicPeriod"/>
            </a:pPr>
            <a:r>
              <a:rPr lang="en" dirty="0">
                <a:latin typeface="Open Sans" panose="020B0606030504020204" pitchFamily="34" charset="0"/>
                <a:ea typeface="Open Sans" panose="020B0606030504020204" pitchFamily="34" charset="0"/>
                <a:cs typeface="Open Sans" panose="020B0606030504020204" pitchFamily="34" charset="0"/>
                <a:sym typeface="Average"/>
              </a:rPr>
              <a:t>Who are you?</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406400" algn="l" rtl="0">
              <a:spcBef>
                <a:spcPts val="0"/>
              </a:spcBef>
              <a:spcAft>
                <a:spcPts val="0"/>
              </a:spcAft>
              <a:buSzPts val="2800"/>
              <a:buFont typeface="Average"/>
              <a:buAutoNum type="arabicPeriod"/>
            </a:pPr>
            <a:r>
              <a:rPr lang="en" dirty="0">
                <a:latin typeface="Open Sans" panose="020B0606030504020204" pitchFamily="34" charset="0"/>
                <a:ea typeface="Open Sans" panose="020B0606030504020204" pitchFamily="34" charset="0"/>
                <a:cs typeface="Open Sans" panose="020B0606030504020204" pitchFamily="34" charset="0"/>
                <a:sym typeface="Average"/>
              </a:rPr>
              <a:t>What would you like to use a computer to do?</a:t>
            </a:r>
            <a:br>
              <a:rPr lang="en" dirty="0">
                <a:latin typeface="Open Sans" panose="020B0606030504020204" pitchFamily="34" charset="0"/>
                <a:ea typeface="Open Sans" panose="020B0606030504020204" pitchFamily="34" charset="0"/>
                <a:cs typeface="Open Sans" panose="020B0606030504020204" pitchFamily="34" charset="0"/>
                <a:sym typeface="Average"/>
              </a:rPr>
            </a:b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446"/>
        <p:cNvGrpSpPr/>
        <p:nvPr/>
      </p:nvGrpSpPr>
      <p:grpSpPr>
        <a:xfrm>
          <a:off x="0" y="0"/>
          <a:ext cx="0" cy="0"/>
          <a:chOff x="0" y="0"/>
          <a:chExt cx="0" cy="0"/>
        </a:xfrm>
      </p:grpSpPr>
      <p:sp>
        <p:nvSpPr>
          <p:cNvPr id="454" name="Google Shape;454;p50"/>
          <p:cNvSpPr/>
          <p:nvPr/>
        </p:nvSpPr>
        <p:spPr>
          <a:xfrm>
            <a:off x="2459482" y="4042668"/>
            <a:ext cx="2834640" cy="699889"/>
          </a:xfrm>
          <a:prstGeom prst="wedgeRectCallout">
            <a:avLst>
              <a:gd name="adj1" fmla="val -19497"/>
              <a:gd name="adj2" fmla="val -87025"/>
            </a:avLst>
          </a:prstGeom>
          <a:solidFill>
            <a:srgbClr val="00206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0"/>
          </a:p>
        </p:txBody>
      </p:sp>
      <p:sp>
        <p:nvSpPr>
          <p:cNvPr id="450" name="Google Shape;450;p50"/>
          <p:cNvSpPr txBox="1">
            <a:spLocks noGrp="1"/>
          </p:cNvSpPr>
          <p:nvPr>
            <p:ph type="ctrTitle" idx="4294967295"/>
          </p:nvPr>
        </p:nvSpPr>
        <p:spPr>
          <a:xfrm>
            <a:off x="0" y="334963"/>
            <a:ext cx="9144000" cy="696912"/>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mj-lt"/>
                <a:ea typeface="Open Sans" panose="020B0606030504020204" pitchFamily="34" charset="0"/>
                <a:cs typeface="Open Sans" panose="020B0606030504020204" pitchFamily="34" charset="0"/>
                <a:sym typeface="Average"/>
              </a:rPr>
              <a:t>Address Bar</a:t>
            </a:r>
            <a:endParaRPr dirty="0">
              <a:latin typeface="+mj-lt"/>
              <a:ea typeface="Open Sans" panose="020B0606030504020204" pitchFamily="34" charset="0"/>
              <a:cs typeface="Open Sans" panose="020B0606030504020204" pitchFamily="34" charset="0"/>
              <a:sym typeface="Average"/>
            </a:endParaRPr>
          </a:p>
        </p:txBody>
      </p:sp>
      <p:sp>
        <p:nvSpPr>
          <p:cNvPr id="453" name="Google Shape;453;p50"/>
          <p:cNvSpPr txBox="1">
            <a:spLocks noGrp="1"/>
          </p:cNvSpPr>
          <p:nvPr>
            <p:ph type="ctrTitle" idx="4294967295"/>
          </p:nvPr>
        </p:nvSpPr>
        <p:spPr>
          <a:xfrm>
            <a:off x="0" y="3268663"/>
            <a:ext cx="9144000" cy="655637"/>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2400" dirty="0">
                <a:solidFill>
                  <a:srgbClr val="002060"/>
                </a:solidFill>
                <a:latin typeface="Open Sans" panose="020B0606030504020204" pitchFamily="34" charset="0"/>
                <a:ea typeface="Open Sans" panose="020B0606030504020204" pitchFamily="34" charset="0"/>
                <a:cs typeface="Open Sans" panose="020B0606030504020204" pitchFamily="34" charset="0"/>
                <a:sym typeface="Average"/>
              </a:rPr>
              <a:t>URL: docs.google.com</a:t>
            </a:r>
            <a:endParaRPr sz="2400" dirty="0">
              <a:solidFill>
                <a:srgbClr val="002060"/>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455" name="Google Shape;455;p50"/>
          <p:cNvSpPr txBox="1">
            <a:spLocks noGrp="1"/>
          </p:cNvSpPr>
          <p:nvPr>
            <p:ph type="ctrTitle" idx="4294967295"/>
          </p:nvPr>
        </p:nvSpPr>
        <p:spPr>
          <a:xfrm>
            <a:off x="1974977" y="4164013"/>
            <a:ext cx="3803650" cy="4572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Average"/>
              </a:rPr>
              <a:t>Address of a website.</a:t>
            </a:r>
            <a:endParaRPr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456" name="Google Shape;456;p50"/>
          <p:cNvSpPr txBox="1">
            <a:spLocks noGrp="1"/>
          </p:cNvSpPr>
          <p:nvPr>
            <p:ph type="ctrTitle" idx="4294967295"/>
          </p:nvPr>
        </p:nvSpPr>
        <p:spPr>
          <a:xfrm>
            <a:off x="0" y="2725738"/>
            <a:ext cx="9144000" cy="655637"/>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In another tab, go to</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pic>
        <p:nvPicPr>
          <p:cNvPr id="449" name="Google Shape;449;p50"/>
          <p:cNvPicPr preferRelativeResize="0"/>
          <p:nvPr/>
        </p:nvPicPr>
        <p:blipFill rotWithShape="1">
          <a:blip r:embed="rId4">
            <a:alphaModFix/>
          </a:blip>
          <a:srcRect b="64880"/>
          <a:stretch/>
        </p:blipFill>
        <p:spPr>
          <a:xfrm>
            <a:off x="777737" y="1002194"/>
            <a:ext cx="7588526" cy="1665626"/>
          </a:xfrm>
          <a:prstGeom prst="rect">
            <a:avLst/>
          </a:prstGeom>
          <a:noFill/>
          <a:ln w="12700">
            <a:solidFill>
              <a:schemeClr val="tx1"/>
            </a:solidFill>
          </a:ln>
        </p:spPr>
      </p:pic>
      <p:sp>
        <p:nvSpPr>
          <p:cNvPr id="451" name="Google Shape;451;p50"/>
          <p:cNvSpPr/>
          <p:nvPr/>
        </p:nvSpPr>
        <p:spPr>
          <a:xfrm>
            <a:off x="1399025" y="1409959"/>
            <a:ext cx="5532600" cy="291600"/>
          </a:xfrm>
          <a:prstGeom prst="rect">
            <a:avLst/>
          </a:prstGeom>
          <a:noFill/>
          <a:ln w="38100" cap="flat" cmpd="sng">
            <a:solidFill>
              <a:srgbClr val="00206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452" name="Google Shape;452;p50"/>
          <p:cNvCxnSpPr/>
          <p:nvPr/>
        </p:nvCxnSpPr>
        <p:spPr>
          <a:xfrm rot="10800000">
            <a:off x="7112750" y="1547934"/>
            <a:ext cx="1607100" cy="2700"/>
          </a:xfrm>
          <a:prstGeom prst="straightConnector1">
            <a:avLst/>
          </a:prstGeom>
          <a:noFill/>
          <a:ln w="76200" cap="flat" cmpd="sng">
            <a:solidFill>
              <a:srgbClr val="002060"/>
            </a:solidFill>
            <a:prstDash val="solid"/>
            <a:round/>
            <a:headEnd type="none" w="med" len="med"/>
            <a:tailEnd type="triangle" w="med" len="med"/>
          </a:ln>
        </p:spPr>
      </p:cxnSp>
    </p:spTree>
    <p:custDataLst>
      <p:tags r:id="rId1"/>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460"/>
        <p:cNvGrpSpPr/>
        <p:nvPr/>
      </p:nvGrpSpPr>
      <p:grpSpPr>
        <a:xfrm>
          <a:off x="0" y="0"/>
          <a:ext cx="0" cy="0"/>
          <a:chOff x="0" y="0"/>
          <a:chExt cx="0" cy="0"/>
        </a:xfrm>
      </p:grpSpPr>
      <p:pic>
        <p:nvPicPr>
          <p:cNvPr id="463" name="Google Shape;463;p51"/>
          <p:cNvPicPr preferRelativeResize="0"/>
          <p:nvPr/>
        </p:nvPicPr>
        <p:blipFill>
          <a:blip r:embed="rId4">
            <a:alphaModFix/>
          </a:blip>
          <a:stretch>
            <a:fillRect/>
          </a:stretch>
        </p:blipFill>
        <p:spPr>
          <a:xfrm>
            <a:off x="1895149" y="787238"/>
            <a:ext cx="5353548" cy="3569024"/>
          </a:xfrm>
          <a:prstGeom prst="rect">
            <a:avLst/>
          </a:prstGeom>
          <a:noFill/>
          <a:ln w="12700">
            <a:solidFill>
              <a:schemeClr val="tx1"/>
            </a:solidFill>
          </a:ln>
        </p:spPr>
      </p:pic>
    </p:spTree>
    <p:custDataLst>
      <p:tags r:id="rId1"/>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467"/>
        <p:cNvGrpSpPr/>
        <p:nvPr/>
      </p:nvGrpSpPr>
      <p:grpSpPr>
        <a:xfrm>
          <a:off x="0" y="0"/>
          <a:ext cx="0" cy="0"/>
          <a:chOff x="0" y="0"/>
          <a:chExt cx="0" cy="0"/>
        </a:xfrm>
      </p:grpSpPr>
      <p:cxnSp>
        <p:nvCxnSpPr>
          <p:cNvPr id="470" name="Google Shape;470;p52"/>
          <p:cNvCxnSpPr/>
          <p:nvPr/>
        </p:nvCxnSpPr>
        <p:spPr>
          <a:xfrm flipH="1">
            <a:off x="7602025" y="422250"/>
            <a:ext cx="1121400" cy="544200"/>
          </a:xfrm>
          <a:prstGeom prst="straightConnector1">
            <a:avLst/>
          </a:prstGeom>
          <a:noFill/>
          <a:ln w="76200" cap="flat" cmpd="sng">
            <a:solidFill>
              <a:schemeClr val="accent6"/>
            </a:solidFill>
            <a:prstDash val="solid"/>
            <a:round/>
            <a:headEnd type="none" w="med" len="med"/>
            <a:tailEnd type="triangle" w="med" len="med"/>
          </a:ln>
        </p:spPr>
      </p:cxnSp>
      <p:pic>
        <p:nvPicPr>
          <p:cNvPr id="471" name="Google Shape;471;p52"/>
          <p:cNvPicPr preferRelativeResize="0"/>
          <p:nvPr/>
        </p:nvPicPr>
        <p:blipFill>
          <a:blip r:embed="rId4">
            <a:alphaModFix/>
          </a:blip>
          <a:stretch>
            <a:fillRect/>
          </a:stretch>
        </p:blipFill>
        <p:spPr>
          <a:xfrm>
            <a:off x="1634250" y="422238"/>
            <a:ext cx="5875476" cy="3916976"/>
          </a:xfrm>
          <a:prstGeom prst="rect">
            <a:avLst/>
          </a:prstGeom>
          <a:noFill/>
          <a:ln w="12700">
            <a:solidFill>
              <a:srgbClr val="002060"/>
            </a:solidFill>
          </a:ln>
        </p:spPr>
      </p:pic>
      <p:sp>
        <p:nvSpPr>
          <p:cNvPr id="472" name="Google Shape;472;p52"/>
          <p:cNvSpPr/>
          <p:nvPr/>
        </p:nvSpPr>
        <p:spPr>
          <a:xfrm flipH="1">
            <a:off x="7108050" y="796450"/>
            <a:ext cx="370200" cy="328500"/>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ustDataLst>
      <p:tags r:id="rId1"/>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476"/>
        <p:cNvGrpSpPr/>
        <p:nvPr/>
      </p:nvGrpSpPr>
      <p:grpSpPr>
        <a:xfrm>
          <a:off x="0" y="0"/>
          <a:ext cx="0" cy="0"/>
          <a:chOff x="0" y="0"/>
          <a:chExt cx="0" cy="0"/>
        </a:xfrm>
      </p:grpSpPr>
      <p:sp>
        <p:nvSpPr>
          <p:cNvPr id="478" name="Google Shape;478;p53"/>
          <p:cNvSpPr txBox="1">
            <a:spLocks noGrp="1"/>
          </p:cNvSpPr>
          <p:nvPr>
            <p:ph type="title" idx="4294967295"/>
          </p:nvPr>
        </p:nvSpPr>
        <p:spPr>
          <a:xfrm>
            <a:off x="0" y="358775"/>
            <a:ext cx="9144000" cy="657225"/>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mj-lt"/>
                <a:ea typeface="Open Sans" panose="020B0606030504020204" pitchFamily="34" charset="0"/>
                <a:cs typeface="Open Sans" panose="020B0606030504020204" pitchFamily="34" charset="0"/>
                <a:sym typeface="Average"/>
              </a:rPr>
              <a:t>Google Accounts</a:t>
            </a:r>
            <a:endParaRPr sz="1800" dirty="0">
              <a:latin typeface="+mj-lt"/>
              <a:ea typeface="Open Sans" panose="020B0606030504020204" pitchFamily="34" charset="0"/>
              <a:cs typeface="Open Sans" panose="020B0606030504020204" pitchFamily="34" charset="0"/>
              <a:sym typeface="Average"/>
            </a:endParaRPr>
          </a:p>
        </p:txBody>
      </p:sp>
      <p:pic>
        <p:nvPicPr>
          <p:cNvPr id="479" name="Google Shape;479;p53"/>
          <p:cNvPicPr preferRelativeResize="0"/>
          <p:nvPr/>
        </p:nvPicPr>
        <p:blipFill rotWithShape="1">
          <a:blip r:embed="rId4">
            <a:alphaModFix/>
          </a:blip>
          <a:srcRect b="2257"/>
          <a:stretch/>
        </p:blipFill>
        <p:spPr>
          <a:xfrm>
            <a:off x="2392683" y="1162051"/>
            <a:ext cx="4358633" cy="3408935"/>
          </a:xfrm>
          <a:prstGeom prst="rect">
            <a:avLst/>
          </a:prstGeom>
          <a:noFill/>
          <a:ln w="12700">
            <a:solidFill>
              <a:srgbClr val="002060"/>
            </a:solidFill>
          </a:ln>
        </p:spPr>
      </p:pic>
      <p:cxnSp>
        <p:nvCxnSpPr>
          <p:cNvPr id="480" name="Google Shape;480;p53"/>
          <p:cNvCxnSpPr/>
          <p:nvPr/>
        </p:nvCxnSpPr>
        <p:spPr>
          <a:xfrm flipH="1">
            <a:off x="6751316" y="2571468"/>
            <a:ext cx="1093200" cy="590100"/>
          </a:xfrm>
          <a:prstGeom prst="straightConnector1">
            <a:avLst/>
          </a:prstGeom>
          <a:noFill/>
          <a:ln w="76200" cap="flat" cmpd="sng">
            <a:solidFill>
              <a:schemeClr val="accent6"/>
            </a:solidFill>
            <a:prstDash val="solid"/>
            <a:round/>
            <a:headEnd type="none" w="med" len="med"/>
            <a:tailEnd type="triangle" w="med" len="med"/>
          </a:ln>
        </p:spPr>
      </p:cxnSp>
      <p:sp>
        <p:nvSpPr>
          <p:cNvPr id="481" name="Google Shape;481;p53"/>
          <p:cNvSpPr/>
          <p:nvPr/>
        </p:nvSpPr>
        <p:spPr>
          <a:xfrm flipH="1">
            <a:off x="5129783" y="2999230"/>
            <a:ext cx="1517903" cy="296481"/>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ustDataLst>
      <p:tags r:id="rId1"/>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485"/>
        <p:cNvGrpSpPr/>
        <p:nvPr/>
      </p:nvGrpSpPr>
      <p:grpSpPr>
        <a:xfrm>
          <a:off x="0" y="0"/>
          <a:ext cx="0" cy="0"/>
          <a:chOff x="0" y="0"/>
          <a:chExt cx="0" cy="0"/>
        </a:xfrm>
      </p:grpSpPr>
      <p:sp>
        <p:nvSpPr>
          <p:cNvPr id="488" name="Google Shape;488;p54"/>
          <p:cNvSpPr txBox="1">
            <a:spLocks noGrp="1"/>
          </p:cNvSpPr>
          <p:nvPr>
            <p:ph type="ctrTitle" idx="4294967295"/>
          </p:nvPr>
        </p:nvSpPr>
        <p:spPr>
          <a:xfrm>
            <a:off x="0" y="1717739"/>
            <a:ext cx="9144000" cy="3425761"/>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No Google or Gmail account?</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spcBef>
                <a:spcPts val="0"/>
              </a:spcBef>
              <a:spcAft>
                <a:spcPts val="0"/>
              </a:spcAft>
              <a:buNone/>
            </a:pP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spcBef>
                <a:spcPts val="0"/>
              </a:spcBef>
              <a:spcAft>
                <a:spcPts val="0"/>
              </a:spcAft>
              <a:buNone/>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No problem! </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spcBef>
                <a:spcPts val="0"/>
              </a:spcBef>
              <a:spcAft>
                <a:spcPts val="0"/>
              </a:spcAft>
              <a:buNone/>
            </a:pP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spcBef>
                <a:spcPts val="0"/>
              </a:spcBef>
              <a:spcAft>
                <a:spcPts val="0"/>
              </a:spcAft>
              <a:buNone/>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You can either create one now </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spcBef>
                <a:spcPts val="0"/>
              </a:spcBef>
              <a:spcAft>
                <a:spcPts val="0"/>
              </a:spcAft>
              <a:buNone/>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or borrow one from us.</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5" name="Google Shape;478;p53">
            <a:extLst>
              <a:ext uri="{FF2B5EF4-FFF2-40B4-BE49-F238E27FC236}">
                <a16:creationId xmlns:a16="http://schemas.microsoft.com/office/drawing/2014/main" id="{FBC1A544-2D02-4E70-BF53-52F373C2EEB3}"/>
              </a:ext>
            </a:extLst>
          </p:cNvPr>
          <p:cNvSpPr txBox="1">
            <a:spLocks/>
          </p:cNvSpPr>
          <p:nvPr/>
        </p:nvSpPr>
        <p:spPr>
          <a:xfrm>
            <a:off x="-4" y="909497"/>
            <a:ext cx="9144000" cy="6564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dirty="0">
                <a:latin typeface="+mj-lt"/>
                <a:ea typeface="Open Sans" panose="020B0606030504020204" pitchFamily="34" charset="0"/>
                <a:cs typeface="Open Sans" panose="020B0606030504020204" pitchFamily="34" charset="0"/>
                <a:sym typeface="Average"/>
              </a:rPr>
              <a:t>Google Accounts</a:t>
            </a:r>
            <a:endParaRPr lang="en-US" sz="1800" dirty="0">
              <a:latin typeface="+mj-lt"/>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492"/>
        <p:cNvGrpSpPr/>
        <p:nvPr/>
      </p:nvGrpSpPr>
      <p:grpSpPr>
        <a:xfrm>
          <a:off x="0" y="0"/>
          <a:ext cx="0" cy="0"/>
          <a:chOff x="0" y="0"/>
          <a:chExt cx="0" cy="0"/>
        </a:xfrm>
      </p:grpSpPr>
      <p:sp>
        <p:nvSpPr>
          <p:cNvPr id="495" name="Google Shape;495;p55"/>
          <p:cNvSpPr txBox="1">
            <a:spLocks noGrp="1"/>
          </p:cNvSpPr>
          <p:nvPr>
            <p:ph type="ctrTitle" idx="4294967295"/>
          </p:nvPr>
        </p:nvSpPr>
        <p:spPr>
          <a:xfrm>
            <a:off x="1811338" y="1150938"/>
            <a:ext cx="7332662" cy="3584575"/>
          </a:xfrm>
          <a:prstGeom prst="rect">
            <a:avLst/>
          </a:prstGeom>
        </p:spPr>
        <p:txBody>
          <a:bodyPr spcFirstLastPara="1" wrap="square" lIns="91425" tIns="91425" rIns="91425" bIns="91425" anchor="t" anchorCtr="0">
            <a:noAutofit/>
          </a:bodyPr>
          <a:lstStyle/>
          <a:p>
            <a:pPr marL="457200" lvl="0" indent="-381000" algn="l" rtl="0">
              <a:spcBef>
                <a:spcPts val="0"/>
              </a:spcBef>
              <a:spcAft>
                <a:spcPts val="0"/>
              </a:spcAft>
              <a:buSzPts val="2400"/>
              <a:buFont typeface="Average"/>
              <a:buChar char="➔"/>
            </a:pPr>
            <a:r>
              <a:rPr lang="en" sz="2000" dirty="0">
                <a:latin typeface="Open Sans" panose="020B0606030504020204" pitchFamily="34" charset="0"/>
                <a:ea typeface="Open Sans" panose="020B0606030504020204" pitchFamily="34" charset="0"/>
                <a:cs typeface="Open Sans" panose="020B0606030504020204" pitchFamily="34" charset="0"/>
                <a:sym typeface="Average"/>
              </a:rPr>
              <a:t>Sign in to a Google Account</a:t>
            </a:r>
            <a:endParaRPr sz="20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spcBef>
                <a:spcPts val="0"/>
              </a:spcBef>
              <a:spcAft>
                <a:spcPts val="0"/>
              </a:spcAft>
              <a:buSzPts val="2400"/>
              <a:buFont typeface="Average"/>
              <a:buChar char="➔"/>
            </a:pPr>
            <a:r>
              <a:rPr lang="en" sz="2000" dirty="0">
                <a:latin typeface="Open Sans" panose="020B0606030504020204" pitchFamily="34" charset="0"/>
                <a:ea typeface="Open Sans" panose="020B0606030504020204" pitchFamily="34" charset="0"/>
                <a:cs typeface="Open Sans" panose="020B0606030504020204" pitchFamily="34" charset="0"/>
                <a:sym typeface="Average"/>
              </a:rPr>
              <a:t>Ask questions</a:t>
            </a:r>
            <a:endParaRPr sz="20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spcBef>
                <a:spcPts val="0"/>
              </a:spcBef>
              <a:spcAft>
                <a:spcPts val="0"/>
              </a:spcAft>
              <a:buSzPts val="2400"/>
              <a:buFont typeface="Average"/>
              <a:buChar char="➔"/>
            </a:pPr>
            <a:r>
              <a:rPr lang="en" sz="2000" dirty="0">
                <a:latin typeface="Open Sans" panose="020B0606030504020204" pitchFamily="34" charset="0"/>
                <a:ea typeface="Open Sans" panose="020B0606030504020204" pitchFamily="34" charset="0"/>
                <a:cs typeface="Open Sans" panose="020B0606030504020204" pitchFamily="34" charset="0"/>
                <a:sym typeface="Average"/>
              </a:rPr>
              <a:t>Ask for one-on-one help</a:t>
            </a:r>
            <a:endParaRPr sz="20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spcBef>
                <a:spcPts val="0"/>
              </a:spcBef>
              <a:spcAft>
                <a:spcPts val="0"/>
              </a:spcAft>
              <a:buSzPts val="2400"/>
              <a:buFont typeface="Average"/>
              <a:buChar char="➔"/>
            </a:pPr>
            <a:r>
              <a:rPr lang="en" sz="2000" dirty="0">
                <a:latin typeface="Open Sans" panose="020B0606030504020204" pitchFamily="34" charset="0"/>
                <a:ea typeface="Open Sans" panose="020B0606030504020204" pitchFamily="34" charset="0"/>
                <a:cs typeface="Open Sans" panose="020B0606030504020204" pitchFamily="34" charset="0"/>
                <a:sym typeface="Average"/>
              </a:rPr>
              <a:t>Practice skills:</a:t>
            </a:r>
            <a:endParaRPr sz="2000" dirty="0">
              <a:latin typeface="Open Sans" panose="020B0606030504020204" pitchFamily="34" charset="0"/>
              <a:ea typeface="Open Sans" panose="020B0606030504020204" pitchFamily="34" charset="0"/>
              <a:cs typeface="Open Sans" panose="020B0606030504020204" pitchFamily="34" charset="0"/>
              <a:sym typeface="Average"/>
            </a:endParaRPr>
          </a:p>
          <a:p>
            <a:pPr marL="1371600" lvl="0" indent="-342900" algn="l" rtl="0">
              <a:spcBef>
                <a:spcPts val="0"/>
              </a:spcBef>
              <a:spcAft>
                <a:spcPts val="0"/>
              </a:spcAft>
              <a:buSzPts val="1800"/>
              <a:buFont typeface="Average"/>
              <a:buAutoNum type="arabicPeriod"/>
            </a:pPr>
            <a:r>
              <a:rPr lang="en" sz="1600" dirty="0">
                <a:latin typeface="Open Sans" panose="020B0606030504020204" pitchFamily="34" charset="0"/>
                <a:ea typeface="Open Sans" panose="020B0606030504020204" pitchFamily="34" charset="0"/>
                <a:cs typeface="Open Sans" panose="020B0606030504020204" pitchFamily="34" charset="0"/>
                <a:sym typeface="Average"/>
              </a:rPr>
              <a:t>Click			</a:t>
            </a:r>
            <a:endParaRPr sz="1600" dirty="0">
              <a:latin typeface="Open Sans" panose="020B0606030504020204" pitchFamily="34" charset="0"/>
              <a:ea typeface="Open Sans" panose="020B0606030504020204" pitchFamily="34" charset="0"/>
              <a:cs typeface="Open Sans" panose="020B0606030504020204" pitchFamily="34" charset="0"/>
              <a:sym typeface="Average"/>
            </a:endParaRPr>
          </a:p>
          <a:p>
            <a:pPr marL="1371600" lvl="0" indent="-342900" algn="l" rtl="0">
              <a:spcBef>
                <a:spcPts val="0"/>
              </a:spcBef>
              <a:spcAft>
                <a:spcPts val="0"/>
              </a:spcAft>
              <a:buSzPts val="1800"/>
              <a:buFont typeface="Average"/>
              <a:buAutoNum type="arabicPeriod"/>
            </a:pPr>
            <a:r>
              <a:rPr lang="en" sz="1600" dirty="0">
                <a:latin typeface="Open Sans" panose="020B0606030504020204" pitchFamily="34" charset="0"/>
                <a:ea typeface="Open Sans" panose="020B0606030504020204" pitchFamily="34" charset="0"/>
                <a:cs typeface="Open Sans" panose="020B0606030504020204" pitchFamily="34" charset="0"/>
                <a:sym typeface="Average"/>
              </a:rPr>
              <a:t>Right click</a:t>
            </a:r>
            <a:endParaRPr sz="1600" dirty="0">
              <a:latin typeface="Open Sans" panose="020B0606030504020204" pitchFamily="34" charset="0"/>
              <a:ea typeface="Open Sans" panose="020B0606030504020204" pitchFamily="34" charset="0"/>
              <a:cs typeface="Open Sans" panose="020B0606030504020204" pitchFamily="34" charset="0"/>
              <a:sym typeface="Average"/>
            </a:endParaRPr>
          </a:p>
          <a:p>
            <a:pPr marL="1371600" lvl="0" indent="-342900" algn="l" rtl="0">
              <a:spcBef>
                <a:spcPts val="0"/>
              </a:spcBef>
              <a:spcAft>
                <a:spcPts val="0"/>
              </a:spcAft>
              <a:buSzPts val="1800"/>
              <a:buFont typeface="Average"/>
              <a:buAutoNum type="arabicPeriod"/>
            </a:pPr>
            <a:r>
              <a:rPr lang="en" sz="1600" dirty="0">
                <a:latin typeface="Open Sans" panose="020B0606030504020204" pitchFamily="34" charset="0"/>
                <a:ea typeface="Open Sans" panose="020B0606030504020204" pitchFamily="34" charset="0"/>
                <a:cs typeface="Open Sans" panose="020B0606030504020204" pitchFamily="34" charset="0"/>
                <a:sym typeface="Average"/>
              </a:rPr>
              <a:t>Click and Drag</a:t>
            </a:r>
            <a:endParaRPr sz="1600" dirty="0">
              <a:latin typeface="Open Sans" panose="020B0606030504020204" pitchFamily="34" charset="0"/>
              <a:ea typeface="Open Sans" panose="020B0606030504020204" pitchFamily="34" charset="0"/>
              <a:cs typeface="Open Sans" panose="020B0606030504020204" pitchFamily="34" charset="0"/>
              <a:sym typeface="Average"/>
            </a:endParaRPr>
          </a:p>
          <a:p>
            <a:pPr marL="1371600" lvl="0" indent="-342900" algn="l" rtl="0">
              <a:spcBef>
                <a:spcPts val="0"/>
              </a:spcBef>
              <a:spcAft>
                <a:spcPts val="0"/>
              </a:spcAft>
              <a:buSzPts val="1800"/>
              <a:buFont typeface="Average"/>
              <a:buAutoNum type="arabicPeriod"/>
            </a:pPr>
            <a:r>
              <a:rPr lang="en" sz="1600" dirty="0">
                <a:latin typeface="Open Sans" panose="020B0606030504020204" pitchFamily="34" charset="0"/>
                <a:ea typeface="Open Sans" panose="020B0606030504020204" pitchFamily="34" charset="0"/>
                <a:cs typeface="Open Sans" panose="020B0606030504020204" pitchFamily="34" charset="0"/>
                <a:sym typeface="Average"/>
              </a:rPr>
              <a:t>Open App</a:t>
            </a:r>
            <a:endParaRPr sz="1600" dirty="0">
              <a:latin typeface="Open Sans" panose="020B0606030504020204" pitchFamily="34" charset="0"/>
              <a:ea typeface="Open Sans" panose="020B0606030504020204" pitchFamily="34" charset="0"/>
              <a:cs typeface="Open Sans" panose="020B0606030504020204" pitchFamily="34" charset="0"/>
              <a:sym typeface="Average"/>
            </a:endParaRPr>
          </a:p>
          <a:p>
            <a:pPr marL="1371600" lvl="0" indent="-342900" algn="l" rtl="0">
              <a:spcBef>
                <a:spcPts val="0"/>
              </a:spcBef>
              <a:spcAft>
                <a:spcPts val="0"/>
              </a:spcAft>
              <a:buSzPts val="1800"/>
              <a:buFont typeface="Average"/>
              <a:buAutoNum type="arabicPeriod"/>
            </a:pPr>
            <a:r>
              <a:rPr lang="en" sz="1600" dirty="0">
                <a:latin typeface="Open Sans" panose="020B0606030504020204" pitchFamily="34" charset="0"/>
                <a:ea typeface="Open Sans" panose="020B0606030504020204" pitchFamily="34" charset="0"/>
                <a:cs typeface="Open Sans" panose="020B0606030504020204" pitchFamily="34" charset="0"/>
                <a:sym typeface="Average"/>
              </a:rPr>
              <a:t>Minimize window</a:t>
            </a:r>
            <a:endParaRPr sz="1600" dirty="0">
              <a:latin typeface="Open Sans" panose="020B0606030504020204" pitchFamily="34" charset="0"/>
              <a:ea typeface="Open Sans" panose="020B0606030504020204" pitchFamily="34" charset="0"/>
              <a:cs typeface="Open Sans" panose="020B0606030504020204" pitchFamily="34" charset="0"/>
              <a:sym typeface="Average"/>
            </a:endParaRPr>
          </a:p>
          <a:p>
            <a:pPr marL="1371600" lvl="0" indent="-342900" algn="l" rtl="0">
              <a:spcBef>
                <a:spcPts val="0"/>
              </a:spcBef>
              <a:spcAft>
                <a:spcPts val="0"/>
              </a:spcAft>
              <a:buSzPts val="1800"/>
              <a:buFont typeface="Average"/>
              <a:buAutoNum type="arabicPeriod"/>
            </a:pPr>
            <a:r>
              <a:rPr lang="en" sz="1600" dirty="0">
                <a:latin typeface="Open Sans" panose="020B0606030504020204" pitchFamily="34" charset="0"/>
                <a:ea typeface="Open Sans" panose="020B0606030504020204" pitchFamily="34" charset="0"/>
                <a:cs typeface="Open Sans" panose="020B0606030504020204" pitchFamily="34" charset="0"/>
                <a:sym typeface="Average"/>
              </a:rPr>
              <a:t>Close window</a:t>
            </a:r>
            <a:endParaRPr sz="1600" dirty="0">
              <a:latin typeface="Open Sans" panose="020B0606030504020204" pitchFamily="34" charset="0"/>
              <a:ea typeface="Open Sans" panose="020B0606030504020204" pitchFamily="34" charset="0"/>
              <a:cs typeface="Open Sans" panose="020B0606030504020204" pitchFamily="34" charset="0"/>
              <a:sym typeface="Average"/>
            </a:endParaRPr>
          </a:p>
          <a:p>
            <a:pPr marL="1371600" lvl="0" indent="-342900" algn="l" rtl="0">
              <a:spcBef>
                <a:spcPts val="0"/>
              </a:spcBef>
              <a:spcAft>
                <a:spcPts val="0"/>
              </a:spcAft>
              <a:buSzPts val="1800"/>
              <a:buFont typeface="Average"/>
              <a:buAutoNum type="arabicPeriod"/>
            </a:pPr>
            <a:r>
              <a:rPr lang="en" sz="1600" dirty="0">
                <a:latin typeface="Open Sans" panose="020B0606030504020204" pitchFamily="34" charset="0"/>
                <a:ea typeface="Open Sans" panose="020B0606030504020204" pitchFamily="34" charset="0"/>
                <a:cs typeface="Open Sans" panose="020B0606030504020204" pitchFamily="34" charset="0"/>
                <a:sym typeface="Average"/>
              </a:rPr>
              <a:t>Switch tabs</a:t>
            </a:r>
            <a:endParaRPr sz="16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spcBef>
                <a:spcPts val="0"/>
              </a:spcBef>
              <a:spcAft>
                <a:spcPts val="0"/>
              </a:spcAft>
              <a:buSzPts val="2400"/>
              <a:buFont typeface="Average"/>
              <a:buChar char="➔"/>
            </a:pPr>
            <a:r>
              <a:rPr lang="en" sz="2000" dirty="0">
                <a:latin typeface="Open Sans" panose="020B0606030504020204" pitchFamily="34" charset="0"/>
                <a:ea typeface="Open Sans" panose="020B0606030504020204" pitchFamily="34" charset="0"/>
                <a:cs typeface="Open Sans" panose="020B0606030504020204" pitchFamily="34" charset="0"/>
                <a:sym typeface="Average"/>
              </a:rPr>
              <a:t>Explore apps in launcher.</a:t>
            </a:r>
            <a:r>
              <a:rPr lang="en" sz="2400" dirty="0">
                <a:latin typeface="Open Sans" panose="020B0606030504020204" pitchFamily="34" charset="0"/>
                <a:ea typeface="Open Sans" panose="020B0606030504020204" pitchFamily="34" charset="0"/>
                <a:cs typeface="Open Sans" panose="020B0606030504020204" pitchFamily="34" charset="0"/>
                <a:sym typeface="Average"/>
              </a:rPr>
              <a:t>		</a:t>
            </a:r>
            <a:endParaRPr sz="18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7" name="Google Shape;441;p49">
            <a:extLst>
              <a:ext uri="{FF2B5EF4-FFF2-40B4-BE49-F238E27FC236}">
                <a16:creationId xmlns:a16="http://schemas.microsoft.com/office/drawing/2014/main" id="{84D2D024-92EE-42CF-A94E-5DF166AABD23}"/>
              </a:ext>
            </a:extLst>
          </p:cNvPr>
          <p:cNvSpPr txBox="1">
            <a:spLocks/>
          </p:cNvSpPr>
          <p:nvPr/>
        </p:nvSpPr>
        <p:spPr>
          <a:xfrm>
            <a:off x="579403" y="576138"/>
            <a:ext cx="8729400" cy="5748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1pPr>
            <a:lvl2pPr marR="0" lvl="1"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2pPr>
            <a:lvl3pPr marR="0" lvl="2"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3pPr>
            <a:lvl4pPr marR="0" lvl="3"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4pPr>
            <a:lvl5pPr marR="0" lvl="4"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5pPr>
            <a:lvl6pPr marR="0" lvl="5"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6pPr>
            <a:lvl7pPr marR="0" lvl="6"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7pPr>
            <a:lvl8pPr marR="0" lvl="7"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8pPr>
            <a:lvl9pPr marR="0" lvl="8"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9pPr>
          </a:lstStyle>
          <a:p>
            <a:pPr algn="l"/>
            <a:r>
              <a:rPr lang="en-US" sz="4500">
                <a:latin typeface="Open Sans" panose="020B0606030504020204" pitchFamily="34" charset="0"/>
                <a:ea typeface="Open Sans" panose="020B0606030504020204" pitchFamily="34" charset="0"/>
                <a:cs typeface="Open Sans" panose="020B0606030504020204" pitchFamily="34" charset="0"/>
                <a:sym typeface="Average"/>
              </a:rPr>
              <a:t>Break</a:t>
            </a:r>
            <a:endParaRPr lang="en-US" sz="45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499"/>
        <p:cNvGrpSpPr/>
        <p:nvPr/>
      </p:nvGrpSpPr>
      <p:grpSpPr>
        <a:xfrm>
          <a:off x="0" y="0"/>
          <a:ext cx="0" cy="0"/>
          <a:chOff x="0" y="0"/>
          <a:chExt cx="0" cy="0"/>
        </a:xfrm>
      </p:grpSpPr>
      <p:sp>
        <p:nvSpPr>
          <p:cNvPr id="501" name="Google Shape;501;p56"/>
          <p:cNvSpPr txBox="1">
            <a:spLocks noGrp="1"/>
          </p:cNvSpPr>
          <p:nvPr>
            <p:ph type="title"/>
          </p:nvPr>
        </p:nvSpPr>
        <p:spPr>
          <a:xfrm>
            <a:off x="0" y="1845348"/>
            <a:ext cx="9144000" cy="8289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4000" dirty="0">
                <a:latin typeface="+mj-lt"/>
                <a:ea typeface="Open Sans" panose="020B0606030504020204" pitchFamily="34" charset="0"/>
                <a:cs typeface="Open Sans" panose="020B0606030504020204" pitchFamily="34" charset="0"/>
                <a:sym typeface="Average"/>
              </a:rPr>
              <a:t>Creating Documents</a:t>
            </a:r>
            <a:endParaRPr sz="4000" dirty="0">
              <a:latin typeface="+mj-lt"/>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505"/>
        <p:cNvGrpSpPr/>
        <p:nvPr/>
      </p:nvGrpSpPr>
      <p:grpSpPr>
        <a:xfrm>
          <a:off x="0" y="0"/>
          <a:ext cx="0" cy="0"/>
          <a:chOff x="0" y="0"/>
          <a:chExt cx="0" cy="0"/>
        </a:xfrm>
      </p:grpSpPr>
      <p:sp>
        <p:nvSpPr>
          <p:cNvPr id="507" name="Google Shape;507;p57"/>
          <p:cNvSpPr txBox="1">
            <a:spLocks noGrp="1"/>
          </p:cNvSpPr>
          <p:nvPr>
            <p:ph type="title"/>
          </p:nvPr>
        </p:nvSpPr>
        <p:spPr>
          <a:xfrm>
            <a:off x="4064892" y="1399032"/>
            <a:ext cx="3391200" cy="37962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endParaRPr b="1" dirty="0">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rtl="0">
              <a:spcBef>
                <a:spcPts val="0"/>
              </a:spcBef>
              <a:spcAft>
                <a:spcPts val="0"/>
              </a:spcAft>
              <a:buNone/>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A word processing program good for creating text documents like letters and résumés.  </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p:txBody>
      </p:sp>
      <p:pic>
        <p:nvPicPr>
          <p:cNvPr id="508" name="Google Shape;508;p57"/>
          <p:cNvPicPr preferRelativeResize="0"/>
          <p:nvPr/>
        </p:nvPicPr>
        <p:blipFill>
          <a:blip r:embed="rId4">
            <a:alphaModFix/>
          </a:blip>
          <a:stretch>
            <a:fillRect/>
          </a:stretch>
        </p:blipFill>
        <p:spPr>
          <a:xfrm>
            <a:off x="1313193" y="1399032"/>
            <a:ext cx="2751699" cy="2751699"/>
          </a:xfrm>
          <a:prstGeom prst="rect">
            <a:avLst/>
          </a:prstGeom>
          <a:noFill/>
          <a:ln>
            <a:noFill/>
          </a:ln>
        </p:spPr>
      </p:pic>
      <p:sp>
        <p:nvSpPr>
          <p:cNvPr id="2" name="Google Shape;478;p53">
            <a:extLst>
              <a:ext uri="{FF2B5EF4-FFF2-40B4-BE49-F238E27FC236}">
                <a16:creationId xmlns:a16="http://schemas.microsoft.com/office/drawing/2014/main" id="{3843EBCA-0B2C-4B20-BF39-40CC8A7E7A9F}"/>
              </a:ext>
            </a:extLst>
          </p:cNvPr>
          <p:cNvSpPr txBox="1">
            <a:spLocks/>
          </p:cNvSpPr>
          <p:nvPr/>
        </p:nvSpPr>
        <p:spPr>
          <a:xfrm>
            <a:off x="-4" y="864054"/>
            <a:ext cx="9144000" cy="6564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dirty="0">
                <a:latin typeface="+mj-lt"/>
                <a:ea typeface="Open Sans" panose="020B0606030504020204" pitchFamily="34" charset="0"/>
                <a:cs typeface="Open Sans" panose="020B0606030504020204" pitchFamily="34" charset="0"/>
                <a:sym typeface="Average"/>
              </a:rPr>
              <a:t>Google Docs</a:t>
            </a:r>
            <a:endParaRPr lang="en-US" sz="1800" dirty="0">
              <a:latin typeface="+mj-lt"/>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513"/>
        <p:cNvGrpSpPr/>
        <p:nvPr/>
      </p:nvGrpSpPr>
      <p:grpSpPr>
        <a:xfrm>
          <a:off x="0" y="0"/>
          <a:ext cx="0" cy="0"/>
          <a:chOff x="0" y="0"/>
          <a:chExt cx="0" cy="0"/>
        </a:xfrm>
      </p:grpSpPr>
      <p:sp>
        <p:nvSpPr>
          <p:cNvPr id="516" name="Google Shape;516;p58"/>
          <p:cNvSpPr txBox="1">
            <a:spLocks noGrp="1"/>
          </p:cNvSpPr>
          <p:nvPr>
            <p:ph type="ctrTitle" idx="4294967295"/>
          </p:nvPr>
        </p:nvSpPr>
        <p:spPr>
          <a:xfrm>
            <a:off x="0" y="384048"/>
            <a:ext cx="9144000" cy="696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mj-lt"/>
                <a:ea typeface="Open Sans" panose="020B0606030504020204" pitchFamily="34" charset="0"/>
                <a:cs typeface="Open Sans" panose="020B0606030504020204" pitchFamily="34" charset="0"/>
                <a:sym typeface="Average"/>
              </a:rPr>
              <a:t>Google Docs Start Page</a:t>
            </a:r>
            <a:endParaRPr dirty="0">
              <a:latin typeface="+mj-lt"/>
              <a:ea typeface="Open Sans" panose="020B0606030504020204" pitchFamily="34" charset="0"/>
              <a:cs typeface="Open Sans" panose="020B0606030504020204" pitchFamily="34" charset="0"/>
              <a:sym typeface="Average"/>
            </a:endParaRPr>
          </a:p>
        </p:txBody>
      </p:sp>
      <p:pic>
        <p:nvPicPr>
          <p:cNvPr id="517" name="Google Shape;517;p58"/>
          <p:cNvPicPr preferRelativeResize="0"/>
          <p:nvPr/>
        </p:nvPicPr>
        <p:blipFill rotWithShape="1">
          <a:blip r:embed="rId4">
            <a:alphaModFix/>
          </a:blip>
          <a:srcRect t="4966" b="6936"/>
          <a:stretch/>
        </p:blipFill>
        <p:spPr>
          <a:xfrm>
            <a:off x="1634263" y="1080961"/>
            <a:ext cx="5875476" cy="3450715"/>
          </a:xfrm>
          <a:prstGeom prst="rect">
            <a:avLst/>
          </a:prstGeom>
          <a:noFill/>
          <a:ln w="12700">
            <a:solidFill>
              <a:srgbClr val="002060"/>
            </a:solidFill>
          </a:ln>
        </p:spPr>
      </p:pic>
    </p:spTree>
    <p:custDataLst>
      <p:tags r:id="rId1"/>
    </p:custData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521"/>
        <p:cNvGrpSpPr/>
        <p:nvPr/>
      </p:nvGrpSpPr>
      <p:grpSpPr>
        <a:xfrm>
          <a:off x="0" y="0"/>
          <a:ext cx="0" cy="0"/>
          <a:chOff x="0" y="0"/>
          <a:chExt cx="0" cy="0"/>
        </a:xfrm>
      </p:grpSpPr>
      <p:sp>
        <p:nvSpPr>
          <p:cNvPr id="525" name="Google Shape;525;p59"/>
          <p:cNvSpPr txBox="1">
            <a:spLocks noGrp="1"/>
          </p:cNvSpPr>
          <p:nvPr>
            <p:ph type="ctrTitle" idx="4294967295"/>
          </p:nvPr>
        </p:nvSpPr>
        <p:spPr>
          <a:xfrm>
            <a:off x="233641" y="1839563"/>
            <a:ext cx="1344613" cy="6985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hover</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pic>
        <p:nvPicPr>
          <p:cNvPr id="524" name="Google Shape;524;p59"/>
          <p:cNvPicPr preferRelativeResize="0"/>
          <p:nvPr/>
        </p:nvPicPr>
        <p:blipFill rotWithShape="1">
          <a:blip r:embed="rId4">
            <a:alphaModFix/>
          </a:blip>
          <a:srcRect t="4687" b="6937"/>
          <a:stretch/>
        </p:blipFill>
        <p:spPr>
          <a:xfrm>
            <a:off x="1634263" y="1105971"/>
            <a:ext cx="5875476" cy="3461657"/>
          </a:xfrm>
          <a:prstGeom prst="rect">
            <a:avLst/>
          </a:prstGeom>
          <a:noFill/>
          <a:ln w="12700">
            <a:solidFill>
              <a:srgbClr val="002060"/>
            </a:solidFill>
          </a:ln>
        </p:spPr>
      </p:pic>
      <p:sp>
        <p:nvSpPr>
          <p:cNvPr id="526" name="Google Shape;526;p59"/>
          <p:cNvSpPr/>
          <p:nvPr/>
        </p:nvSpPr>
        <p:spPr>
          <a:xfrm>
            <a:off x="2214475" y="1839563"/>
            <a:ext cx="813900" cy="1066200"/>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527" name="Google Shape;527;p59"/>
          <p:cNvPicPr preferRelativeResize="0"/>
          <p:nvPr/>
        </p:nvPicPr>
        <p:blipFill rotWithShape="1">
          <a:blip r:embed="rId5">
            <a:alphaModFix/>
          </a:blip>
          <a:srcRect l="29778" t="19642" r="25528" b="26230"/>
          <a:stretch/>
        </p:blipFill>
        <p:spPr>
          <a:xfrm>
            <a:off x="2752987" y="2361112"/>
            <a:ext cx="221825" cy="261775"/>
          </a:xfrm>
          <a:prstGeom prst="rect">
            <a:avLst/>
          </a:prstGeom>
          <a:noFill/>
          <a:ln>
            <a:noFill/>
          </a:ln>
        </p:spPr>
      </p:pic>
      <p:cxnSp>
        <p:nvCxnSpPr>
          <p:cNvPr id="528" name="Google Shape;528;p59"/>
          <p:cNvCxnSpPr>
            <a:cxnSpLocks/>
            <a:stCxn id="525" idx="3"/>
          </p:cNvCxnSpPr>
          <p:nvPr/>
        </p:nvCxnSpPr>
        <p:spPr>
          <a:xfrm>
            <a:off x="1578254" y="2188813"/>
            <a:ext cx="1121170" cy="334837"/>
          </a:xfrm>
          <a:prstGeom prst="straightConnector1">
            <a:avLst/>
          </a:prstGeom>
          <a:noFill/>
          <a:ln w="57150" cap="flat" cmpd="sng">
            <a:solidFill>
              <a:schemeClr val="accent6"/>
            </a:solidFill>
            <a:prstDash val="solid"/>
            <a:round/>
            <a:headEnd type="none" w="med" len="med"/>
            <a:tailEnd type="triangle" w="med" len="med"/>
          </a:ln>
        </p:spPr>
      </p:cxnSp>
      <p:sp>
        <p:nvSpPr>
          <p:cNvPr id="529" name="Google Shape;529;p59"/>
          <p:cNvSpPr/>
          <p:nvPr/>
        </p:nvSpPr>
        <p:spPr>
          <a:xfrm>
            <a:off x="2138275" y="2939963"/>
            <a:ext cx="2448000" cy="1234200"/>
          </a:xfrm>
          <a:prstGeom prst="wedgeRectCallout">
            <a:avLst>
              <a:gd name="adj1" fmla="val -21362"/>
              <a:gd name="adj2" fmla="val -66831"/>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0" name="Google Shape;530;p59"/>
          <p:cNvSpPr txBox="1">
            <a:spLocks noGrp="1"/>
          </p:cNvSpPr>
          <p:nvPr>
            <p:ph type="ctrTitle" idx="4294967295"/>
          </p:nvPr>
        </p:nvSpPr>
        <p:spPr>
          <a:xfrm>
            <a:off x="2124000" y="3042910"/>
            <a:ext cx="2448000" cy="1177925"/>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1800"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Average"/>
              </a:rPr>
              <a:t>Hand cursor:</a:t>
            </a:r>
            <a:r>
              <a:rPr lang="en"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Average"/>
              </a:rPr>
              <a:t> appears when hovering over links</a:t>
            </a:r>
            <a:endParaRPr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11" name="Google Shape;516;p58">
            <a:extLst>
              <a:ext uri="{FF2B5EF4-FFF2-40B4-BE49-F238E27FC236}">
                <a16:creationId xmlns:a16="http://schemas.microsoft.com/office/drawing/2014/main" id="{C5AA71F3-DE65-4D86-96E9-B60155CCA270}"/>
              </a:ext>
            </a:extLst>
          </p:cNvPr>
          <p:cNvSpPr txBox="1">
            <a:spLocks/>
          </p:cNvSpPr>
          <p:nvPr/>
        </p:nvSpPr>
        <p:spPr>
          <a:xfrm>
            <a:off x="0" y="384048"/>
            <a:ext cx="9144000" cy="69691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dirty="0">
                <a:latin typeface="+mj-lt"/>
                <a:ea typeface="Open Sans" panose="020B0606030504020204" pitchFamily="34" charset="0"/>
                <a:cs typeface="Open Sans" panose="020B0606030504020204" pitchFamily="34" charset="0"/>
                <a:sym typeface="Average"/>
              </a:rPr>
              <a:t>Creating Documents</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2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0"/>
        <p:cNvGrpSpPr/>
        <p:nvPr/>
      </p:nvGrpSpPr>
      <p:grpSpPr>
        <a:xfrm>
          <a:off x="0" y="0"/>
          <a:ext cx="0" cy="0"/>
          <a:chOff x="0" y="0"/>
          <a:chExt cx="0" cy="0"/>
        </a:xfrm>
      </p:grpSpPr>
      <p:sp>
        <p:nvSpPr>
          <p:cNvPr id="83" name="Google Shape;83;p17"/>
          <p:cNvSpPr/>
          <p:nvPr/>
        </p:nvSpPr>
        <p:spPr>
          <a:xfrm>
            <a:off x="2733558" y="1862700"/>
            <a:ext cx="3475217" cy="1740036"/>
          </a:xfrm>
          <a:prstGeom prst="wedgeRectCallout">
            <a:avLst>
              <a:gd name="adj1" fmla="val 23008"/>
              <a:gd name="adj2" fmla="val -63203"/>
            </a:avLst>
          </a:prstGeom>
          <a:solidFill>
            <a:srgbClr val="009BD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82;p17"/>
          <p:cNvSpPr txBox="1">
            <a:spLocks noGrp="1"/>
          </p:cNvSpPr>
          <p:nvPr>
            <p:ph type="title"/>
          </p:nvPr>
        </p:nvSpPr>
        <p:spPr>
          <a:xfrm>
            <a:off x="-75" y="801575"/>
            <a:ext cx="9144000" cy="8289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200" dirty="0">
                <a:latin typeface="Open Sans SemiBold" panose="020B0706030804020204" pitchFamily="34" charset="0"/>
                <a:ea typeface="Open Sans SemiBold" panose="020B0706030804020204" pitchFamily="34" charset="0"/>
                <a:cs typeface="Open Sans SemiBold" panose="020B0706030804020204" pitchFamily="34" charset="0"/>
                <a:sym typeface="Average"/>
              </a:rPr>
              <a:t>Get to Know Your Hardware</a:t>
            </a:r>
            <a:endParaRPr sz="3200" dirty="0">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
        <p:nvSpPr>
          <p:cNvPr id="84" name="Google Shape;84;p17"/>
          <p:cNvSpPr txBox="1">
            <a:spLocks noGrp="1"/>
          </p:cNvSpPr>
          <p:nvPr>
            <p:ph type="ctrTitle" idx="4294967295"/>
          </p:nvPr>
        </p:nvSpPr>
        <p:spPr>
          <a:xfrm>
            <a:off x="3052671" y="2075561"/>
            <a:ext cx="2836989" cy="1527175"/>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24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Average"/>
              </a:rPr>
              <a:t>the physical components of a computer</a:t>
            </a:r>
            <a:endParaRPr sz="24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534"/>
        <p:cNvGrpSpPr/>
        <p:nvPr/>
      </p:nvGrpSpPr>
      <p:grpSpPr>
        <a:xfrm>
          <a:off x="0" y="0"/>
          <a:ext cx="0" cy="0"/>
          <a:chOff x="0" y="0"/>
          <a:chExt cx="0" cy="0"/>
        </a:xfrm>
      </p:grpSpPr>
      <p:sp>
        <p:nvSpPr>
          <p:cNvPr id="540" name="Google Shape;540;p60"/>
          <p:cNvSpPr txBox="1">
            <a:spLocks noGrp="1"/>
          </p:cNvSpPr>
          <p:nvPr>
            <p:ph type="ctrTitle" idx="4294967295"/>
          </p:nvPr>
        </p:nvSpPr>
        <p:spPr>
          <a:xfrm>
            <a:off x="7799388" y="1158875"/>
            <a:ext cx="1344612" cy="6985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hover</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pic>
        <p:nvPicPr>
          <p:cNvPr id="537" name="Google Shape;537;p60"/>
          <p:cNvPicPr preferRelativeResize="0"/>
          <p:nvPr/>
        </p:nvPicPr>
        <p:blipFill rotWithShape="1">
          <a:blip r:embed="rId4">
            <a:alphaModFix/>
          </a:blip>
          <a:srcRect t="4213" b="7689"/>
          <a:stretch/>
        </p:blipFill>
        <p:spPr>
          <a:xfrm>
            <a:off x="1440916" y="1055815"/>
            <a:ext cx="5984012" cy="3514696"/>
          </a:xfrm>
          <a:prstGeom prst="rect">
            <a:avLst/>
          </a:prstGeom>
          <a:noFill/>
          <a:ln w="12700">
            <a:solidFill>
              <a:srgbClr val="002060"/>
            </a:solidFill>
          </a:ln>
        </p:spPr>
      </p:pic>
      <p:sp>
        <p:nvSpPr>
          <p:cNvPr id="538" name="Google Shape;538;p60"/>
          <p:cNvSpPr/>
          <p:nvPr/>
        </p:nvSpPr>
        <p:spPr>
          <a:xfrm>
            <a:off x="4119275" y="2699398"/>
            <a:ext cx="2448000" cy="1964042"/>
          </a:xfrm>
          <a:prstGeom prst="wedgeRectCallout">
            <a:avLst>
              <a:gd name="adj1" fmla="val -21824"/>
              <a:gd name="adj2" fmla="val -64007"/>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541" name="Google Shape;541;p60"/>
          <p:cNvCxnSpPr>
            <a:cxnSpLocks/>
          </p:cNvCxnSpPr>
          <p:nvPr/>
        </p:nvCxnSpPr>
        <p:spPr>
          <a:xfrm flipH="1">
            <a:off x="5056632" y="1538624"/>
            <a:ext cx="2839018" cy="605218"/>
          </a:xfrm>
          <a:prstGeom prst="straightConnector1">
            <a:avLst/>
          </a:prstGeom>
          <a:noFill/>
          <a:ln w="76200" cap="flat" cmpd="sng">
            <a:solidFill>
              <a:schemeClr val="accent6"/>
            </a:solidFill>
            <a:prstDash val="solid"/>
            <a:round/>
            <a:headEnd type="none" w="med" len="med"/>
            <a:tailEnd type="triangle" w="med" len="med"/>
          </a:ln>
        </p:spPr>
      </p:cxnSp>
      <p:pic>
        <p:nvPicPr>
          <p:cNvPr id="542" name="Google Shape;542;p60"/>
          <p:cNvPicPr preferRelativeResize="0"/>
          <p:nvPr/>
        </p:nvPicPr>
        <p:blipFill rotWithShape="1">
          <a:blip r:embed="rId5">
            <a:alphaModFix/>
          </a:blip>
          <a:srcRect l="39320" t="23683" r="33435" b="18081"/>
          <a:stretch/>
        </p:blipFill>
        <p:spPr>
          <a:xfrm>
            <a:off x="4692625" y="2040874"/>
            <a:ext cx="231675" cy="365000"/>
          </a:xfrm>
          <a:prstGeom prst="rect">
            <a:avLst/>
          </a:prstGeom>
          <a:noFill/>
          <a:ln>
            <a:noFill/>
          </a:ln>
        </p:spPr>
      </p:pic>
      <p:sp>
        <p:nvSpPr>
          <p:cNvPr id="543" name="Google Shape;543;p60"/>
          <p:cNvSpPr/>
          <p:nvPr/>
        </p:nvSpPr>
        <p:spPr>
          <a:xfrm>
            <a:off x="2426725" y="2143842"/>
            <a:ext cx="431700" cy="459900"/>
          </a:xfrm>
          <a:prstGeom prst="rect">
            <a:avLst/>
          </a:prstGeom>
          <a:noFill/>
          <a:ln w="5715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4" name="Google Shape;544;p60"/>
          <p:cNvSpPr/>
          <p:nvPr/>
        </p:nvSpPr>
        <p:spPr>
          <a:xfrm>
            <a:off x="888425" y="2887642"/>
            <a:ext cx="2448000" cy="1775798"/>
          </a:xfrm>
          <a:prstGeom prst="wedgeRectCallout">
            <a:avLst>
              <a:gd name="adj1" fmla="val 20888"/>
              <a:gd name="adj2" fmla="val -61628"/>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 name="Google Shape;516;p58">
            <a:extLst>
              <a:ext uri="{FF2B5EF4-FFF2-40B4-BE49-F238E27FC236}">
                <a16:creationId xmlns:a16="http://schemas.microsoft.com/office/drawing/2014/main" id="{9154B421-8EC6-40C9-B849-0F08FE558679}"/>
              </a:ext>
            </a:extLst>
          </p:cNvPr>
          <p:cNvSpPr txBox="1">
            <a:spLocks/>
          </p:cNvSpPr>
          <p:nvPr/>
        </p:nvSpPr>
        <p:spPr>
          <a:xfrm>
            <a:off x="0" y="384048"/>
            <a:ext cx="9144000" cy="69691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dirty="0">
                <a:latin typeface="+mj-lt"/>
                <a:ea typeface="Open Sans" panose="020B0606030504020204" pitchFamily="34" charset="0"/>
                <a:cs typeface="Open Sans" panose="020B0606030504020204" pitchFamily="34" charset="0"/>
                <a:sym typeface="Average"/>
              </a:rPr>
              <a:t>Creating Documents</a:t>
            </a:r>
          </a:p>
        </p:txBody>
      </p:sp>
      <p:sp>
        <p:nvSpPr>
          <p:cNvPr id="539" name="Google Shape;539;p60"/>
          <p:cNvSpPr txBox="1">
            <a:spLocks noGrp="1"/>
          </p:cNvSpPr>
          <p:nvPr>
            <p:ph type="title" idx="4294967295"/>
          </p:nvPr>
        </p:nvSpPr>
        <p:spPr>
          <a:xfrm>
            <a:off x="4232025" y="2887642"/>
            <a:ext cx="2222500" cy="1527175"/>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1800"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Average"/>
              </a:rPr>
              <a:t>I-cursor:</a:t>
            </a:r>
            <a:r>
              <a:rPr lang="en"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Average"/>
              </a:rPr>
              <a:t> appears when hovering over text or a place where you can type</a:t>
            </a:r>
            <a:endParaRPr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545" name="Google Shape;545;p60"/>
          <p:cNvSpPr txBox="1">
            <a:spLocks noGrp="1"/>
          </p:cNvSpPr>
          <p:nvPr>
            <p:ph type="ctrTitle" idx="4294967295"/>
          </p:nvPr>
        </p:nvSpPr>
        <p:spPr>
          <a:xfrm>
            <a:off x="959106" y="3134678"/>
            <a:ext cx="2306638" cy="1528762"/>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1800"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Average"/>
              </a:rPr>
              <a:t>Insertion point:</a:t>
            </a:r>
            <a:r>
              <a:rPr lang="en"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Average"/>
              </a:rPr>
              <a:t> flashing line that shows where typed letters will appear</a:t>
            </a:r>
            <a:endParaRPr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3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3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nodeType="clickEffect">
                                  <p:stCondLst>
                                    <p:cond delay="0"/>
                                  </p:stCondLst>
                                  <p:childTnLst>
                                    <p:set>
                                      <p:cBhvr>
                                        <p:cTn id="12" dur="1" fill="hold">
                                          <p:stCondLst>
                                            <p:cond delay="0"/>
                                          </p:stCondLst>
                                        </p:cTn>
                                        <p:tgtEl>
                                          <p:spTgt spid="539"/>
                                        </p:tgtEl>
                                        <p:attrNameLst>
                                          <p:attrName>style.visibility</p:attrName>
                                        </p:attrNameLst>
                                      </p:cBhvr>
                                      <p:to>
                                        <p:strVal val="hidden"/>
                                      </p:to>
                                    </p:set>
                                  </p:childTnLst>
                                </p:cTn>
                              </p:par>
                              <p:par>
                                <p:cTn id="13" presetID="1" presetClass="exit" presetSubtype="0" fill="hold" nodeType="withEffect">
                                  <p:stCondLst>
                                    <p:cond delay="0"/>
                                  </p:stCondLst>
                                  <p:childTnLst>
                                    <p:set>
                                      <p:cBhvr>
                                        <p:cTn id="14" dur="1" fill="hold">
                                          <p:stCondLst>
                                            <p:cond delay="0"/>
                                          </p:stCondLst>
                                        </p:cTn>
                                        <p:tgtEl>
                                          <p:spTgt spid="538"/>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43"/>
                                        </p:tgtEl>
                                        <p:attrNameLst>
                                          <p:attrName>style.visibility</p:attrName>
                                        </p:attrNameLst>
                                      </p:cBhvr>
                                      <p:to>
                                        <p:strVal val="visible"/>
                                      </p:to>
                                    </p:set>
                                  </p:childTnLst>
                                </p:cTn>
                              </p:par>
                            </p:childTnLst>
                          </p:cTn>
                        </p:par>
                        <p:par>
                          <p:cTn id="19" fill="hold">
                            <p:stCondLst>
                              <p:cond delay="0"/>
                            </p:stCondLst>
                            <p:childTnLst>
                              <p:par>
                                <p:cTn id="20" presetID="1" presetClass="entr" presetSubtype="0" fill="hold" nodeType="afterEffect">
                                  <p:stCondLst>
                                    <p:cond delay="0"/>
                                  </p:stCondLst>
                                  <p:childTnLst>
                                    <p:set>
                                      <p:cBhvr>
                                        <p:cTn id="21" dur="1" fill="hold">
                                          <p:stCondLst>
                                            <p:cond delay="0"/>
                                          </p:stCondLst>
                                        </p:cTn>
                                        <p:tgtEl>
                                          <p:spTgt spid="544"/>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5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549"/>
        <p:cNvGrpSpPr/>
        <p:nvPr/>
      </p:nvGrpSpPr>
      <p:grpSpPr>
        <a:xfrm>
          <a:off x="0" y="0"/>
          <a:ext cx="0" cy="0"/>
          <a:chOff x="0" y="0"/>
          <a:chExt cx="0" cy="0"/>
        </a:xfrm>
      </p:grpSpPr>
      <p:sp>
        <p:nvSpPr>
          <p:cNvPr id="552" name="Google Shape;552;p61"/>
          <p:cNvSpPr txBox="1">
            <a:spLocks noGrp="1"/>
          </p:cNvSpPr>
          <p:nvPr>
            <p:ph type="ctrTitle" idx="4294967295"/>
          </p:nvPr>
        </p:nvSpPr>
        <p:spPr>
          <a:xfrm>
            <a:off x="-137160" y="390942"/>
            <a:ext cx="5911850" cy="696912"/>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Click once. Title text is highlighted</a:t>
            </a:r>
            <a:r>
              <a:rPr lang="en" dirty="0">
                <a:latin typeface="Open Sans" panose="020B0606030504020204" pitchFamily="34" charset="0"/>
                <a:ea typeface="Open Sans" panose="020B0606030504020204" pitchFamily="34" charset="0"/>
                <a:cs typeface="Open Sans" panose="020B0606030504020204" pitchFamily="34" charset="0"/>
                <a:sym typeface="Average"/>
              </a:rPr>
              <a:t>.</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555" name="Google Shape;555;p61"/>
          <p:cNvSpPr txBox="1">
            <a:spLocks noGrp="1"/>
          </p:cNvSpPr>
          <p:nvPr>
            <p:ph type="ctrTitle" idx="4294967295"/>
          </p:nvPr>
        </p:nvSpPr>
        <p:spPr>
          <a:xfrm>
            <a:off x="0" y="2648331"/>
            <a:ext cx="5911850" cy="696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Click again to see an insertion point.</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pic>
        <p:nvPicPr>
          <p:cNvPr id="553" name="Google Shape;553;p61"/>
          <p:cNvPicPr preferRelativeResize="0"/>
          <p:nvPr/>
        </p:nvPicPr>
        <p:blipFill rotWithShape="1">
          <a:blip r:embed="rId4">
            <a:alphaModFix/>
          </a:blip>
          <a:srcRect b="73632"/>
          <a:stretch/>
        </p:blipFill>
        <p:spPr>
          <a:xfrm>
            <a:off x="804778" y="1050629"/>
            <a:ext cx="7715250" cy="1356220"/>
          </a:xfrm>
          <a:prstGeom prst="rect">
            <a:avLst/>
          </a:prstGeom>
          <a:noFill/>
          <a:ln w="12700">
            <a:solidFill>
              <a:srgbClr val="002060"/>
            </a:solidFill>
          </a:ln>
        </p:spPr>
      </p:pic>
      <p:cxnSp>
        <p:nvCxnSpPr>
          <p:cNvPr id="554" name="Google Shape;554;p61"/>
          <p:cNvCxnSpPr/>
          <p:nvPr/>
        </p:nvCxnSpPr>
        <p:spPr>
          <a:xfrm flipH="1">
            <a:off x="2484875" y="985979"/>
            <a:ext cx="1590300" cy="632700"/>
          </a:xfrm>
          <a:prstGeom prst="straightConnector1">
            <a:avLst/>
          </a:prstGeom>
          <a:noFill/>
          <a:ln w="76200" cap="flat" cmpd="sng">
            <a:solidFill>
              <a:schemeClr val="accent6"/>
            </a:solidFill>
            <a:prstDash val="solid"/>
            <a:round/>
            <a:headEnd type="none" w="med" len="med"/>
            <a:tailEnd type="triangle" w="med" len="med"/>
          </a:ln>
        </p:spPr>
      </p:cxnSp>
      <p:pic>
        <p:nvPicPr>
          <p:cNvPr id="556" name="Google Shape;556;p61"/>
          <p:cNvPicPr preferRelativeResize="0"/>
          <p:nvPr/>
        </p:nvPicPr>
        <p:blipFill rotWithShape="1">
          <a:blip r:embed="rId5">
            <a:alphaModFix/>
          </a:blip>
          <a:srcRect b="75251"/>
          <a:stretch/>
        </p:blipFill>
        <p:spPr>
          <a:xfrm>
            <a:off x="804775" y="3253804"/>
            <a:ext cx="7715250" cy="1272924"/>
          </a:xfrm>
          <a:prstGeom prst="rect">
            <a:avLst/>
          </a:prstGeom>
          <a:noFill/>
          <a:ln w="12700">
            <a:solidFill>
              <a:srgbClr val="002060"/>
            </a:solidFill>
          </a:ln>
        </p:spPr>
      </p:pic>
      <p:cxnSp>
        <p:nvCxnSpPr>
          <p:cNvPr id="557" name="Google Shape;557;p61"/>
          <p:cNvCxnSpPr/>
          <p:nvPr/>
        </p:nvCxnSpPr>
        <p:spPr>
          <a:xfrm flipH="1">
            <a:off x="2548550" y="3179079"/>
            <a:ext cx="1590300" cy="632700"/>
          </a:xfrm>
          <a:prstGeom prst="straightConnector1">
            <a:avLst/>
          </a:prstGeom>
          <a:noFill/>
          <a:ln w="76200" cap="flat" cmpd="sng">
            <a:solidFill>
              <a:schemeClr val="accent6"/>
            </a:solidFill>
            <a:prstDash val="solid"/>
            <a:round/>
            <a:headEnd type="none" w="med" len="med"/>
            <a:tailEnd type="triangle" w="med" len="med"/>
          </a:ln>
        </p:spPr>
      </p:cxnSp>
      <p:sp>
        <p:nvSpPr>
          <p:cNvPr id="558" name="Google Shape;558;p61"/>
          <p:cNvSpPr txBox="1">
            <a:spLocks noGrp="1"/>
          </p:cNvSpPr>
          <p:nvPr>
            <p:ph type="ctrTitle" idx="4294967295"/>
          </p:nvPr>
        </p:nvSpPr>
        <p:spPr>
          <a:xfrm>
            <a:off x="1571094" y="3633979"/>
            <a:ext cx="211138" cy="355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1400" dirty="0">
                <a:latin typeface="Open Sans" panose="020B0606030504020204" pitchFamily="34" charset="0"/>
                <a:ea typeface="Open Sans" panose="020B0606030504020204" pitchFamily="34" charset="0"/>
                <a:cs typeface="Open Sans" panose="020B0606030504020204" pitchFamily="34" charset="0"/>
                <a:sym typeface="Average"/>
              </a:rPr>
              <a:t>|</a:t>
            </a:r>
            <a:endParaRPr sz="14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562"/>
        <p:cNvGrpSpPr/>
        <p:nvPr/>
      </p:nvGrpSpPr>
      <p:grpSpPr>
        <a:xfrm>
          <a:off x="0" y="0"/>
          <a:ext cx="0" cy="0"/>
          <a:chOff x="0" y="0"/>
          <a:chExt cx="0" cy="0"/>
        </a:xfrm>
      </p:grpSpPr>
      <p:sp>
        <p:nvSpPr>
          <p:cNvPr id="565" name="Google Shape;565;p62"/>
          <p:cNvSpPr txBox="1">
            <a:spLocks noGrp="1"/>
          </p:cNvSpPr>
          <p:nvPr>
            <p:ph type="ctrTitle" idx="4294967295"/>
          </p:nvPr>
        </p:nvSpPr>
        <p:spPr>
          <a:xfrm>
            <a:off x="1616075" y="284920"/>
            <a:ext cx="5911850" cy="696912"/>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mj-lt"/>
                <a:ea typeface="Open Sans" panose="020B0606030504020204" pitchFamily="34" charset="0"/>
                <a:cs typeface="Open Sans" panose="020B0606030504020204" pitchFamily="34" charset="0"/>
                <a:sym typeface="Average"/>
              </a:rPr>
              <a:t>Click and drag to highlight.</a:t>
            </a:r>
            <a:endParaRPr dirty="0">
              <a:latin typeface="+mj-lt"/>
              <a:ea typeface="Open Sans" panose="020B0606030504020204" pitchFamily="34" charset="0"/>
              <a:cs typeface="Open Sans" panose="020B0606030504020204" pitchFamily="34" charset="0"/>
              <a:sym typeface="Average"/>
            </a:endParaRPr>
          </a:p>
        </p:txBody>
      </p:sp>
      <p:sp>
        <p:nvSpPr>
          <p:cNvPr id="568" name="Google Shape;568;p62"/>
          <p:cNvSpPr txBox="1">
            <a:spLocks noGrp="1"/>
          </p:cNvSpPr>
          <p:nvPr>
            <p:ph type="ctrTitle" idx="4294967295"/>
          </p:nvPr>
        </p:nvSpPr>
        <p:spPr>
          <a:xfrm>
            <a:off x="0" y="3908661"/>
            <a:ext cx="9220200" cy="1028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Then type “Practice” and </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spcBef>
                <a:spcPts val="0"/>
              </a:spcBef>
              <a:spcAft>
                <a:spcPts val="0"/>
              </a:spcAft>
              <a:buNone/>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press the </a:t>
            </a:r>
            <a:r>
              <a:rPr lang="en" sz="2400" i="1" dirty="0">
                <a:latin typeface="Open Sans" panose="020B0606030504020204" pitchFamily="34" charset="0"/>
                <a:ea typeface="Open Sans" panose="020B0606030504020204" pitchFamily="34" charset="0"/>
                <a:cs typeface="Open Sans" panose="020B0606030504020204" pitchFamily="34" charset="0"/>
                <a:sym typeface="Average"/>
              </a:rPr>
              <a:t>Enter</a:t>
            </a:r>
            <a:r>
              <a:rPr lang="en" sz="2400" dirty="0">
                <a:latin typeface="Open Sans" panose="020B0606030504020204" pitchFamily="34" charset="0"/>
                <a:ea typeface="Open Sans" panose="020B0606030504020204" pitchFamily="34" charset="0"/>
                <a:cs typeface="Open Sans" panose="020B0606030504020204" pitchFamily="34" charset="0"/>
                <a:sym typeface="Average"/>
              </a:rPr>
              <a:t> key on the keyboard.</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p:txBody>
      </p:sp>
      <p:pic>
        <p:nvPicPr>
          <p:cNvPr id="566" name="Google Shape;566;p62"/>
          <p:cNvPicPr preferRelativeResize="0"/>
          <p:nvPr/>
        </p:nvPicPr>
        <p:blipFill rotWithShape="1">
          <a:blip r:embed="rId4">
            <a:alphaModFix/>
          </a:blip>
          <a:srcRect b="39711"/>
          <a:stretch/>
        </p:blipFill>
        <p:spPr>
          <a:xfrm>
            <a:off x="1228288" y="1091645"/>
            <a:ext cx="6687426" cy="2687852"/>
          </a:xfrm>
          <a:prstGeom prst="rect">
            <a:avLst/>
          </a:prstGeom>
          <a:noFill/>
          <a:ln w="12700">
            <a:solidFill>
              <a:srgbClr val="002060"/>
            </a:solidFill>
          </a:ln>
        </p:spPr>
      </p:pic>
      <p:cxnSp>
        <p:nvCxnSpPr>
          <p:cNvPr id="567" name="Google Shape;567;p62"/>
          <p:cNvCxnSpPr/>
          <p:nvPr/>
        </p:nvCxnSpPr>
        <p:spPr>
          <a:xfrm flipH="1">
            <a:off x="2576850" y="981832"/>
            <a:ext cx="1590300" cy="632700"/>
          </a:xfrm>
          <a:prstGeom prst="straightConnector1">
            <a:avLst/>
          </a:prstGeom>
          <a:noFill/>
          <a:ln w="28575" cap="flat" cmpd="sng">
            <a:solidFill>
              <a:schemeClr val="accent6"/>
            </a:solidFill>
            <a:prstDash val="solid"/>
            <a:round/>
            <a:headEnd type="none" w="med" len="med"/>
            <a:tailEnd type="triangle" w="med" len="med"/>
          </a:ln>
        </p:spPr>
      </p:cxnSp>
    </p:spTree>
    <p:custDataLst>
      <p:tags r:id="rId1"/>
    </p:custData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572"/>
        <p:cNvGrpSpPr/>
        <p:nvPr/>
      </p:nvGrpSpPr>
      <p:grpSpPr>
        <a:xfrm>
          <a:off x="0" y="0"/>
          <a:ext cx="0" cy="0"/>
          <a:chOff x="0" y="0"/>
          <a:chExt cx="0" cy="0"/>
        </a:xfrm>
      </p:grpSpPr>
      <p:pic>
        <p:nvPicPr>
          <p:cNvPr id="575" name="Google Shape;575;p63"/>
          <p:cNvPicPr preferRelativeResize="0"/>
          <p:nvPr/>
        </p:nvPicPr>
        <p:blipFill rotWithShape="1">
          <a:blip r:embed="rId4">
            <a:alphaModFix/>
          </a:blip>
          <a:srcRect b="8181"/>
          <a:stretch/>
        </p:blipFill>
        <p:spPr>
          <a:xfrm>
            <a:off x="1355586" y="602900"/>
            <a:ext cx="6432828" cy="3937700"/>
          </a:xfrm>
          <a:prstGeom prst="rect">
            <a:avLst/>
          </a:prstGeom>
          <a:noFill/>
          <a:ln w="12700">
            <a:solidFill>
              <a:srgbClr val="002060"/>
            </a:solidFill>
          </a:ln>
        </p:spPr>
      </p:pic>
    </p:spTree>
    <p:custDataLst>
      <p:tags r:id="rId1"/>
    </p:custData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579"/>
        <p:cNvGrpSpPr/>
        <p:nvPr/>
      </p:nvGrpSpPr>
      <p:grpSpPr>
        <a:xfrm>
          <a:off x="0" y="0"/>
          <a:ext cx="0" cy="0"/>
          <a:chOff x="0" y="0"/>
          <a:chExt cx="0" cy="0"/>
        </a:xfrm>
      </p:grpSpPr>
      <p:sp>
        <p:nvSpPr>
          <p:cNvPr id="581" name="Google Shape;581;p64"/>
          <p:cNvSpPr txBox="1">
            <a:spLocks noGrp="1"/>
          </p:cNvSpPr>
          <p:nvPr>
            <p:ph type="title"/>
          </p:nvPr>
        </p:nvSpPr>
        <p:spPr>
          <a:xfrm>
            <a:off x="-75" y="1239775"/>
            <a:ext cx="9144000" cy="8289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600" dirty="0">
                <a:latin typeface="+mj-lt"/>
                <a:ea typeface="Open Sans" panose="020B0606030504020204" pitchFamily="34" charset="0"/>
                <a:cs typeface="Open Sans" panose="020B0606030504020204" pitchFamily="34" charset="0"/>
                <a:sym typeface="Average"/>
              </a:rPr>
              <a:t>Discussion Question</a:t>
            </a:r>
            <a:endParaRPr sz="3600" dirty="0">
              <a:latin typeface="+mj-lt"/>
              <a:ea typeface="Open Sans" panose="020B0606030504020204" pitchFamily="34" charset="0"/>
              <a:cs typeface="Open Sans" panose="020B0606030504020204" pitchFamily="34" charset="0"/>
              <a:sym typeface="Average"/>
            </a:endParaRPr>
          </a:p>
        </p:txBody>
      </p:sp>
      <p:sp>
        <p:nvSpPr>
          <p:cNvPr id="582" name="Google Shape;582;p64"/>
          <p:cNvSpPr txBox="1">
            <a:spLocks noGrp="1"/>
          </p:cNvSpPr>
          <p:nvPr>
            <p:ph type="ctrTitle" idx="4294967295"/>
          </p:nvPr>
        </p:nvSpPr>
        <p:spPr>
          <a:xfrm>
            <a:off x="390450" y="2068675"/>
            <a:ext cx="8362950" cy="20955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What kind of name would not be useful for </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helping us find this document again later?</a:t>
            </a:r>
            <a:endParaRPr b="1" dirty="0">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587"/>
        <p:cNvGrpSpPr/>
        <p:nvPr/>
      </p:nvGrpSpPr>
      <p:grpSpPr>
        <a:xfrm>
          <a:off x="0" y="0"/>
          <a:ext cx="0" cy="0"/>
          <a:chOff x="0" y="0"/>
          <a:chExt cx="0" cy="0"/>
        </a:xfrm>
      </p:grpSpPr>
      <p:sp>
        <p:nvSpPr>
          <p:cNvPr id="589" name="Google Shape;589;p65"/>
          <p:cNvSpPr txBox="1">
            <a:spLocks noGrp="1"/>
          </p:cNvSpPr>
          <p:nvPr>
            <p:ph type="title"/>
          </p:nvPr>
        </p:nvSpPr>
        <p:spPr>
          <a:xfrm>
            <a:off x="0" y="1742850"/>
            <a:ext cx="9144000" cy="8289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4400" dirty="0">
                <a:latin typeface="+mj-lt"/>
                <a:ea typeface="Open Sans" panose="020B0606030504020204" pitchFamily="34" charset="0"/>
                <a:cs typeface="Open Sans" panose="020B0606030504020204" pitchFamily="34" charset="0"/>
                <a:sym typeface="Average"/>
              </a:rPr>
              <a:t>Intro to Typing</a:t>
            </a:r>
            <a:endParaRPr sz="4400" dirty="0">
              <a:latin typeface="+mj-lt"/>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593"/>
        <p:cNvGrpSpPr/>
        <p:nvPr/>
      </p:nvGrpSpPr>
      <p:grpSpPr>
        <a:xfrm>
          <a:off x="0" y="0"/>
          <a:ext cx="0" cy="0"/>
          <a:chOff x="0" y="0"/>
          <a:chExt cx="0" cy="0"/>
        </a:xfrm>
      </p:grpSpPr>
      <p:sp>
        <p:nvSpPr>
          <p:cNvPr id="596" name="Google Shape;596;p66"/>
          <p:cNvSpPr txBox="1">
            <a:spLocks noGrp="1"/>
          </p:cNvSpPr>
          <p:nvPr>
            <p:ph type="ctrTitle" idx="4294967295"/>
          </p:nvPr>
        </p:nvSpPr>
        <p:spPr>
          <a:xfrm>
            <a:off x="666066" y="2068675"/>
            <a:ext cx="7811718" cy="20955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How many fingers did you use to type “Practice”?</a:t>
            </a:r>
            <a:endParaRPr sz="18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8" name="Google Shape;581;p64">
            <a:extLst>
              <a:ext uri="{FF2B5EF4-FFF2-40B4-BE49-F238E27FC236}">
                <a16:creationId xmlns:a16="http://schemas.microsoft.com/office/drawing/2014/main" id="{3BF3ADE7-AAAC-4C78-BFFF-104E0E4798DD}"/>
              </a:ext>
            </a:extLst>
          </p:cNvPr>
          <p:cNvSpPr txBox="1">
            <a:spLocks/>
          </p:cNvSpPr>
          <p:nvPr/>
        </p:nvSpPr>
        <p:spPr>
          <a:xfrm>
            <a:off x="-75" y="1239775"/>
            <a:ext cx="9144000" cy="8289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3600" dirty="0">
                <a:latin typeface="+mj-lt"/>
                <a:ea typeface="Open Sans" panose="020B0606030504020204" pitchFamily="34" charset="0"/>
                <a:cs typeface="Open Sans" panose="020B0606030504020204" pitchFamily="34" charset="0"/>
                <a:sym typeface="Average"/>
              </a:rPr>
              <a:t>Discussion Question</a:t>
            </a:r>
          </a:p>
        </p:txBody>
      </p:sp>
    </p:spTree>
    <p:custDataLst>
      <p:tags r:id="rId1"/>
    </p:custData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601"/>
        <p:cNvGrpSpPr/>
        <p:nvPr/>
      </p:nvGrpSpPr>
      <p:grpSpPr>
        <a:xfrm>
          <a:off x="0" y="0"/>
          <a:ext cx="0" cy="0"/>
          <a:chOff x="0" y="0"/>
          <a:chExt cx="0" cy="0"/>
        </a:xfrm>
      </p:grpSpPr>
      <p:sp>
        <p:nvSpPr>
          <p:cNvPr id="6" name="Google Shape;589;p65">
            <a:extLst>
              <a:ext uri="{FF2B5EF4-FFF2-40B4-BE49-F238E27FC236}">
                <a16:creationId xmlns:a16="http://schemas.microsoft.com/office/drawing/2014/main" id="{E6F15678-3DA8-4B5E-9F85-D52D540A6F75}"/>
              </a:ext>
            </a:extLst>
          </p:cNvPr>
          <p:cNvSpPr txBox="1">
            <a:spLocks/>
          </p:cNvSpPr>
          <p:nvPr/>
        </p:nvSpPr>
        <p:spPr>
          <a:xfrm>
            <a:off x="0" y="1742850"/>
            <a:ext cx="9144000" cy="8289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4400" dirty="0">
                <a:latin typeface="+mj-lt"/>
                <a:ea typeface="Open Sans" panose="020B0606030504020204" pitchFamily="34" charset="0"/>
                <a:cs typeface="Open Sans" panose="020B0606030504020204" pitchFamily="34" charset="0"/>
                <a:sym typeface="Average"/>
              </a:rPr>
              <a:t>Intro to Typing</a:t>
            </a:r>
          </a:p>
        </p:txBody>
      </p:sp>
    </p:spTree>
    <p:custDataLst>
      <p:tags r:id="rId1"/>
    </p:custData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607"/>
        <p:cNvGrpSpPr/>
        <p:nvPr/>
      </p:nvGrpSpPr>
      <p:grpSpPr>
        <a:xfrm>
          <a:off x="0" y="0"/>
          <a:ext cx="0" cy="0"/>
          <a:chOff x="0" y="0"/>
          <a:chExt cx="0" cy="0"/>
        </a:xfrm>
      </p:grpSpPr>
      <p:sp>
        <p:nvSpPr>
          <p:cNvPr id="673" name="Google Shape;673;p68"/>
          <p:cNvSpPr txBox="1">
            <a:spLocks noGrp="1"/>
          </p:cNvSpPr>
          <p:nvPr>
            <p:ph type="title" idx="4294967295"/>
          </p:nvPr>
        </p:nvSpPr>
        <p:spPr>
          <a:xfrm>
            <a:off x="-17463" y="589456"/>
            <a:ext cx="9178925" cy="655638"/>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mj-lt"/>
                <a:ea typeface="Open Sans" panose="020B0606030504020204" pitchFamily="34" charset="0"/>
                <a:cs typeface="Open Sans" panose="020B0606030504020204" pitchFamily="34" charset="0"/>
                <a:sym typeface="Average"/>
              </a:rPr>
              <a:t>Place your pointer finger on the F or J key.</a:t>
            </a:r>
            <a:endParaRPr dirty="0">
              <a:latin typeface="+mj-lt"/>
              <a:ea typeface="Open Sans" panose="020B0606030504020204" pitchFamily="34" charset="0"/>
              <a:cs typeface="Open Sans" panose="020B0606030504020204" pitchFamily="34" charset="0"/>
              <a:sym typeface="Average"/>
            </a:endParaRPr>
          </a:p>
        </p:txBody>
      </p:sp>
      <p:pic>
        <p:nvPicPr>
          <p:cNvPr id="6" name="Picture 5" descr="A close up of a keyboard&#10;&#10;Description automatically generated">
            <a:extLst>
              <a:ext uri="{FF2B5EF4-FFF2-40B4-BE49-F238E27FC236}">
                <a16:creationId xmlns:a16="http://schemas.microsoft.com/office/drawing/2014/main" id="{47F8C3B8-3032-456F-9847-A4EC60FB2815}"/>
              </a:ext>
            </a:extLst>
          </p:cNvPr>
          <p:cNvPicPr>
            <a:picLocks noChangeAspect="1"/>
          </p:cNvPicPr>
          <p:nvPr/>
        </p:nvPicPr>
        <p:blipFill>
          <a:blip r:embed="rId4"/>
          <a:stretch>
            <a:fillRect/>
          </a:stretch>
        </p:blipFill>
        <p:spPr>
          <a:xfrm>
            <a:off x="0" y="514174"/>
            <a:ext cx="9144000" cy="4938112"/>
          </a:xfrm>
          <a:prstGeom prst="rect">
            <a:avLst/>
          </a:prstGeom>
        </p:spPr>
      </p:pic>
    </p:spTree>
    <p:custDataLst>
      <p:tags r:id="rId1"/>
    </p:custData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682"/>
        <p:cNvGrpSpPr/>
        <p:nvPr/>
      </p:nvGrpSpPr>
      <p:grpSpPr>
        <a:xfrm>
          <a:off x="0" y="0"/>
          <a:ext cx="0" cy="0"/>
          <a:chOff x="0" y="0"/>
          <a:chExt cx="0" cy="0"/>
        </a:xfrm>
      </p:grpSpPr>
      <p:sp>
        <p:nvSpPr>
          <p:cNvPr id="749" name="Google Shape;749;p69"/>
          <p:cNvSpPr txBox="1">
            <a:spLocks noGrp="1"/>
          </p:cNvSpPr>
          <p:nvPr>
            <p:ph type="title" idx="4294967295"/>
          </p:nvPr>
        </p:nvSpPr>
        <p:spPr>
          <a:xfrm>
            <a:off x="0" y="702868"/>
            <a:ext cx="9144000" cy="66516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mj-lt"/>
                <a:ea typeface="Open Sans" panose="020B0606030504020204" pitchFamily="34" charset="0"/>
                <a:cs typeface="Open Sans" panose="020B0606030504020204" pitchFamily="34" charset="0"/>
                <a:sym typeface="Average"/>
              </a:rPr>
              <a:t>Home Row</a:t>
            </a:r>
            <a:endParaRPr dirty="0">
              <a:latin typeface="+mj-lt"/>
              <a:ea typeface="Open Sans" panose="020B0606030504020204" pitchFamily="34" charset="0"/>
              <a:cs typeface="Open Sans" panose="020B0606030504020204" pitchFamily="34" charset="0"/>
              <a:sym typeface="Average"/>
            </a:endParaRPr>
          </a:p>
        </p:txBody>
      </p:sp>
      <p:pic>
        <p:nvPicPr>
          <p:cNvPr id="5" name="Picture 4" descr="A screen shot of a keyboard&#10;&#10;Description automatically generated">
            <a:extLst>
              <a:ext uri="{FF2B5EF4-FFF2-40B4-BE49-F238E27FC236}">
                <a16:creationId xmlns:a16="http://schemas.microsoft.com/office/drawing/2014/main" id="{27E0964A-016C-40CA-AAB5-CB6649A8435A}"/>
              </a:ext>
            </a:extLst>
          </p:cNvPr>
          <p:cNvPicPr>
            <a:picLocks noChangeAspect="1"/>
          </p:cNvPicPr>
          <p:nvPr/>
        </p:nvPicPr>
        <p:blipFill>
          <a:blip r:embed="rId4"/>
          <a:stretch>
            <a:fillRect/>
          </a:stretch>
        </p:blipFill>
        <p:spPr>
          <a:xfrm>
            <a:off x="0" y="514174"/>
            <a:ext cx="9144000" cy="4938112"/>
          </a:xfrm>
          <a:prstGeom prst="rect">
            <a:avLst/>
          </a:prstGeom>
        </p:spPr>
      </p:pic>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6" name="Google Shape;99;p19">
            <a:extLst>
              <a:ext uri="{FF2B5EF4-FFF2-40B4-BE49-F238E27FC236}">
                <a16:creationId xmlns:a16="http://schemas.microsoft.com/office/drawing/2014/main" id="{1100B670-1891-481D-AA53-67CF45305FB2}"/>
              </a:ext>
            </a:extLst>
          </p:cNvPr>
          <p:cNvSpPr txBox="1">
            <a:spLocks/>
          </p:cNvSpPr>
          <p:nvPr/>
        </p:nvSpPr>
        <p:spPr>
          <a:xfrm>
            <a:off x="0" y="330747"/>
            <a:ext cx="9144000" cy="6564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a:latin typeface="Open Sans SemiBold" panose="020B0706030804020204" pitchFamily="34" charset="0"/>
                <a:ea typeface="Open Sans SemiBold" panose="020B0706030804020204" pitchFamily="34" charset="0"/>
                <a:cs typeface="Open Sans SemiBold" panose="020B0706030804020204" pitchFamily="34" charset="0"/>
                <a:sym typeface="Average"/>
              </a:rPr>
              <a:t>Hardware:</a:t>
            </a:r>
            <a:r>
              <a:rPr lang="en-US">
                <a:latin typeface="Open Sans" panose="020B0606030504020204" pitchFamily="34" charset="0"/>
                <a:ea typeface="Open Sans" panose="020B0606030504020204" pitchFamily="34" charset="0"/>
                <a:cs typeface="Open Sans" panose="020B0606030504020204" pitchFamily="34" charset="0"/>
                <a:sym typeface="Average"/>
              </a:rPr>
              <a:t> </a:t>
            </a:r>
            <a:r>
              <a:rPr lang="en-US" sz="1800">
                <a:latin typeface="Open Sans" panose="020B0606030504020204" pitchFamily="34" charset="0"/>
                <a:ea typeface="Open Sans" panose="020B0606030504020204" pitchFamily="34" charset="0"/>
                <a:cs typeface="Open Sans" panose="020B0606030504020204" pitchFamily="34" charset="0"/>
                <a:sym typeface="Average"/>
              </a:rPr>
              <a:t>the physical components of a computer</a:t>
            </a:r>
            <a:endParaRPr lang="en-US" sz="1800" dirty="0">
              <a:latin typeface="Open Sans" panose="020B0606030504020204" pitchFamily="34" charset="0"/>
              <a:ea typeface="Open Sans" panose="020B0606030504020204" pitchFamily="34" charset="0"/>
              <a:cs typeface="Open Sans" panose="020B0606030504020204" pitchFamily="34" charset="0"/>
              <a:sym typeface="Average"/>
            </a:endParaRPr>
          </a:p>
        </p:txBody>
      </p:sp>
      <p:pic>
        <p:nvPicPr>
          <p:cNvPr id="4" name="Google Shape;98;p19">
            <a:extLst>
              <a:ext uri="{FF2B5EF4-FFF2-40B4-BE49-F238E27FC236}">
                <a16:creationId xmlns:a16="http://schemas.microsoft.com/office/drawing/2014/main" id="{29DFC4DF-1BD6-4197-AA9A-20D8EE1FB54C}"/>
              </a:ext>
            </a:extLst>
          </p:cNvPr>
          <p:cNvPicPr preferRelativeResize="0"/>
          <p:nvPr/>
        </p:nvPicPr>
        <p:blipFill>
          <a:blip r:embed="rId4">
            <a:alphaModFix/>
          </a:blip>
          <a:stretch>
            <a:fillRect/>
          </a:stretch>
        </p:blipFill>
        <p:spPr>
          <a:xfrm>
            <a:off x="2219907" y="1026624"/>
            <a:ext cx="4672346" cy="3437095"/>
          </a:xfrm>
          <a:prstGeom prst="rect">
            <a:avLst/>
          </a:prstGeom>
          <a:noFill/>
          <a:ln>
            <a:noFill/>
          </a:ln>
        </p:spPr>
      </p:pic>
      <p:sp>
        <p:nvSpPr>
          <p:cNvPr id="5" name="Google Shape;100;p19">
            <a:extLst>
              <a:ext uri="{FF2B5EF4-FFF2-40B4-BE49-F238E27FC236}">
                <a16:creationId xmlns:a16="http://schemas.microsoft.com/office/drawing/2014/main" id="{C702E508-23C6-4109-9987-C9B582CE5741}"/>
              </a:ext>
            </a:extLst>
          </p:cNvPr>
          <p:cNvSpPr txBox="1"/>
          <p:nvPr/>
        </p:nvSpPr>
        <p:spPr>
          <a:xfrm>
            <a:off x="3764980" y="4305790"/>
            <a:ext cx="1582200" cy="304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 u="sng" dirty="0">
                <a:solidFill>
                  <a:srgbClr val="D9D9D9"/>
                </a:solidFill>
                <a:hlinkClick r:id="rId5"/>
              </a:rPr>
              <a:t>This Photo</a:t>
            </a:r>
            <a:r>
              <a:rPr lang="en" sz="600" dirty="0">
                <a:solidFill>
                  <a:srgbClr val="D9D9D9"/>
                </a:solidFill>
              </a:rPr>
              <a:t> is licensed under</a:t>
            </a:r>
            <a:r>
              <a:rPr lang="en" sz="600" dirty="0">
                <a:solidFill>
                  <a:srgbClr val="D9D9D9"/>
                </a:solidFill>
                <a:uFill>
                  <a:noFill/>
                </a:uFill>
                <a:hlinkClick r:id="rId6"/>
              </a:rPr>
              <a:t> </a:t>
            </a:r>
            <a:r>
              <a:rPr lang="en" sz="600" u="sng" dirty="0">
                <a:solidFill>
                  <a:srgbClr val="D9D9D9"/>
                </a:solidFill>
                <a:hlinkClick r:id="rId6"/>
              </a:rPr>
              <a:t>CC BY-NC</a:t>
            </a:r>
            <a:endParaRPr sz="600" u="sng" dirty="0">
              <a:solidFill>
                <a:srgbClr val="D9D9D9"/>
              </a:solidFill>
              <a:hlinkClick r:id="rId6"/>
            </a:endParaRPr>
          </a:p>
        </p:txBody>
      </p:sp>
    </p:spTree>
    <p:custDataLst>
      <p:tags r:id="rId1"/>
    </p:custData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755"/>
        <p:cNvGrpSpPr/>
        <p:nvPr/>
      </p:nvGrpSpPr>
      <p:grpSpPr>
        <a:xfrm>
          <a:off x="0" y="0"/>
          <a:ext cx="0" cy="0"/>
          <a:chOff x="0" y="0"/>
          <a:chExt cx="0" cy="0"/>
        </a:xfrm>
      </p:grpSpPr>
      <p:sp>
        <p:nvSpPr>
          <p:cNvPr id="822" name="Google Shape;822;p70"/>
          <p:cNvSpPr txBox="1">
            <a:spLocks noGrp="1"/>
          </p:cNvSpPr>
          <p:nvPr>
            <p:ph type="title" idx="4294967295"/>
          </p:nvPr>
        </p:nvSpPr>
        <p:spPr>
          <a:xfrm>
            <a:off x="0" y="685229"/>
            <a:ext cx="9144000" cy="66675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Type this: </a:t>
            </a:r>
            <a:r>
              <a:rPr lang="en" sz="2400" b="1" dirty="0">
                <a:latin typeface="Open Sans" panose="020B0606030504020204" pitchFamily="34" charset="0"/>
                <a:ea typeface="Open Sans" panose="020B0606030504020204" pitchFamily="34" charset="0"/>
                <a:cs typeface="Open Sans" panose="020B0606030504020204" pitchFamily="34" charset="0"/>
                <a:sym typeface="Average"/>
              </a:rPr>
              <a:t>The quick brown fox jumps over the lazy dog</a:t>
            </a:r>
            <a:r>
              <a:rPr lang="en" sz="2400" dirty="0">
                <a:latin typeface="Open Sans" panose="020B0606030504020204" pitchFamily="34" charset="0"/>
                <a:ea typeface="Open Sans" panose="020B0606030504020204" pitchFamily="34" charset="0"/>
                <a:cs typeface="Open Sans" panose="020B0606030504020204" pitchFamily="34" charset="0"/>
                <a:sym typeface="Average"/>
              </a:rPr>
              <a:t>.</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p:txBody>
      </p:sp>
      <p:pic>
        <p:nvPicPr>
          <p:cNvPr id="4" name="Picture 3" descr="A screen shot of a keyboard&#10;&#10;Description automatically generated">
            <a:extLst>
              <a:ext uri="{FF2B5EF4-FFF2-40B4-BE49-F238E27FC236}">
                <a16:creationId xmlns:a16="http://schemas.microsoft.com/office/drawing/2014/main" id="{9D271EFD-3E3B-4879-8AD2-F4680BF22EA3}"/>
              </a:ext>
            </a:extLst>
          </p:cNvPr>
          <p:cNvPicPr>
            <a:picLocks noChangeAspect="1"/>
          </p:cNvPicPr>
          <p:nvPr/>
        </p:nvPicPr>
        <p:blipFill>
          <a:blip r:embed="rId4"/>
          <a:stretch>
            <a:fillRect/>
          </a:stretch>
        </p:blipFill>
        <p:spPr>
          <a:xfrm>
            <a:off x="0" y="514174"/>
            <a:ext cx="9144000" cy="4938112"/>
          </a:xfrm>
          <a:prstGeom prst="rect">
            <a:avLst/>
          </a:prstGeom>
        </p:spPr>
      </p:pic>
    </p:spTree>
    <p:custDataLst>
      <p:tags r:id="rId1"/>
    </p:custData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828"/>
        <p:cNvGrpSpPr/>
        <p:nvPr/>
      </p:nvGrpSpPr>
      <p:grpSpPr>
        <a:xfrm>
          <a:off x="0" y="0"/>
          <a:ext cx="0" cy="0"/>
          <a:chOff x="0" y="0"/>
          <a:chExt cx="0" cy="0"/>
        </a:xfrm>
      </p:grpSpPr>
      <p:sp>
        <p:nvSpPr>
          <p:cNvPr id="831" name="Google Shape;831;p71"/>
          <p:cNvSpPr txBox="1">
            <a:spLocks noGrp="1"/>
          </p:cNvSpPr>
          <p:nvPr>
            <p:ph type="ctrTitle" idx="4294967295"/>
          </p:nvPr>
        </p:nvSpPr>
        <p:spPr>
          <a:xfrm>
            <a:off x="390450" y="2027076"/>
            <a:ext cx="8362950" cy="20955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Were there any keys that were difficult to type or to decide which finger should press them?</a:t>
            </a:r>
            <a:endParaRPr sz="18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4" name="Google Shape;581;p64">
            <a:extLst>
              <a:ext uri="{FF2B5EF4-FFF2-40B4-BE49-F238E27FC236}">
                <a16:creationId xmlns:a16="http://schemas.microsoft.com/office/drawing/2014/main" id="{C7029CB2-10D9-4EA1-93B7-25ABC15E1B83}"/>
              </a:ext>
            </a:extLst>
          </p:cNvPr>
          <p:cNvSpPr txBox="1">
            <a:spLocks/>
          </p:cNvSpPr>
          <p:nvPr/>
        </p:nvSpPr>
        <p:spPr>
          <a:xfrm>
            <a:off x="-75" y="1239775"/>
            <a:ext cx="9144000" cy="8289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3600" dirty="0">
                <a:latin typeface="+mj-lt"/>
                <a:ea typeface="Open Sans" panose="020B0606030504020204" pitchFamily="34" charset="0"/>
                <a:cs typeface="Open Sans" panose="020B0606030504020204" pitchFamily="34" charset="0"/>
                <a:sym typeface="Average"/>
              </a:rPr>
              <a:t>Discussion Question</a:t>
            </a:r>
          </a:p>
        </p:txBody>
      </p:sp>
    </p:spTree>
    <p:custDataLst>
      <p:tags r:id="rId1"/>
    </p:custData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836"/>
        <p:cNvGrpSpPr/>
        <p:nvPr/>
      </p:nvGrpSpPr>
      <p:grpSpPr>
        <a:xfrm>
          <a:off x="0" y="0"/>
          <a:ext cx="0" cy="0"/>
          <a:chOff x="0" y="0"/>
          <a:chExt cx="0" cy="0"/>
        </a:xfrm>
      </p:grpSpPr>
      <p:sp>
        <p:nvSpPr>
          <p:cNvPr id="838" name="Google Shape;838;p72"/>
          <p:cNvSpPr txBox="1">
            <a:spLocks noGrp="1"/>
          </p:cNvSpPr>
          <p:nvPr>
            <p:ph type="title"/>
          </p:nvPr>
        </p:nvSpPr>
        <p:spPr>
          <a:xfrm>
            <a:off x="0" y="761208"/>
            <a:ext cx="9144000" cy="8289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600" dirty="0">
                <a:latin typeface="+mj-lt"/>
                <a:ea typeface="Open Sans" panose="020B0606030504020204" pitchFamily="34" charset="0"/>
                <a:cs typeface="Open Sans" panose="020B0606030504020204" pitchFamily="34" charset="0"/>
                <a:sym typeface="Average"/>
              </a:rPr>
              <a:t>Typing Tips</a:t>
            </a:r>
            <a:endParaRPr sz="3600" dirty="0">
              <a:latin typeface="+mj-lt"/>
              <a:ea typeface="Open Sans" panose="020B0606030504020204" pitchFamily="34" charset="0"/>
              <a:cs typeface="Open Sans" panose="020B0606030504020204" pitchFamily="34" charset="0"/>
              <a:sym typeface="Average"/>
            </a:endParaRPr>
          </a:p>
        </p:txBody>
      </p:sp>
      <p:sp>
        <p:nvSpPr>
          <p:cNvPr id="839" name="Google Shape;839;p72"/>
          <p:cNvSpPr txBox="1">
            <a:spLocks noGrp="1"/>
          </p:cNvSpPr>
          <p:nvPr>
            <p:ph type="ctrTitle" idx="4294967295"/>
          </p:nvPr>
        </p:nvSpPr>
        <p:spPr>
          <a:xfrm>
            <a:off x="1536192" y="1655763"/>
            <a:ext cx="6826758" cy="2093912"/>
          </a:xfrm>
          <a:prstGeom prst="rect">
            <a:avLst/>
          </a:prstGeom>
        </p:spPr>
        <p:txBody>
          <a:bodyPr spcFirstLastPara="1" wrap="square" lIns="91425" tIns="91425" rIns="91425" bIns="91425" anchor="t" anchorCtr="0">
            <a:noAutofit/>
          </a:bodyPr>
          <a:lstStyle/>
          <a:p>
            <a:pPr marL="457200" lvl="0" indent="-406400" algn="l" rtl="0">
              <a:spcBef>
                <a:spcPts val="0"/>
              </a:spcBef>
              <a:spcAft>
                <a:spcPts val="600"/>
              </a:spcAft>
              <a:buSzPts val="2800"/>
              <a:buFont typeface="Average"/>
              <a:buChar char="➔"/>
            </a:pPr>
            <a:r>
              <a:rPr lang="en" dirty="0">
                <a:latin typeface="Open Sans" panose="020B0606030504020204" pitchFamily="34" charset="0"/>
                <a:ea typeface="Open Sans" panose="020B0606030504020204" pitchFamily="34" charset="0"/>
                <a:cs typeface="Open Sans" panose="020B0606030504020204" pitchFamily="34" charset="0"/>
                <a:sym typeface="Average"/>
              </a:rPr>
              <a:t>Rest fingers on home row.</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406400" algn="l" rtl="0">
              <a:spcBef>
                <a:spcPts val="0"/>
              </a:spcBef>
              <a:spcAft>
                <a:spcPts val="600"/>
              </a:spcAft>
              <a:buSzPts val="2800"/>
              <a:buFont typeface="Average"/>
              <a:buChar char="➔"/>
            </a:pPr>
            <a:r>
              <a:rPr lang="en" dirty="0">
                <a:latin typeface="Open Sans" panose="020B0606030504020204" pitchFamily="34" charset="0"/>
                <a:ea typeface="Open Sans" panose="020B0606030504020204" pitchFamily="34" charset="0"/>
                <a:cs typeface="Open Sans" panose="020B0606030504020204" pitchFamily="34" charset="0"/>
                <a:sym typeface="Average"/>
              </a:rPr>
              <a:t>Use the closest finger to press each key.</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844"/>
        <p:cNvGrpSpPr/>
        <p:nvPr/>
      </p:nvGrpSpPr>
      <p:grpSpPr>
        <a:xfrm>
          <a:off x="0" y="0"/>
          <a:ext cx="0" cy="0"/>
          <a:chOff x="0" y="0"/>
          <a:chExt cx="0" cy="0"/>
        </a:xfrm>
      </p:grpSpPr>
      <p:sp>
        <p:nvSpPr>
          <p:cNvPr id="846" name="Google Shape;846;p73"/>
          <p:cNvSpPr txBox="1">
            <a:spLocks noGrp="1"/>
          </p:cNvSpPr>
          <p:nvPr>
            <p:ph type="title"/>
          </p:nvPr>
        </p:nvSpPr>
        <p:spPr>
          <a:xfrm>
            <a:off x="0" y="1863636"/>
            <a:ext cx="9144000" cy="8289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4400" dirty="0">
                <a:latin typeface="+mj-lt"/>
                <a:ea typeface="Open Sans" panose="020B0606030504020204" pitchFamily="34" charset="0"/>
                <a:cs typeface="Open Sans" panose="020B0606030504020204" pitchFamily="34" charset="0"/>
                <a:sym typeface="Average"/>
              </a:rPr>
              <a:t>File Management</a:t>
            </a:r>
            <a:endParaRPr sz="4400" dirty="0">
              <a:latin typeface="+mj-lt"/>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850"/>
        <p:cNvGrpSpPr/>
        <p:nvPr/>
      </p:nvGrpSpPr>
      <p:grpSpPr>
        <a:xfrm>
          <a:off x="0" y="0"/>
          <a:ext cx="0" cy="0"/>
          <a:chOff x="0" y="0"/>
          <a:chExt cx="0" cy="0"/>
        </a:xfrm>
      </p:grpSpPr>
      <p:pic>
        <p:nvPicPr>
          <p:cNvPr id="853" name="Google Shape;853;p74"/>
          <p:cNvPicPr preferRelativeResize="0"/>
          <p:nvPr/>
        </p:nvPicPr>
        <p:blipFill rotWithShape="1">
          <a:blip r:embed="rId4">
            <a:alphaModFix/>
          </a:blip>
          <a:srcRect b="51916"/>
          <a:stretch/>
        </p:blipFill>
        <p:spPr>
          <a:xfrm>
            <a:off x="616125" y="1361110"/>
            <a:ext cx="7911600" cy="2536100"/>
          </a:xfrm>
          <a:prstGeom prst="rect">
            <a:avLst/>
          </a:prstGeom>
          <a:noFill/>
          <a:ln w="12700">
            <a:solidFill>
              <a:srgbClr val="002060"/>
            </a:solidFill>
          </a:ln>
        </p:spPr>
      </p:pic>
      <p:cxnSp>
        <p:nvCxnSpPr>
          <p:cNvPr id="854" name="Google Shape;854;p74"/>
          <p:cNvCxnSpPr/>
          <p:nvPr/>
        </p:nvCxnSpPr>
        <p:spPr>
          <a:xfrm flipH="1">
            <a:off x="4836025" y="961410"/>
            <a:ext cx="544200" cy="933900"/>
          </a:xfrm>
          <a:prstGeom prst="straightConnector1">
            <a:avLst/>
          </a:prstGeom>
          <a:noFill/>
          <a:ln w="76200" cap="flat" cmpd="sng">
            <a:solidFill>
              <a:schemeClr val="accent6"/>
            </a:solidFill>
            <a:prstDash val="solid"/>
            <a:round/>
            <a:headEnd type="none" w="med" len="med"/>
            <a:tailEnd type="triangle" w="med" len="med"/>
          </a:ln>
        </p:spPr>
      </p:cxnSp>
      <p:sp>
        <p:nvSpPr>
          <p:cNvPr id="855" name="Google Shape;855;p74"/>
          <p:cNvSpPr/>
          <p:nvPr/>
        </p:nvSpPr>
        <p:spPr>
          <a:xfrm>
            <a:off x="3626650" y="1961910"/>
            <a:ext cx="1273500" cy="353100"/>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ustDataLst>
      <p:tags r:id="rId1"/>
    </p:custData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859"/>
        <p:cNvGrpSpPr/>
        <p:nvPr/>
      </p:nvGrpSpPr>
      <p:grpSpPr>
        <a:xfrm>
          <a:off x="0" y="0"/>
          <a:ext cx="0" cy="0"/>
          <a:chOff x="0" y="0"/>
          <a:chExt cx="0" cy="0"/>
        </a:xfrm>
      </p:grpSpPr>
      <p:pic>
        <p:nvPicPr>
          <p:cNvPr id="862" name="Google Shape;862;p75"/>
          <p:cNvPicPr preferRelativeResize="0"/>
          <p:nvPr/>
        </p:nvPicPr>
        <p:blipFill rotWithShape="1">
          <a:blip r:embed="rId4">
            <a:alphaModFix/>
          </a:blip>
          <a:srcRect l="39190" t="28063" r="32091" b="25719"/>
          <a:stretch/>
        </p:blipFill>
        <p:spPr>
          <a:xfrm>
            <a:off x="6395775" y="3495025"/>
            <a:ext cx="122625" cy="183950"/>
          </a:xfrm>
          <a:prstGeom prst="rect">
            <a:avLst/>
          </a:prstGeom>
          <a:noFill/>
          <a:ln>
            <a:noFill/>
          </a:ln>
        </p:spPr>
      </p:pic>
      <p:pic>
        <p:nvPicPr>
          <p:cNvPr id="863" name="Google Shape;863;p75"/>
          <p:cNvPicPr preferRelativeResize="0"/>
          <p:nvPr/>
        </p:nvPicPr>
        <p:blipFill rotWithShape="1">
          <a:blip r:embed="rId5">
            <a:alphaModFix/>
          </a:blip>
          <a:srcRect t="3974" b="9638"/>
          <a:stretch/>
        </p:blipFill>
        <p:spPr>
          <a:xfrm>
            <a:off x="2129994" y="1211215"/>
            <a:ext cx="4884012" cy="3175348"/>
          </a:xfrm>
          <a:prstGeom prst="rect">
            <a:avLst/>
          </a:prstGeom>
          <a:noFill/>
          <a:ln w="12700">
            <a:solidFill>
              <a:schemeClr val="tx1"/>
            </a:solidFill>
          </a:ln>
        </p:spPr>
      </p:pic>
      <p:sp>
        <p:nvSpPr>
          <p:cNvPr id="6" name="Google Shape;846;p73">
            <a:extLst>
              <a:ext uri="{FF2B5EF4-FFF2-40B4-BE49-F238E27FC236}">
                <a16:creationId xmlns:a16="http://schemas.microsoft.com/office/drawing/2014/main" id="{05176030-9780-4E3F-9B82-4FFBE777574F}"/>
              </a:ext>
            </a:extLst>
          </p:cNvPr>
          <p:cNvSpPr txBox="1">
            <a:spLocks/>
          </p:cNvSpPr>
          <p:nvPr/>
        </p:nvSpPr>
        <p:spPr>
          <a:xfrm>
            <a:off x="0" y="382315"/>
            <a:ext cx="9144000" cy="8289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marL="152400" lvl="0" algn="ctr" rtl="0">
              <a:spcBef>
                <a:spcPts val="0"/>
              </a:spcBef>
              <a:spcAft>
                <a:spcPts val="0"/>
              </a:spcAft>
              <a:buClr>
                <a:schemeClr val="dk1"/>
              </a:buClr>
              <a:buSzPts val="1200"/>
            </a:pPr>
            <a:r>
              <a:rPr lang="en-US" sz="3200" dirty="0">
                <a:solidFill>
                  <a:schemeClr val="dk1"/>
                </a:solidFill>
              </a:rPr>
              <a:t>drive.google.com</a:t>
            </a:r>
          </a:p>
        </p:txBody>
      </p:sp>
    </p:spTree>
    <p:custDataLst>
      <p:tags r:id="rId1"/>
    </p:custData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867"/>
        <p:cNvGrpSpPr/>
        <p:nvPr/>
      </p:nvGrpSpPr>
      <p:grpSpPr>
        <a:xfrm>
          <a:off x="0" y="0"/>
          <a:ext cx="0" cy="0"/>
          <a:chOff x="0" y="0"/>
          <a:chExt cx="0" cy="0"/>
        </a:xfrm>
      </p:grpSpPr>
      <p:pic>
        <p:nvPicPr>
          <p:cNvPr id="870" name="Google Shape;870;p76"/>
          <p:cNvPicPr preferRelativeResize="0"/>
          <p:nvPr/>
        </p:nvPicPr>
        <p:blipFill>
          <a:blip r:embed="rId4">
            <a:alphaModFix/>
          </a:blip>
          <a:stretch>
            <a:fillRect/>
          </a:stretch>
        </p:blipFill>
        <p:spPr>
          <a:xfrm>
            <a:off x="1674799" y="383600"/>
            <a:ext cx="5794401" cy="4376299"/>
          </a:xfrm>
          <a:prstGeom prst="rect">
            <a:avLst/>
          </a:prstGeom>
          <a:noFill/>
          <a:ln w="12700">
            <a:solidFill>
              <a:srgbClr val="002060"/>
            </a:solidFill>
          </a:ln>
        </p:spPr>
      </p:pic>
      <p:sp>
        <p:nvSpPr>
          <p:cNvPr id="871" name="Google Shape;871;p76"/>
          <p:cNvSpPr/>
          <p:nvPr/>
        </p:nvSpPr>
        <p:spPr>
          <a:xfrm>
            <a:off x="6280211" y="3696775"/>
            <a:ext cx="385800" cy="325500"/>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72" name="Google Shape;872;p76"/>
          <p:cNvCxnSpPr>
            <a:cxnSpLocks/>
          </p:cNvCxnSpPr>
          <p:nvPr/>
        </p:nvCxnSpPr>
        <p:spPr>
          <a:xfrm rot="10800000">
            <a:off x="6425112" y="3758275"/>
            <a:ext cx="96000" cy="202500"/>
          </a:xfrm>
          <a:prstGeom prst="straightConnector1">
            <a:avLst/>
          </a:prstGeom>
          <a:noFill/>
          <a:ln w="28575" cap="flat" cmpd="sng">
            <a:solidFill>
              <a:srgbClr val="000000"/>
            </a:solidFill>
            <a:prstDash val="solid"/>
            <a:round/>
            <a:headEnd type="none" w="med" len="med"/>
            <a:tailEnd type="triangle" w="med" len="med"/>
          </a:ln>
        </p:spPr>
      </p:cxnSp>
    </p:spTree>
    <p:custDataLst>
      <p:tags r:id="rId1"/>
    </p:custData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876"/>
        <p:cNvGrpSpPr/>
        <p:nvPr/>
      </p:nvGrpSpPr>
      <p:grpSpPr>
        <a:xfrm>
          <a:off x="0" y="0"/>
          <a:ext cx="0" cy="0"/>
          <a:chOff x="0" y="0"/>
          <a:chExt cx="0" cy="0"/>
        </a:xfrm>
      </p:grpSpPr>
      <p:pic>
        <p:nvPicPr>
          <p:cNvPr id="879" name="Google Shape;879;p77"/>
          <p:cNvPicPr preferRelativeResize="0"/>
          <p:nvPr/>
        </p:nvPicPr>
        <p:blipFill>
          <a:blip r:embed="rId4">
            <a:alphaModFix/>
          </a:blip>
          <a:stretch>
            <a:fillRect/>
          </a:stretch>
        </p:blipFill>
        <p:spPr>
          <a:xfrm>
            <a:off x="1715438" y="427476"/>
            <a:ext cx="5713118" cy="4288548"/>
          </a:xfrm>
          <a:prstGeom prst="rect">
            <a:avLst/>
          </a:prstGeom>
          <a:noFill/>
          <a:ln w="12700">
            <a:solidFill>
              <a:srgbClr val="002060"/>
            </a:solidFill>
          </a:ln>
        </p:spPr>
      </p:pic>
    </p:spTree>
    <p:custDataLst>
      <p:tags r:id="rId1"/>
    </p:custData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883"/>
        <p:cNvGrpSpPr/>
        <p:nvPr/>
      </p:nvGrpSpPr>
      <p:grpSpPr>
        <a:xfrm>
          <a:off x="0" y="0"/>
          <a:ext cx="0" cy="0"/>
          <a:chOff x="0" y="0"/>
          <a:chExt cx="0" cy="0"/>
        </a:xfrm>
      </p:grpSpPr>
      <p:pic>
        <p:nvPicPr>
          <p:cNvPr id="886" name="Google Shape;886;p78"/>
          <p:cNvPicPr preferRelativeResize="0"/>
          <p:nvPr/>
        </p:nvPicPr>
        <p:blipFill>
          <a:blip r:embed="rId4">
            <a:alphaModFix/>
          </a:blip>
          <a:stretch>
            <a:fillRect/>
          </a:stretch>
        </p:blipFill>
        <p:spPr>
          <a:xfrm>
            <a:off x="1611862" y="345838"/>
            <a:ext cx="5920265" cy="4451824"/>
          </a:xfrm>
          <a:prstGeom prst="rect">
            <a:avLst/>
          </a:prstGeom>
          <a:noFill/>
          <a:ln w="12700">
            <a:solidFill>
              <a:srgbClr val="002060"/>
            </a:solidFill>
          </a:ln>
        </p:spPr>
      </p:pic>
    </p:spTree>
    <p:custDataLst>
      <p:tags r:id="rId1"/>
    </p:custData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890"/>
        <p:cNvGrpSpPr/>
        <p:nvPr/>
      </p:nvGrpSpPr>
      <p:grpSpPr>
        <a:xfrm>
          <a:off x="0" y="0"/>
          <a:ext cx="0" cy="0"/>
          <a:chOff x="0" y="0"/>
          <a:chExt cx="0" cy="0"/>
        </a:xfrm>
      </p:grpSpPr>
      <p:pic>
        <p:nvPicPr>
          <p:cNvPr id="893" name="Google Shape;893;p79"/>
          <p:cNvPicPr preferRelativeResize="0"/>
          <p:nvPr/>
        </p:nvPicPr>
        <p:blipFill>
          <a:blip r:embed="rId4">
            <a:alphaModFix/>
          </a:blip>
          <a:stretch>
            <a:fillRect/>
          </a:stretch>
        </p:blipFill>
        <p:spPr>
          <a:xfrm>
            <a:off x="1555429" y="312812"/>
            <a:ext cx="6011624" cy="4517876"/>
          </a:xfrm>
          <a:prstGeom prst="rect">
            <a:avLst/>
          </a:prstGeom>
          <a:noFill/>
          <a:ln w="12700">
            <a:solidFill>
              <a:srgbClr val="002060"/>
            </a:solidFill>
          </a:ln>
        </p:spPr>
      </p:pic>
      <p:pic>
        <p:nvPicPr>
          <p:cNvPr id="9" name="Picture 8" descr="Icon&#10;&#10;Description automatically generated">
            <a:extLst>
              <a:ext uri="{FF2B5EF4-FFF2-40B4-BE49-F238E27FC236}">
                <a16:creationId xmlns:a16="http://schemas.microsoft.com/office/drawing/2014/main" id="{7E4BD771-782D-459F-BEE8-A8FA3A972417}"/>
              </a:ext>
            </a:extLst>
          </p:cNvPr>
          <p:cNvPicPr>
            <a:picLocks noChangeAspect="1"/>
          </p:cNvPicPr>
          <p:nvPr/>
        </p:nvPicPr>
        <p:blipFill>
          <a:blip r:embed="rId5"/>
          <a:stretch>
            <a:fillRect/>
          </a:stretch>
        </p:blipFill>
        <p:spPr>
          <a:xfrm>
            <a:off x="4923250" y="2447282"/>
            <a:ext cx="2572530" cy="2571750"/>
          </a:xfrm>
          <a:prstGeom prst="rect">
            <a:avLst/>
          </a:prstGeom>
        </p:spPr>
      </p:pic>
      <p:sp>
        <p:nvSpPr>
          <p:cNvPr id="895" name="Google Shape;895;p79"/>
          <p:cNvSpPr txBox="1">
            <a:spLocks noGrp="1"/>
          </p:cNvSpPr>
          <p:nvPr>
            <p:ph type="ctrTitle" idx="4294967295"/>
          </p:nvPr>
        </p:nvSpPr>
        <p:spPr>
          <a:xfrm rot="-1440413">
            <a:off x="5396237" y="2304532"/>
            <a:ext cx="982663" cy="4318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1800" dirty="0">
                <a:latin typeface="Open Sans" panose="020B0606030504020204" pitchFamily="34" charset="0"/>
                <a:ea typeface="Open Sans" panose="020B0606030504020204" pitchFamily="34" charset="0"/>
                <a:cs typeface="Open Sans" panose="020B0606030504020204" pitchFamily="34" charset="0"/>
                <a:sym typeface="Average"/>
              </a:rPr>
              <a:t>click</a:t>
            </a:r>
            <a:endParaRPr sz="18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897" name="Google Shape;897;p79"/>
          <p:cNvSpPr txBox="1">
            <a:spLocks noGrp="1"/>
          </p:cNvSpPr>
          <p:nvPr>
            <p:ph type="ctrTitle" idx="4294967295"/>
          </p:nvPr>
        </p:nvSpPr>
        <p:spPr>
          <a:xfrm rot="-1440413">
            <a:off x="5827142" y="2304533"/>
            <a:ext cx="982662" cy="4318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1800" dirty="0">
                <a:latin typeface="Open Sans" panose="020B0606030504020204" pitchFamily="34" charset="0"/>
                <a:ea typeface="Open Sans" panose="020B0606030504020204" pitchFamily="34" charset="0"/>
                <a:cs typeface="Open Sans" panose="020B0606030504020204" pitchFamily="34" charset="0"/>
                <a:sym typeface="Average"/>
              </a:rPr>
              <a:t>click</a:t>
            </a:r>
            <a:endParaRPr sz="1800" dirty="0">
              <a:latin typeface="Open Sans" panose="020B0606030504020204" pitchFamily="34" charset="0"/>
              <a:ea typeface="Open Sans" panose="020B0606030504020204" pitchFamily="34" charset="0"/>
              <a:cs typeface="Open Sans" panose="020B0606030504020204" pitchFamily="34" charset="0"/>
              <a:sym typeface="Average"/>
            </a:endParaRPr>
          </a:p>
        </p:txBody>
      </p:sp>
      <p:cxnSp>
        <p:nvCxnSpPr>
          <p:cNvPr id="898" name="Google Shape;898;p79"/>
          <p:cNvCxnSpPr>
            <a:cxnSpLocks/>
          </p:cNvCxnSpPr>
          <p:nvPr/>
        </p:nvCxnSpPr>
        <p:spPr>
          <a:xfrm flipH="1" flipV="1">
            <a:off x="4229895" y="3078229"/>
            <a:ext cx="1328043" cy="448056"/>
          </a:xfrm>
          <a:prstGeom prst="straightConnector1">
            <a:avLst/>
          </a:prstGeom>
          <a:noFill/>
          <a:ln w="76200" cap="flat" cmpd="sng">
            <a:solidFill>
              <a:srgbClr val="002060"/>
            </a:solidFill>
            <a:prstDash val="solid"/>
            <a:round/>
            <a:headEnd type="none" w="med" len="med"/>
            <a:tailEnd type="triangle" w="med" len="med"/>
          </a:ln>
        </p:spPr>
      </p:cxn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96"/>
        <p:cNvGrpSpPr/>
        <p:nvPr/>
      </p:nvGrpSpPr>
      <p:grpSpPr>
        <a:xfrm>
          <a:off x="0" y="0"/>
          <a:ext cx="0" cy="0"/>
          <a:chOff x="0" y="0"/>
          <a:chExt cx="0" cy="0"/>
        </a:xfrm>
      </p:grpSpPr>
      <p:pic>
        <p:nvPicPr>
          <p:cNvPr id="98" name="Google Shape;98;p19"/>
          <p:cNvPicPr preferRelativeResize="0"/>
          <p:nvPr/>
        </p:nvPicPr>
        <p:blipFill>
          <a:blip r:embed="rId4">
            <a:alphaModFix/>
          </a:blip>
          <a:stretch>
            <a:fillRect/>
          </a:stretch>
        </p:blipFill>
        <p:spPr>
          <a:xfrm>
            <a:off x="2219907" y="1026624"/>
            <a:ext cx="4672346" cy="3437095"/>
          </a:xfrm>
          <a:prstGeom prst="rect">
            <a:avLst/>
          </a:prstGeom>
          <a:noFill/>
          <a:ln>
            <a:noFill/>
          </a:ln>
        </p:spPr>
      </p:pic>
      <p:sp>
        <p:nvSpPr>
          <p:cNvPr id="101" name="Google Shape;101;p19"/>
          <p:cNvSpPr txBox="1">
            <a:spLocks noGrp="1"/>
          </p:cNvSpPr>
          <p:nvPr>
            <p:ph type="ctrTitle" idx="4294967295"/>
          </p:nvPr>
        </p:nvSpPr>
        <p:spPr>
          <a:xfrm>
            <a:off x="7119106" y="1328038"/>
            <a:ext cx="1431925" cy="511175"/>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1800" b="1" dirty="0">
                <a:latin typeface="Open Sans" panose="020B0606030504020204" pitchFamily="34" charset="0"/>
                <a:ea typeface="Open Sans" panose="020B0606030504020204" pitchFamily="34" charset="0"/>
                <a:cs typeface="Open Sans" panose="020B0606030504020204" pitchFamily="34" charset="0"/>
                <a:sym typeface="Average"/>
              </a:rPr>
              <a:t>Computer</a:t>
            </a:r>
            <a:endParaRPr sz="14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104" name="Google Shape;104;p19"/>
          <p:cNvSpPr txBox="1">
            <a:spLocks noGrp="1"/>
          </p:cNvSpPr>
          <p:nvPr>
            <p:ph type="ctrTitle" idx="4294967295"/>
          </p:nvPr>
        </p:nvSpPr>
        <p:spPr>
          <a:xfrm>
            <a:off x="0" y="1611313"/>
            <a:ext cx="1431925" cy="511175"/>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1800" b="1" dirty="0">
                <a:latin typeface="Open Sans" panose="020B0606030504020204" pitchFamily="34" charset="0"/>
                <a:ea typeface="Open Sans" panose="020B0606030504020204" pitchFamily="34" charset="0"/>
                <a:cs typeface="Open Sans" panose="020B0606030504020204" pitchFamily="34" charset="0"/>
                <a:sym typeface="Average"/>
              </a:rPr>
              <a:t>Screen</a:t>
            </a:r>
            <a:endParaRPr sz="14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107" name="Google Shape;107;p19"/>
          <p:cNvSpPr txBox="1">
            <a:spLocks noGrp="1"/>
          </p:cNvSpPr>
          <p:nvPr>
            <p:ph type="ctrTitle" idx="4294967295"/>
          </p:nvPr>
        </p:nvSpPr>
        <p:spPr>
          <a:xfrm>
            <a:off x="0" y="3800475"/>
            <a:ext cx="1431925" cy="51276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1800" b="1" dirty="0">
                <a:latin typeface="Open Sans" panose="020B0606030504020204" pitchFamily="34" charset="0"/>
                <a:ea typeface="Open Sans" panose="020B0606030504020204" pitchFamily="34" charset="0"/>
                <a:cs typeface="Open Sans" panose="020B0606030504020204" pitchFamily="34" charset="0"/>
                <a:sym typeface="Average"/>
              </a:rPr>
              <a:t>Keyboard</a:t>
            </a:r>
            <a:endParaRPr sz="14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109" name="Google Shape;109;p19"/>
          <p:cNvSpPr txBox="1">
            <a:spLocks noGrp="1"/>
          </p:cNvSpPr>
          <p:nvPr>
            <p:ph type="ctrTitle" idx="4294967295"/>
          </p:nvPr>
        </p:nvSpPr>
        <p:spPr>
          <a:xfrm>
            <a:off x="6349398" y="3860495"/>
            <a:ext cx="1431925" cy="512762"/>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1800" b="1" dirty="0">
                <a:latin typeface="Open Sans" panose="020B0606030504020204" pitchFamily="34" charset="0"/>
                <a:ea typeface="Open Sans" panose="020B0606030504020204" pitchFamily="34" charset="0"/>
                <a:cs typeface="Open Sans" panose="020B0606030504020204" pitchFamily="34" charset="0"/>
                <a:sym typeface="Average"/>
              </a:rPr>
              <a:t>Mouse</a:t>
            </a:r>
            <a:endParaRPr sz="14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99" name="Google Shape;99;p19"/>
          <p:cNvSpPr txBox="1">
            <a:spLocks noGrp="1"/>
          </p:cNvSpPr>
          <p:nvPr>
            <p:ph type="title" idx="4294967295"/>
          </p:nvPr>
        </p:nvSpPr>
        <p:spPr>
          <a:xfrm>
            <a:off x="0" y="330200"/>
            <a:ext cx="9144000" cy="657225"/>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Open Sans SemiBold" panose="020B0706030804020204" pitchFamily="34" charset="0"/>
                <a:ea typeface="Open Sans SemiBold" panose="020B0706030804020204" pitchFamily="34" charset="0"/>
                <a:cs typeface="Open Sans SemiBold" panose="020B0706030804020204" pitchFamily="34" charset="0"/>
                <a:sym typeface="Average"/>
              </a:rPr>
              <a:t>Hardware:</a:t>
            </a:r>
            <a:r>
              <a:rPr lang="en" dirty="0">
                <a:latin typeface="Open Sans" panose="020B0606030504020204" pitchFamily="34" charset="0"/>
                <a:ea typeface="Open Sans" panose="020B0606030504020204" pitchFamily="34" charset="0"/>
                <a:cs typeface="Open Sans" panose="020B0606030504020204" pitchFamily="34" charset="0"/>
                <a:sym typeface="Average"/>
              </a:rPr>
              <a:t> </a:t>
            </a:r>
            <a:r>
              <a:rPr lang="en" sz="1800" dirty="0">
                <a:latin typeface="Open Sans" panose="020B0606030504020204" pitchFamily="34" charset="0"/>
                <a:ea typeface="Open Sans" panose="020B0606030504020204" pitchFamily="34" charset="0"/>
                <a:cs typeface="Open Sans" panose="020B0606030504020204" pitchFamily="34" charset="0"/>
                <a:sym typeface="Average"/>
              </a:rPr>
              <a:t>the physical components of a computer</a:t>
            </a:r>
            <a:endParaRPr sz="18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100" name="Google Shape;100;p19"/>
          <p:cNvSpPr txBox="1"/>
          <p:nvPr/>
        </p:nvSpPr>
        <p:spPr>
          <a:xfrm>
            <a:off x="3764980" y="4305790"/>
            <a:ext cx="1582200" cy="304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 u="sng" dirty="0">
                <a:solidFill>
                  <a:srgbClr val="D9D9D9"/>
                </a:solidFill>
                <a:hlinkClick r:id="rId5"/>
              </a:rPr>
              <a:t>This Photo</a:t>
            </a:r>
            <a:r>
              <a:rPr lang="en" sz="600" dirty="0">
                <a:solidFill>
                  <a:srgbClr val="D9D9D9"/>
                </a:solidFill>
              </a:rPr>
              <a:t> is licensed under</a:t>
            </a:r>
            <a:r>
              <a:rPr lang="en" sz="600" dirty="0">
                <a:solidFill>
                  <a:srgbClr val="D9D9D9"/>
                </a:solidFill>
                <a:uFill>
                  <a:noFill/>
                </a:uFill>
                <a:hlinkClick r:id="rId6"/>
              </a:rPr>
              <a:t> </a:t>
            </a:r>
            <a:r>
              <a:rPr lang="en" sz="600" u="sng" dirty="0">
                <a:solidFill>
                  <a:srgbClr val="D9D9D9"/>
                </a:solidFill>
                <a:hlinkClick r:id="rId6"/>
              </a:rPr>
              <a:t>CC BY-NC</a:t>
            </a:r>
            <a:endParaRPr sz="600" u="sng" dirty="0">
              <a:solidFill>
                <a:srgbClr val="D9D9D9"/>
              </a:solidFill>
              <a:hlinkClick r:id="rId6"/>
            </a:endParaRPr>
          </a:p>
        </p:txBody>
      </p:sp>
      <p:cxnSp>
        <p:nvCxnSpPr>
          <p:cNvPr id="102" name="Google Shape;102;p19"/>
          <p:cNvCxnSpPr/>
          <p:nvPr/>
        </p:nvCxnSpPr>
        <p:spPr>
          <a:xfrm flipH="1">
            <a:off x="6744538" y="1610945"/>
            <a:ext cx="402000" cy="60600"/>
          </a:xfrm>
          <a:prstGeom prst="straightConnector1">
            <a:avLst/>
          </a:prstGeom>
          <a:noFill/>
          <a:ln w="76200" cap="flat" cmpd="sng">
            <a:solidFill>
              <a:srgbClr val="002060"/>
            </a:solidFill>
            <a:prstDash val="solid"/>
            <a:round/>
            <a:headEnd type="none" w="med" len="med"/>
            <a:tailEnd type="triangle" w="med" len="med"/>
          </a:ln>
        </p:spPr>
      </p:cxnSp>
      <p:sp>
        <p:nvSpPr>
          <p:cNvPr id="103" name="Google Shape;103;p19"/>
          <p:cNvSpPr txBox="1"/>
          <p:nvPr/>
        </p:nvSpPr>
        <p:spPr>
          <a:xfrm>
            <a:off x="7190084" y="1659275"/>
            <a:ext cx="1216170" cy="12441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CPU</a:t>
            </a:r>
            <a:endParaRPr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rtl="0">
              <a:spcBef>
                <a:spcPts val="0"/>
              </a:spcBef>
              <a:spcAft>
                <a:spcPts val="0"/>
              </a:spcAft>
              <a:buClr>
                <a:schemeClr val="dk1"/>
              </a:buClr>
              <a:buSzPts val="1100"/>
              <a:buFont typeface="Arial"/>
              <a:buNone/>
            </a:pPr>
            <a:r>
              <a:rPr lang="en"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Hard drive</a:t>
            </a:r>
            <a:endParaRPr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rtl="0">
              <a:spcBef>
                <a:spcPts val="0"/>
              </a:spcBef>
              <a:spcAft>
                <a:spcPts val="0"/>
              </a:spcAft>
              <a:buClr>
                <a:schemeClr val="dk1"/>
              </a:buClr>
              <a:buSzPts val="1100"/>
              <a:buFont typeface="Arial"/>
              <a:buNone/>
            </a:pPr>
            <a:r>
              <a:rPr lang="en"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Machine</a:t>
            </a:r>
            <a:endParaRPr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rtl="0">
              <a:spcBef>
                <a:spcPts val="0"/>
              </a:spcBef>
              <a:spcAft>
                <a:spcPts val="0"/>
              </a:spcAft>
              <a:buClr>
                <a:schemeClr val="dk1"/>
              </a:buClr>
              <a:buSzPts val="1100"/>
              <a:buFont typeface="Arial"/>
              <a:buNone/>
            </a:pPr>
            <a:r>
              <a:rPr lang="en"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Tower</a:t>
            </a:r>
            <a:endParaRPr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rtl="0">
              <a:spcBef>
                <a:spcPts val="0"/>
              </a:spcBef>
              <a:spcAft>
                <a:spcPts val="0"/>
              </a:spcAft>
              <a:buNone/>
            </a:pPr>
            <a:r>
              <a:rPr lang="en"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Box</a:t>
            </a:r>
            <a:endParaRPr dirty="0"/>
          </a:p>
        </p:txBody>
      </p:sp>
      <p:cxnSp>
        <p:nvCxnSpPr>
          <p:cNvPr id="105" name="Google Shape;105;p19"/>
          <p:cNvCxnSpPr/>
          <p:nvPr/>
        </p:nvCxnSpPr>
        <p:spPr>
          <a:xfrm>
            <a:off x="1919955" y="2111006"/>
            <a:ext cx="804300" cy="98400"/>
          </a:xfrm>
          <a:prstGeom prst="straightConnector1">
            <a:avLst/>
          </a:prstGeom>
          <a:noFill/>
          <a:ln w="76200" cap="flat" cmpd="sng">
            <a:solidFill>
              <a:srgbClr val="002060"/>
            </a:solidFill>
            <a:prstDash val="solid"/>
            <a:round/>
            <a:headEnd type="none" w="med" len="med"/>
            <a:tailEnd type="triangle" w="med" len="med"/>
          </a:ln>
        </p:spPr>
      </p:cxnSp>
      <p:sp>
        <p:nvSpPr>
          <p:cNvPr id="106" name="Google Shape;106;p19"/>
          <p:cNvSpPr txBox="1"/>
          <p:nvPr/>
        </p:nvSpPr>
        <p:spPr>
          <a:xfrm>
            <a:off x="193256" y="1906256"/>
            <a:ext cx="1921300" cy="606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Monitor Display</a:t>
            </a:r>
            <a:endParaRPr dirty="0"/>
          </a:p>
        </p:txBody>
      </p:sp>
      <p:cxnSp>
        <p:nvCxnSpPr>
          <p:cNvPr id="108" name="Google Shape;108;p19"/>
          <p:cNvCxnSpPr/>
          <p:nvPr/>
        </p:nvCxnSpPr>
        <p:spPr>
          <a:xfrm rot="10800000" flipH="1">
            <a:off x="1544375" y="3800725"/>
            <a:ext cx="837600" cy="220800"/>
          </a:xfrm>
          <a:prstGeom prst="straightConnector1">
            <a:avLst/>
          </a:prstGeom>
          <a:noFill/>
          <a:ln w="76200" cap="flat" cmpd="sng">
            <a:solidFill>
              <a:srgbClr val="002060"/>
            </a:solidFill>
            <a:prstDash val="solid"/>
            <a:round/>
            <a:headEnd type="none" w="med" len="med"/>
            <a:tailEnd type="triangle" w="med" len="med"/>
          </a:ln>
        </p:spPr>
      </p:cxnSp>
      <p:cxnSp>
        <p:nvCxnSpPr>
          <p:cNvPr id="110" name="Google Shape;110;p19"/>
          <p:cNvCxnSpPr/>
          <p:nvPr/>
        </p:nvCxnSpPr>
        <p:spPr>
          <a:xfrm rot="10800000">
            <a:off x="5649037" y="3991226"/>
            <a:ext cx="879900" cy="60600"/>
          </a:xfrm>
          <a:prstGeom prst="straightConnector1">
            <a:avLst/>
          </a:prstGeom>
          <a:noFill/>
          <a:ln w="76200" cap="flat" cmpd="sng">
            <a:solidFill>
              <a:srgbClr val="002060"/>
            </a:solidFill>
            <a:prstDash val="solid"/>
            <a:round/>
            <a:headEnd type="none" w="med" len="med"/>
            <a:tailEnd type="triangle" w="med" len="med"/>
          </a:ln>
        </p:spPr>
      </p:cxn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0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07"/>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0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09"/>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902"/>
        <p:cNvGrpSpPr/>
        <p:nvPr/>
      </p:nvGrpSpPr>
      <p:grpSpPr>
        <a:xfrm>
          <a:off x="0" y="0"/>
          <a:ext cx="0" cy="0"/>
          <a:chOff x="0" y="0"/>
          <a:chExt cx="0" cy="0"/>
        </a:xfrm>
      </p:grpSpPr>
      <p:pic>
        <p:nvPicPr>
          <p:cNvPr id="905" name="Google Shape;905;p80"/>
          <p:cNvPicPr preferRelativeResize="0"/>
          <p:nvPr/>
        </p:nvPicPr>
        <p:blipFill>
          <a:blip r:embed="rId4">
            <a:alphaModFix/>
          </a:blip>
          <a:stretch>
            <a:fillRect/>
          </a:stretch>
        </p:blipFill>
        <p:spPr>
          <a:xfrm>
            <a:off x="1577813" y="323512"/>
            <a:ext cx="5988375" cy="4496475"/>
          </a:xfrm>
          <a:prstGeom prst="rect">
            <a:avLst/>
          </a:prstGeom>
          <a:noFill/>
          <a:ln w="12700">
            <a:solidFill>
              <a:srgbClr val="002060"/>
            </a:solidFill>
          </a:ln>
        </p:spPr>
      </p:pic>
    </p:spTree>
    <p:custDataLst>
      <p:tags r:id="rId1"/>
    </p:custData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909"/>
        <p:cNvGrpSpPr/>
        <p:nvPr/>
      </p:nvGrpSpPr>
      <p:grpSpPr>
        <a:xfrm>
          <a:off x="0" y="0"/>
          <a:ext cx="0" cy="0"/>
          <a:chOff x="0" y="0"/>
          <a:chExt cx="0" cy="0"/>
        </a:xfrm>
      </p:grpSpPr>
      <p:sp>
        <p:nvSpPr>
          <p:cNvPr id="912" name="Google Shape;912;p81"/>
          <p:cNvSpPr txBox="1">
            <a:spLocks noGrp="1"/>
          </p:cNvSpPr>
          <p:nvPr>
            <p:ph type="ctrTitle" idx="4294967295"/>
          </p:nvPr>
        </p:nvSpPr>
        <p:spPr>
          <a:xfrm>
            <a:off x="1198690" y="2057972"/>
            <a:ext cx="7332662" cy="3186112"/>
          </a:xfrm>
          <a:prstGeom prst="rect">
            <a:avLst/>
          </a:prstGeom>
        </p:spPr>
        <p:txBody>
          <a:bodyPr spcFirstLastPara="1" wrap="square" lIns="91425" tIns="91425" rIns="91425" bIns="91425" anchor="t" anchorCtr="0">
            <a:noAutofit/>
          </a:bodyPr>
          <a:lstStyle/>
          <a:p>
            <a:pPr marL="457200" lvl="0" indent="0" algn="l" rtl="0">
              <a:spcBef>
                <a:spcPts val="0"/>
              </a:spcBef>
              <a:spcAft>
                <a:spcPts val="0"/>
              </a:spcAft>
              <a:buNone/>
            </a:pPr>
            <a:endParaRPr sz="8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Visit at least one website on today’s handout</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0" algn="l" rtl="0">
              <a:spcBef>
                <a:spcPts val="0"/>
              </a:spcBef>
              <a:spcAft>
                <a:spcPts val="0"/>
              </a:spcAft>
              <a:buNone/>
            </a:pPr>
            <a:endParaRPr sz="8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Take the exit survey</a:t>
            </a:r>
            <a:endParaRPr sz="2400" u="sng"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0" algn="l" rtl="0">
              <a:spcBef>
                <a:spcPts val="0"/>
              </a:spcBef>
              <a:spcAft>
                <a:spcPts val="0"/>
              </a:spcAft>
              <a:buNone/>
            </a:pPr>
            <a:endParaRPr sz="800" u="sng"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Practice today’s skills and ask questions</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911" name="Google Shape;911;p81"/>
          <p:cNvSpPr txBox="1">
            <a:spLocks noGrp="1"/>
          </p:cNvSpPr>
          <p:nvPr>
            <p:ph type="ctrTitle" idx="4294967295"/>
          </p:nvPr>
        </p:nvSpPr>
        <p:spPr>
          <a:xfrm>
            <a:off x="207169" y="774700"/>
            <a:ext cx="8729662" cy="574675"/>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sz="4500" dirty="0">
                <a:latin typeface="Open Sans" panose="020B0606030504020204" pitchFamily="34" charset="0"/>
                <a:ea typeface="Open Sans" panose="020B0606030504020204" pitchFamily="34" charset="0"/>
                <a:cs typeface="Open Sans" panose="020B0606030504020204" pitchFamily="34" charset="0"/>
                <a:sym typeface="Average"/>
              </a:rPr>
              <a:t>Wrap-Up</a:t>
            </a:r>
            <a:endParaRPr sz="45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913" name="Google Shape;913;p81"/>
          <p:cNvSpPr txBox="1"/>
          <p:nvPr/>
        </p:nvSpPr>
        <p:spPr>
          <a:xfrm>
            <a:off x="3659400" y="1348835"/>
            <a:ext cx="1825200" cy="57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Checklist</a:t>
            </a:r>
            <a:endParaRPr sz="30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Shape 924"/>
        <p:cNvGrpSpPr/>
        <p:nvPr/>
      </p:nvGrpSpPr>
      <p:grpSpPr>
        <a:xfrm>
          <a:off x="0" y="0"/>
          <a:ext cx="0" cy="0"/>
          <a:chOff x="0" y="0"/>
          <a:chExt cx="0" cy="0"/>
        </a:xfrm>
      </p:grpSpPr>
      <p:sp>
        <p:nvSpPr>
          <p:cNvPr id="6" name="Google Shape;69;p15">
            <a:extLst>
              <a:ext uri="{FF2B5EF4-FFF2-40B4-BE49-F238E27FC236}">
                <a16:creationId xmlns:a16="http://schemas.microsoft.com/office/drawing/2014/main" id="{2E40F5B1-C6DA-42C5-A96D-0CF946E1FB1B}"/>
              </a:ext>
            </a:extLst>
          </p:cNvPr>
          <p:cNvSpPr txBox="1">
            <a:spLocks/>
          </p:cNvSpPr>
          <p:nvPr/>
        </p:nvSpPr>
        <p:spPr>
          <a:xfrm>
            <a:off x="623400" y="1361795"/>
            <a:ext cx="8520600" cy="20526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1pPr>
            <a:lvl2pPr marR="0" lvl="1"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2pPr>
            <a:lvl3pPr marR="0" lvl="2"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3pPr>
            <a:lvl4pPr marR="0" lvl="3"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4pPr>
            <a:lvl5pPr marR="0" lvl="4"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5pPr>
            <a:lvl6pPr marR="0" lvl="5"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6pPr>
            <a:lvl7pPr marR="0" lvl="6"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7pPr>
            <a:lvl8pPr marR="0" lvl="7"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8pPr>
            <a:lvl9pPr marR="0" lvl="8"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9pPr>
          </a:lstStyle>
          <a:p>
            <a:pPr algn="l"/>
            <a:r>
              <a:rPr lang="en-US" sz="4000" dirty="0">
                <a:latin typeface="Open Sans SemiBold" panose="020B0706030804020204" pitchFamily="34" charset="0"/>
                <a:ea typeface="Open Sans SemiBold" panose="020B0706030804020204" pitchFamily="34" charset="0"/>
                <a:cs typeface="Open Sans SemiBold" panose="020B0706030804020204" pitchFamily="34" charset="0"/>
                <a:sym typeface="Average"/>
              </a:rPr>
              <a:t>Chromebook Basics </a:t>
            </a:r>
          </a:p>
          <a:p>
            <a:pPr algn="l"/>
            <a:r>
              <a:rPr lang="en-US" sz="2800" dirty="0">
                <a:latin typeface="Open Sans" panose="020B0606030504020204" pitchFamily="34" charset="0"/>
                <a:ea typeface="Open Sans" panose="020B0606030504020204" pitchFamily="34" charset="0"/>
                <a:cs typeface="Open Sans" panose="020B0606030504020204" pitchFamily="34" charset="0"/>
                <a:sym typeface="Average"/>
              </a:rPr>
              <a:t>Digital Literacy Workshop</a:t>
            </a:r>
          </a:p>
        </p:txBody>
      </p:sp>
      <p:pic>
        <p:nvPicPr>
          <p:cNvPr id="7" name="Picture 6">
            <a:extLst>
              <a:ext uri="{FF2B5EF4-FFF2-40B4-BE49-F238E27FC236}">
                <a16:creationId xmlns:a16="http://schemas.microsoft.com/office/drawing/2014/main" id="{F131C908-3CEA-4E41-B489-05739AD09FB7}"/>
              </a:ext>
            </a:extLst>
          </p:cNvPr>
          <p:cNvPicPr>
            <a:picLocks noChangeAspect="1"/>
          </p:cNvPicPr>
          <p:nvPr/>
        </p:nvPicPr>
        <p:blipFill>
          <a:blip r:embed="rId4"/>
          <a:stretch>
            <a:fillRect/>
          </a:stretch>
        </p:blipFill>
        <p:spPr>
          <a:xfrm>
            <a:off x="109063" y="360635"/>
            <a:ext cx="3794725" cy="2211115"/>
          </a:xfrm>
          <a:prstGeom prst="rect">
            <a:avLst/>
          </a:prstGeom>
        </p:spPr>
      </p:pic>
    </p:spTree>
    <p:custDataLst>
      <p:tags r:id="rId1"/>
    </p:custData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Shape 930"/>
        <p:cNvGrpSpPr/>
        <p:nvPr/>
      </p:nvGrpSpPr>
      <p:grpSpPr>
        <a:xfrm>
          <a:off x="0" y="0"/>
          <a:ext cx="0" cy="0"/>
          <a:chOff x="0" y="0"/>
          <a:chExt cx="0" cy="0"/>
        </a:xfrm>
      </p:grpSpPr>
      <p:sp>
        <p:nvSpPr>
          <p:cNvPr id="932" name="Google Shape;932;p84"/>
          <p:cNvSpPr txBox="1">
            <a:spLocks noGrp="1"/>
          </p:cNvSpPr>
          <p:nvPr>
            <p:ph type="title"/>
          </p:nvPr>
        </p:nvSpPr>
        <p:spPr>
          <a:xfrm>
            <a:off x="-75" y="1239775"/>
            <a:ext cx="9144000" cy="8289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600" dirty="0">
                <a:latin typeface="+mj-lt"/>
                <a:ea typeface="Open Sans" panose="020B0606030504020204" pitchFamily="34" charset="0"/>
                <a:cs typeface="Open Sans" panose="020B0606030504020204" pitchFamily="34" charset="0"/>
                <a:sym typeface="Average"/>
              </a:rPr>
              <a:t>Introductions</a:t>
            </a:r>
            <a:endParaRPr sz="3600" dirty="0">
              <a:latin typeface="+mj-lt"/>
              <a:ea typeface="Open Sans" panose="020B0606030504020204" pitchFamily="34" charset="0"/>
              <a:cs typeface="Open Sans" panose="020B0606030504020204" pitchFamily="34" charset="0"/>
              <a:sym typeface="Average"/>
            </a:endParaRPr>
          </a:p>
        </p:txBody>
      </p:sp>
      <p:sp>
        <p:nvSpPr>
          <p:cNvPr id="933" name="Google Shape;933;p84"/>
          <p:cNvSpPr txBox="1">
            <a:spLocks noGrp="1"/>
          </p:cNvSpPr>
          <p:nvPr>
            <p:ph type="ctrTitle" idx="4294967295"/>
          </p:nvPr>
        </p:nvSpPr>
        <p:spPr>
          <a:xfrm>
            <a:off x="1197865" y="2068675"/>
            <a:ext cx="6519672" cy="2093912"/>
          </a:xfrm>
          <a:prstGeom prst="rect">
            <a:avLst/>
          </a:prstGeom>
        </p:spPr>
        <p:txBody>
          <a:bodyPr spcFirstLastPara="1" wrap="square" lIns="91425" tIns="91425" rIns="91425" bIns="91425" anchor="t" anchorCtr="0">
            <a:noAutofit/>
          </a:bodyPr>
          <a:lstStyle/>
          <a:p>
            <a:pPr marL="50800" lvl="0" algn="ctr" rtl="0">
              <a:spcBef>
                <a:spcPts val="0"/>
              </a:spcBef>
              <a:spcAft>
                <a:spcPts val="1200"/>
              </a:spcAft>
              <a:buSzPts val="2800"/>
            </a:pPr>
            <a:r>
              <a:rPr lang="en" dirty="0">
                <a:latin typeface="Open Sans" panose="020B0606030504020204" pitchFamily="34" charset="0"/>
                <a:ea typeface="Open Sans" panose="020B0606030504020204" pitchFamily="34" charset="0"/>
                <a:cs typeface="Open Sans" panose="020B0606030504020204" pitchFamily="34" charset="0"/>
                <a:sym typeface="Average"/>
              </a:rPr>
              <a:t>Who are you?</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a:p>
            <a:pPr marL="50800" lvl="0" algn="ctr" rtl="0">
              <a:spcBef>
                <a:spcPts val="0"/>
              </a:spcBef>
              <a:spcAft>
                <a:spcPts val="1200"/>
              </a:spcAft>
              <a:buSzPts val="2800"/>
            </a:pPr>
            <a:r>
              <a:rPr lang="en" dirty="0">
                <a:latin typeface="Open Sans" panose="020B0606030504020204" pitchFamily="34" charset="0"/>
                <a:ea typeface="Open Sans" panose="020B0606030504020204" pitchFamily="34" charset="0"/>
                <a:cs typeface="Open Sans" panose="020B0606030504020204" pitchFamily="34" charset="0"/>
                <a:sym typeface="Average"/>
              </a:rPr>
              <a:t>What would you like to use a computer to do?</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Shape 937"/>
        <p:cNvGrpSpPr/>
        <p:nvPr/>
      </p:nvGrpSpPr>
      <p:grpSpPr>
        <a:xfrm>
          <a:off x="0" y="0"/>
          <a:ext cx="0" cy="0"/>
          <a:chOff x="0" y="0"/>
          <a:chExt cx="0" cy="0"/>
        </a:xfrm>
      </p:grpSpPr>
      <p:sp>
        <p:nvSpPr>
          <p:cNvPr id="939" name="Google Shape;939;p85"/>
          <p:cNvSpPr txBox="1">
            <a:spLocks noGrp="1"/>
          </p:cNvSpPr>
          <p:nvPr>
            <p:ph type="title" idx="4294967295"/>
          </p:nvPr>
        </p:nvSpPr>
        <p:spPr>
          <a:xfrm>
            <a:off x="-73634" y="394555"/>
            <a:ext cx="9144000" cy="657225"/>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mj-lt"/>
                <a:ea typeface="Open Sans" panose="020B0606030504020204" pitchFamily="34" charset="0"/>
                <a:cs typeface="Open Sans" panose="020B0606030504020204" pitchFamily="34" charset="0"/>
                <a:sym typeface="Average"/>
              </a:rPr>
              <a:t>Computer Words Quiz: </a:t>
            </a:r>
            <a:br>
              <a:rPr lang="en" dirty="0">
                <a:latin typeface="Open Sans" panose="020B0606030504020204" pitchFamily="34" charset="0"/>
                <a:ea typeface="Open Sans" panose="020B0606030504020204" pitchFamily="34" charset="0"/>
                <a:cs typeface="Open Sans" panose="020B0606030504020204" pitchFamily="34" charset="0"/>
                <a:sym typeface="Average"/>
              </a:rPr>
            </a:br>
            <a:r>
              <a:rPr lang="en" sz="1800" dirty="0">
                <a:latin typeface="Open Sans" panose="020B0606030504020204" pitchFamily="34" charset="0"/>
                <a:ea typeface="Open Sans" panose="020B0606030504020204" pitchFamily="34" charset="0"/>
                <a:cs typeface="Open Sans" panose="020B0606030504020204" pitchFamily="34" charset="0"/>
                <a:sym typeface="Average"/>
              </a:rPr>
              <a:t>Families work together. Anyone can operate computer.</a:t>
            </a:r>
            <a:endParaRPr sz="1800" dirty="0">
              <a:latin typeface="Open Sans" panose="020B0606030504020204" pitchFamily="34" charset="0"/>
              <a:ea typeface="Open Sans" panose="020B0606030504020204" pitchFamily="34" charset="0"/>
              <a:cs typeface="Open Sans" panose="020B0606030504020204" pitchFamily="34" charset="0"/>
              <a:sym typeface="Average"/>
            </a:endParaRPr>
          </a:p>
        </p:txBody>
      </p:sp>
      <p:pic>
        <p:nvPicPr>
          <p:cNvPr id="940" name="Google Shape;940;p85">
            <a:hlinkClick r:id="rId4"/>
          </p:cNvPr>
          <p:cNvPicPr preferRelativeResize="0"/>
          <p:nvPr/>
        </p:nvPicPr>
        <p:blipFill>
          <a:blip r:embed="rId5">
            <a:alphaModFix/>
          </a:blip>
          <a:stretch>
            <a:fillRect/>
          </a:stretch>
        </p:blipFill>
        <p:spPr>
          <a:xfrm>
            <a:off x="1593814" y="1481328"/>
            <a:ext cx="5809104" cy="3267617"/>
          </a:xfrm>
          <a:prstGeom prst="rect">
            <a:avLst/>
          </a:prstGeom>
          <a:noFill/>
          <a:ln>
            <a:noFill/>
          </a:ln>
        </p:spPr>
      </p:pic>
    </p:spTree>
    <p:custDataLst>
      <p:tags r:id="rId1"/>
    </p:custData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Shape 944"/>
        <p:cNvGrpSpPr/>
        <p:nvPr/>
      </p:nvGrpSpPr>
      <p:grpSpPr>
        <a:xfrm>
          <a:off x="0" y="0"/>
          <a:ext cx="0" cy="0"/>
          <a:chOff x="0" y="0"/>
          <a:chExt cx="0" cy="0"/>
        </a:xfrm>
      </p:grpSpPr>
      <p:sp>
        <p:nvSpPr>
          <p:cNvPr id="946" name="Google Shape;946;p86"/>
          <p:cNvSpPr txBox="1">
            <a:spLocks noGrp="1"/>
          </p:cNvSpPr>
          <p:nvPr>
            <p:ph type="title"/>
          </p:nvPr>
        </p:nvSpPr>
        <p:spPr>
          <a:xfrm>
            <a:off x="-75" y="1487793"/>
            <a:ext cx="9144000" cy="828900"/>
          </a:xfrm>
          <a:prstGeom prst="rect">
            <a:avLst/>
          </a:prstGeom>
        </p:spPr>
        <p:txBody>
          <a:bodyPr spcFirstLastPara="1" wrap="square" lIns="91425" tIns="91425" rIns="91425" bIns="91425" anchor="t" anchorCtr="0">
            <a:noAutofit/>
          </a:bodyPr>
          <a:lstStyle/>
          <a:p>
            <a:pPr marL="0" lvl="0" indent="0" algn="ctr" rtl="0">
              <a:lnSpc>
                <a:spcPts val="4700"/>
              </a:lnSpc>
              <a:spcBef>
                <a:spcPts val="0"/>
              </a:spcBef>
              <a:spcAft>
                <a:spcPts val="0"/>
              </a:spcAft>
              <a:buNone/>
            </a:pPr>
            <a:r>
              <a:rPr lang="en" sz="3600" dirty="0">
                <a:latin typeface="+mj-lt"/>
                <a:ea typeface="Open Sans" panose="020B0606030504020204" pitchFamily="34" charset="0"/>
                <a:cs typeface="Open Sans" panose="020B0606030504020204" pitchFamily="34" charset="0"/>
                <a:sym typeface="Average"/>
              </a:rPr>
              <a:t>What Can You Do on</a:t>
            </a:r>
            <a:br>
              <a:rPr lang="en" sz="3600" dirty="0">
                <a:latin typeface="+mj-lt"/>
                <a:ea typeface="Open Sans" panose="020B0606030504020204" pitchFamily="34" charset="0"/>
                <a:cs typeface="Open Sans" panose="020B0606030504020204" pitchFamily="34" charset="0"/>
                <a:sym typeface="Average"/>
              </a:rPr>
            </a:br>
            <a:r>
              <a:rPr lang="en" sz="3600" dirty="0">
                <a:latin typeface="+mj-lt"/>
                <a:ea typeface="Open Sans" panose="020B0606030504020204" pitchFamily="34" charset="0"/>
                <a:cs typeface="Open Sans" panose="020B0606030504020204" pitchFamily="34" charset="0"/>
                <a:sym typeface="Average"/>
              </a:rPr>
              <a:t> Your Computer</a:t>
            </a:r>
            <a:r>
              <a:rPr lang="en" sz="4800" dirty="0">
                <a:latin typeface="Open Sans" panose="020B0606030504020204" pitchFamily="34" charset="0"/>
                <a:ea typeface="Open Sans" panose="020B0606030504020204" pitchFamily="34" charset="0"/>
                <a:cs typeface="Open Sans" panose="020B0606030504020204" pitchFamily="34" charset="0"/>
                <a:sym typeface="Average"/>
              </a:rPr>
              <a:t>?</a:t>
            </a:r>
            <a:endParaRPr sz="48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947" name="Google Shape;947;p86"/>
          <p:cNvSpPr txBox="1">
            <a:spLocks noGrp="1"/>
          </p:cNvSpPr>
          <p:nvPr>
            <p:ph type="ctrTitle" idx="4294967295"/>
          </p:nvPr>
        </p:nvSpPr>
        <p:spPr>
          <a:xfrm>
            <a:off x="1476681" y="2818638"/>
            <a:ext cx="6190488" cy="67945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Complete worksheet with your partner.</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Shape 951"/>
        <p:cNvGrpSpPr/>
        <p:nvPr/>
      </p:nvGrpSpPr>
      <p:grpSpPr>
        <a:xfrm>
          <a:off x="0" y="0"/>
          <a:ext cx="0" cy="0"/>
          <a:chOff x="0" y="0"/>
          <a:chExt cx="0" cy="0"/>
        </a:xfrm>
      </p:grpSpPr>
      <p:sp>
        <p:nvSpPr>
          <p:cNvPr id="954" name="Google Shape;954;p87"/>
          <p:cNvSpPr txBox="1">
            <a:spLocks noGrp="1"/>
          </p:cNvSpPr>
          <p:nvPr>
            <p:ph type="ctrTitle" idx="4294967295"/>
          </p:nvPr>
        </p:nvSpPr>
        <p:spPr>
          <a:xfrm>
            <a:off x="0" y="2228850"/>
            <a:ext cx="9144000" cy="2093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Group Discussion</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953" name="Google Shape;953;p87"/>
          <p:cNvSpPr txBox="1">
            <a:spLocks noGrp="1"/>
          </p:cNvSpPr>
          <p:nvPr>
            <p:ph type="title" idx="4294967295"/>
          </p:nvPr>
        </p:nvSpPr>
        <p:spPr>
          <a:xfrm>
            <a:off x="0" y="1324928"/>
            <a:ext cx="9144000" cy="828675"/>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600" dirty="0">
                <a:latin typeface="+mj-lt"/>
                <a:ea typeface="Open Sans" panose="020B0606030504020204" pitchFamily="34" charset="0"/>
                <a:cs typeface="Open Sans" panose="020B0606030504020204" pitchFamily="34" charset="0"/>
                <a:sym typeface="Average"/>
              </a:rPr>
              <a:t>Troubleshooting</a:t>
            </a:r>
            <a:r>
              <a:rPr lang="en" sz="4800" dirty="0">
                <a:latin typeface="Open Sans" panose="020B0606030504020204" pitchFamily="34" charset="0"/>
                <a:ea typeface="Open Sans" panose="020B0606030504020204" pitchFamily="34" charset="0"/>
                <a:cs typeface="Open Sans" panose="020B0606030504020204" pitchFamily="34" charset="0"/>
                <a:sym typeface="Average"/>
              </a:rPr>
              <a:t> </a:t>
            </a:r>
            <a:r>
              <a:rPr lang="en" sz="3600" dirty="0">
                <a:latin typeface="+mj-lt"/>
                <a:ea typeface="Open Sans" panose="020B0606030504020204" pitchFamily="34" charset="0"/>
                <a:cs typeface="Open Sans" panose="020B0606030504020204" pitchFamily="34" charset="0"/>
                <a:sym typeface="Average"/>
              </a:rPr>
              <a:t>Common</a:t>
            </a:r>
            <a:r>
              <a:rPr lang="en" sz="4800" dirty="0">
                <a:latin typeface="Open Sans" panose="020B0606030504020204" pitchFamily="34" charset="0"/>
                <a:ea typeface="Open Sans" panose="020B0606030504020204" pitchFamily="34" charset="0"/>
                <a:cs typeface="Open Sans" panose="020B0606030504020204" pitchFamily="34" charset="0"/>
                <a:sym typeface="Average"/>
              </a:rPr>
              <a:t> </a:t>
            </a:r>
            <a:r>
              <a:rPr lang="en" sz="3600" dirty="0">
                <a:latin typeface="+mj-lt"/>
                <a:ea typeface="Open Sans" panose="020B0606030504020204" pitchFamily="34" charset="0"/>
                <a:cs typeface="Open Sans" panose="020B0606030504020204" pitchFamily="34" charset="0"/>
                <a:sym typeface="Average"/>
              </a:rPr>
              <a:t>Issues</a:t>
            </a:r>
            <a:endParaRPr sz="3600" dirty="0">
              <a:latin typeface="+mj-lt"/>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Shape 958"/>
        <p:cNvGrpSpPr/>
        <p:nvPr/>
      </p:nvGrpSpPr>
      <p:grpSpPr>
        <a:xfrm>
          <a:off x="0" y="0"/>
          <a:ext cx="0" cy="0"/>
          <a:chOff x="0" y="0"/>
          <a:chExt cx="0" cy="0"/>
        </a:xfrm>
      </p:grpSpPr>
      <p:sp>
        <p:nvSpPr>
          <p:cNvPr id="961" name="Google Shape;961;p88"/>
          <p:cNvSpPr txBox="1">
            <a:spLocks noGrp="1"/>
          </p:cNvSpPr>
          <p:nvPr>
            <p:ph type="ctrTitle" idx="4294967295"/>
          </p:nvPr>
        </p:nvSpPr>
        <p:spPr>
          <a:xfrm>
            <a:off x="0" y="1870774"/>
            <a:ext cx="9144000" cy="828675"/>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600" i="1" dirty="0">
                <a:latin typeface="Open Sans" panose="020B0606030504020204" pitchFamily="34" charset="0"/>
                <a:ea typeface="Open Sans" panose="020B0606030504020204" pitchFamily="34" charset="0"/>
                <a:cs typeface="Open Sans" panose="020B0606030504020204" pitchFamily="34" charset="0"/>
                <a:sym typeface="Average"/>
              </a:rPr>
              <a:t>Problem:</a:t>
            </a:r>
            <a:endParaRPr sz="3600" i="1"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962" name="Google Shape;962;p88"/>
          <p:cNvSpPr txBox="1">
            <a:spLocks noGrp="1"/>
          </p:cNvSpPr>
          <p:nvPr>
            <p:ph type="ctrTitle" idx="4294967295"/>
          </p:nvPr>
        </p:nvSpPr>
        <p:spPr>
          <a:xfrm>
            <a:off x="390525" y="2699449"/>
            <a:ext cx="8362950" cy="2093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600" dirty="0">
                <a:latin typeface="Open Sans" panose="020B0606030504020204" pitchFamily="34" charset="0"/>
                <a:ea typeface="Open Sans" panose="020B0606030504020204" pitchFamily="34" charset="0"/>
                <a:cs typeface="Open Sans" panose="020B0606030504020204" pitchFamily="34" charset="0"/>
                <a:sym typeface="Average"/>
              </a:rPr>
              <a:t>Computer won’t come on.</a:t>
            </a:r>
            <a:endParaRPr sz="3600" dirty="0">
              <a:latin typeface="Open Sans" panose="020B0606030504020204" pitchFamily="34" charset="0"/>
              <a:ea typeface="Open Sans" panose="020B0606030504020204" pitchFamily="34" charset="0"/>
              <a:cs typeface="Open Sans" panose="020B0606030504020204" pitchFamily="34" charset="0"/>
              <a:sym typeface="Average"/>
            </a:endParaRPr>
          </a:p>
        </p:txBody>
      </p:sp>
      <p:pic>
        <p:nvPicPr>
          <p:cNvPr id="5" name="Picture 4" descr="Icon&#10;&#10;Description automatically generated">
            <a:extLst>
              <a:ext uri="{FF2B5EF4-FFF2-40B4-BE49-F238E27FC236}">
                <a16:creationId xmlns:a16="http://schemas.microsoft.com/office/drawing/2014/main" id="{0046E481-D8E4-45C1-8047-147661190058}"/>
              </a:ext>
            </a:extLst>
          </p:cNvPr>
          <p:cNvPicPr>
            <a:picLocks noChangeAspect="1"/>
          </p:cNvPicPr>
          <p:nvPr/>
        </p:nvPicPr>
        <p:blipFill>
          <a:blip r:embed="rId4"/>
          <a:stretch>
            <a:fillRect/>
          </a:stretch>
        </p:blipFill>
        <p:spPr>
          <a:xfrm>
            <a:off x="3935725" y="819528"/>
            <a:ext cx="1272549" cy="1272164"/>
          </a:xfrm>
          <a:prstGeom prst="rect">
            <a:avLst/>
          </a:prstGeom>
        </p:spPr>
      </p:pic>
    </p:spTree>
    <p:custDataLst>
      <p:tags r:id="rId1"/>
    </p:custData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Shape 966"/>
        <p:cNvGrpSpPr/>
        <p:nvPr/>
      </p:nvGrpSpPr>
      <p:grpSpPr>
        <a:xfrm>
          <a:off x="0" y="0"/>
          <a:ext cx="0" cy="0"/>
          <a:chOff x="0" y="0"/>
          <a:chExt cx="0" cy="0"/>
        </a:xfrm>
      </p:grpSpPr>
      <p:sp>
        <p:nvSpPr>
          <p:cNvPr id="970" name="Google Shape;970;p89"/>
          <p:cNvSpPr txBox="1">
            <a:spLocks noGrp="1"/>
          </p:cNvSpPr>
          <p:nvPr>
            <p:ph type="ctrTitle" idx="4294967295"/>
          </p:nvPr>
        </p:nvSpPr>
        <p:spPr>
          <a:xfrm>
            <a:off x="390524" y="2592324"/>
            <a:ext cx="8362950" cy="2093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600" dirty="0">
                <a:latin typeface="Open Sans" panose="020B0606030504020204" pitchFamily="34" charset="0"/>
                <a:ea typeface="Open Sans" panose="020B0606030504020204" pitchFamily="34" charset="0"/>
                <a:cs typeface="Open Sans" panose="020B0606030504020204" pitchFamily="34" charset="0"/>
                <a:sym typeface="Average"/>
              </a:rPr>
              <a:t>Computer is frozen. </a:t>
            </a:r>
            <a:endParaRPr sz="3600" dirty="0">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spcBef>
                <a:spcPts val="0"/>
              </a:spcBef>
              <a:spcAft>
                <a:spcPts val="0"/>
              </a:spcAft>
              <a:buNone/>
            </a:pPr>
            <a:r>
              <a:rPr lang="en" sz="3600" dirty="0">
                <a:latin typeface="Open Sans" panose="020B0606030504020204" pitchFamily="34" charset="0"/>
                <a:ea typeface="Open Sans" panose="020B0606030504020204" pitchFamily="34" charset="0"/>
                <a:cs typeface="Open Sans" panose="020B0606030504020204" pitchFamily="34" charset="0"/>
                <a:sym typeface="Average"/>
              </a:rPr>
              <a:t>You can’t even move your cursor.</a:t>
            </a:r>
            <a:endParaRPr sz="36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6" name="Google Shape;961;p88">
            <a:extLst>
              <a:ext uri="{FF2B5EF4-FFF2-40B4-BE49-F238E27FC236}">
                <a16:creationId xmlns:a16="http://schemas.microsoft.com/office/drawing/2014/main" id="{832AB581-09F9-428B-959A-A1BF5BB90F47}"/>
              </a:ext>
            </a:extLst>
          </p:cNvPr>
          <p:cNvSpPr txBox="1">
            <a:spLocks/>
          </p:cNvSpPr>
          <p:nvPr/>
        </p:nvSpPr>
        <p:spPr>
          <a:xfrm>
            <a:off x="0" y="1870774"/>
            <a:ext cx="9144000" cy="82867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3600" i="1">
                <a:latin typeface="Open Sans" panose="020B0606030504020204" pitchFamily="34" charset="0"/>
                <a:ea typeface="Open Sans" panose="020B0606030504020204" pitchFamily="34" charset="0"/>
                <a:cs typeface="Open Sans" panose="020B0606030504020204" pitchFamily="34" charset="0"/>
                <a:sym typeface="Average"/>
              </a:rPr>
              <a:t>Problem:</a:t>
            </a:r>
            <a:endParaRPr lang="en-US" sz="3600" i="1" dirty="0">
              <a:latin typeface="Open Sans" panose="020B0606030504020204" pitchFamily="34" charset="0"/>
              <a:ea typeface="Open Sans" panose="020B0606030504020204" pitchFamily="34" charset="0"/>
              <a:cs typeface="Open Sans" panose="020B0606030504020204" pitchFamily="34" charset="0"/>
              <a:sym typeface="Average"/>
            </a:endParaRPr>
          </a:p>
        </p:txBody>
      </p:sp>
      <p:pic>
        <p:nvPicPr>
          <p:cNvPr id="7" name="Picture 6" descr="Icon&#10;&#10;Description automatically generated">
            <a:extLst>
              <a:ext uri="{FF2B5EF4-FFF2-40B4-BE49-F238E27FC236}">
                <a16:creationId xmlns:a16="http://schemas.microsoft.com/office/drawing/2014/main" id="{6121CD6E-B6C6-4AC6-8B7E-4B61551AC4CE}"/>
              </a:ext>
            </a:extLst>
          </p:cNvPr>
          <p:cNvPicPr>
            <a:picLocks noChangeAspect="1"/>
          </p:cNvPicPr>
          <p:nvPr/>
        </p:nvPicPr>
        <p:blipFill>
          <a:blip r:embed="rId4"/>
          <a:stretch>
            <a:fillRect/>
          </a:stretch>
        </p:blipFill>
        <p:spPr>
          <a:xfrm>
            <a:off x="3935725" y="819528"/>
            <a:ext cx="1272549" cy="1272164"/>
          </a:xfrm>
          <a:prstGeom prst="rect">
            <a:avLst/>
          </a:prstGeom>
        </p:spPr>
      </p:pic>
    </p:spTree>
    <p:custDataLst>
      <p:tags r:id="rId1"/>
    </p:custData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Shape 974"/>
        <p:cNvGrpSpPr/>
        <p:nvPr/>
      </p:nvGrpSpPr>
      <p:grpSpPr>
        <a:xfrm>
          <a:off x="0" y="0"/>
          <a:ext cx="0" cy="0"/>
          <a:chOff x="0" y="0"/>
          <a:chExt cx="0" cy="0"/>
        </a:xfrm>
      </p:grpSpPr>
      <p:sp>
        <p:nvSpPr>
          <p:cNvPr id="6" name="Google Shape;961;p88">
            <a:extLst>
              <a:ext uri="{FF2B5EF4-FFF2-40B4-BE49-F238E27FC236}">
                <a16:creationId xmlns:a16="http://schemas.microsoft.com/office/drawing/2014/main" id="{A75574E6-D4AC-495D-AFBB-9B5B4C5D42F2}"/>
              </a:ext>
            </a:extLst>
          </p:cNvPr>
          <p:cNvSpPr txBox="1">
            <a:spLocks/>
          </p:cNvSpPr>
          <p:nvPr/>
        </p:nvSpPr>
        <p:spPr>
          <a:xfrm>
            <a:off x="0" y="1870774"/>
            <a:ext cx="9144000" cy="82867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3600" i="1" dirty="0">
                <a:latin typeface="Open Sans" panose="020B0606030504020204" pitchFamily="34" charset="0"/>
                <a:ea typeface="Open Sans" panose="020B0606030504020204" pitchFamily="34" charset="0"/>
                <a:cs typeface="Open Sans" panose="020B0606030504020204" pitchFamily="34" charset="0"/>
                <a:sym typeface="Average"/>
              </a:rPr>
              <a:t>Problem:</a:t>
            </a:r>
          </a:p>
        </p:txBody>
      </p:sp>
      <p:sp>
        <p:nvSpPr>
          <p:cNvPr id="978" name="Google Shape;978;p90"/>
          <p:cNvSpPr txBox="1">
            <a:spLocks noGrp="1"/>
          </p:cNvSpPr>
          <p:nvPr>
            <p:ph type="ctrTitle" idx="4294967295"/>
          </p:nvPr>
        </p:nvSpPr>
        <p:spPr>
          <a:xfrm>
            <a:off x="390524" y="2571750"/>
            <a:ext cx="8362950" cy="2093912"/>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600" dirty="0">
                <a:latin typeface="Open Sans" panose="020B0606030504020204" pitchFamily="34" charset="0"/>
                <a:ea typeface="Open Sans" panose="020B0606030504020204" pitchFamily="34" charset="0"/>
                <a:cs typeface="Open Sans" panose="020B0606030504020204" pitchFamily="34" charset="0"/>
                <a:sym typeface="Average"/>
              </a:rPr>
              <a:t>Can’t hear anything.</a:t>
            </a:r>
            <a:endParaRPr sz="3600" dirty="0">
              <a:latin typeface="Open Sans" panose="020B0606030504020204" pitchFamily="34" charset="0"/>
              <a:ea typeface="Open Sans" panose="020B0606030504020204" pitchFamily="34" charset="0"/>
              <a:cs typeface="Open Sans" panose="020B0606030504020204" pitchFamily="34" charset="0"/>
              <a:sym typeface="Average"/>
            </a:endParaRPr>
          </a:p>
        </p:txBody>
      </p:sp>
      <p:pic>
        <p:nvPicPr>
          <p:cNvPr id="7" name="Picture 6" descr="Icon&#10;&#10;Description automatically generated">
            <a:extLst>
              <a:ext uri="{FF2B5EF4-FFF2-40B4-BE49-F238E27FC236}">
                <a16:creationId xmlns:a16="http://schemas.microsoft.com/office/drawing/2014/main" id="{E9B46611-7EBB-4D03-A312-FC67950B1F97}"/>
              </a:ext>
            </a:extLst>
          </p:cNvPr>
          <p:cNvPicPr>
            <a:picLocks noChangeAspect="1"/>
          </p:cNvPicPr>
          <p:nvPr/>
        </p:nvPicPr>
        <p:blipFill>
          <a:blip r:embed="rId4"/>
          <a:stretch>
            <a:fillRect/>
          </a:stretch>
        </p:blipFill>
        <p:spPr>
          <a:xfrm>
            <a:off x="3935725" y="819528"/>
            <a:ext cx="1272549" cy="1272164"/>
          </a:xfrm>
          <a:prstGeom prst="rect">
            <a:avLst/>
          </a:prstGeom>
        </p:spPr>
      </p:pic>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20"/>
          <p:cNvPicPr preferRelativeResize="0"/>
          <p:nvPr/>
        </p:nvPicPr>
        <p:blipFill>
          <a:blip r:embed="rId4"/>
          <a:srcRect/>
          <a:stretch/>
        </p:blipFill>
        <p:spPr>
          <a:xfrm>
            <a:off x="1483350" y="946643"/>
            <a:ext cx="5943599" cy="3962400"/>
          </a:xfrm>
          <a:prstGeom prst="rect">
            <a:avLst/>
          </a:prstGeom>
          <a:noFill/>
          <a:ln>
            <a:noFill/>
          </a:ln>
        </p:spPr>
      </p:pic>
      <p:sp>
        <p:nvSpPr>
          <p:cNvPr id="119" name="Google Shape;119;p20"/>
          <p:cNvSpPr txBox="1">
            <a:spLocks noGrp="1"/>
          </p:cNvSpPr>
          <p:nvPr>
            <p:ph type="ctrTitle" idx="4294967295"/>
          </p:nvPr>
        </p:nvSpPr>
        <p:spPr>
          <a:xfrm>
            <a:off x="5813303" y="1338746"/>
            <a:ext cx="1431925" cy="511175"/>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1800" b="1" dirty="0">
                <a:latin typeface="Open Sans" panose="020B0606030504020204" pitchFamily="34" charset="0"/>
                <a:ea typeface="Open Sans" panose="020B0606030504020204" pitchFamily="34" charset="0"/>
                <a:cs typeface="Open Sans" panose="020B0606030504020204" pitchFamily="34" charset="0"/>
                <a:sym typeface="Average"/>
              </a:rPr>
              <a:t>Computer</a:t>
            </a:r>
            <a:endParaRPr sz="14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122" name="Google Shape;122;p20"/>
          <p:cNvSpPr txBox="1">
            <a:spLocks noGrp="1"/>
          </p:cNvSpPr>
          <p:nvPr>
            <p:ph type="ctrTitle" idx="4294967295"/>
          </p:nvPr>
        </p:nvSpPr>
        <p:spPr>
          <a:xfrm>
            <a:off x="0" y="2149475"/>
            <a:ext cx="1431925" cy="511175"/>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1800" b="1" dirty="0">
                <a:latin typeface="Open Sans" panose="020B0606030504020204" pitchFamily="34" charset="0"/>
                <a:ea typeface="Open Sans" panose="020B0606030504020204" pitchFamily="34" charset="0"/>
                <a:cs typeface="Open Sans" panose="020B0606030504020204" pitchFamily="34" charset="0"/>
                <a:sym typeface="Average"/>
              </a:rPr>
              <a:t>Screen</a:t>
            </a:r>
            <a:endParaRPr sz="14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125" name="Google Shape;125;p20"/>
          <p:cNvSpPr txBox="1">
            <a:spLocks noGrp="1"/>
          </p:cNvSpPr>
          <p:nvPr>
            <p:ph type="ctrTitle" idx="4294967295"/>
          </p:nvPr>
        </p:nvSpPr>
        <p:spPr>
          <a:xfrm>
            <a:off x="340410" y="3847208"/>
            <a:ext cx="1431925" cy="51276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1800" b="1" dirty="0">
                <a:latin typeface="Open Sans" panose="020B0606030504020204" pitchFamily="34" charset="0"/>
                <a:ea typeface="Open Sans" panose="020B0606030504020204" pitchFamily="34" charset="0"/>
                <a:cs typeface="Open Sans" panose="020B0606030504020204" pitchFamily="34" charset="0"/>
                <a:sym typeface="Average"/>
              </a:rPr>
              <a:t>Keyboard</a:t>
            </a:r>
            <a:endParaRPr sz="14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127" name="Google Shape;127;p20"/>
          <p:cNvSpPr txBox="1">
            <a:spLocks noGrp="1"/>
          </p:cNvSpPr>
          <p:nvPr>
            <p:ph type="ctrTitle" idx="4294967295"/>
          </p:nvPr>
        </p:nvSpPr>
        <p:spPr>
          <a:xfrm>
            <a:off x="6684624" y="3144781"/>
            <a:ext cx="2225675" cy="512763"/>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800" b="1" dirty="0">
                <a:latin typeface="Open Sans" panose="020B0606030504020204" pitchFamily="34" charset="0"/>
                <a:ea typeface="Open Sans" panose="020B0606030504020204" pitchFamily="34" charset="0"/>
                <a:cs typeface="Open Sans" panose="020B0606030504020204" pitchFamily="34" charset="0"/>
                <a:sym typeface="Average"/>
              </a:rPr>
              <a:t>Mouse (trackpad)</a:t>
            </a:r>
            <a:endParaRPr sz="14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29" name="Google Shape;99;p19">
            <a:extLst>
              <a:ext uri="{FF2B5EF4-FFF2-40B4-BE49-F238E27FC236}">
                <a16:creationId xmlns:a16="http://schemas.microsoft.com/office/drawing/2014/main" id="{D938E03B-383D-4374-879A-1236090DF380}"/>
              </a:ext>
            </a:extLst>
          </p:cNvPr>
          <p:cNvSpPr txBox="1">
            <a:spLocks noGrp="1"/>
          </p:cNvSpPr>
          <p:nvPr>
            <p:ph type="title" idx="4294967295"/>
          </p:nvPr>
        </p:nvSpPr>
        <p:spPr>
          <a:xfrm>
            <a:off x="0" y="330200"/>
            <a:ext cx="9144000" cy="657225"/>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Open Sans SemiBold" panose="020B0706030804020204" pitchFamily="34" charset="0"/>
                <a:ea typeface="Open Sans SemiBold" panose="020B0706030804020204" pitchFamily="34" charset="0"/>
                <a:cs typeface="Open Sans SemiBold" panose="020B0706030804020204" pitchFamily="34" charset="0"/>
                <a:sym typeface="Average"/>
              </a:rPr>
              <a:t>Hardware:</a:t>
            </a:r>
            <a:r>
              <a:rPr lang="en" dirty="0">
                <a:latin typeface="Open Sans" panose="020B0606030504020204" pitchFamily="34" charset="0"/>
                <a:ea typeface="Open Sans" panose="020B0606030504020204" pitchFamily="34" charset="0"/>
                <a:cs typeface="Open Sans" panose="020B0606030504020204" pitchFamily="34" charset="0"/>
                <a:sym typeface="Average"/>
              </a:rPr>
              <a:t> </a:t>
            </a:r>
            <a:r>
              <a:rPr lang="en" sz="1800" dirty="0">
                <a:latin typeface="Open Sans" panose="020B0606030504020204" pitchFamily="34" charset="0"/>
                <a:ea typeface="Open Sans" panose="020B0606030504020204" pitchFamily="34" charset="0"/>
                <a:cs typeface="Open Sans" panose="020B0606030504020204" pitchFamily="34" charset="0"/>
                <a:sym typeface="Average"/>
              </a:rPr>
              <a:t>the physical components of a computer</a:t>
            </a:r>
            <a:endParaRPr sz="18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118" name="Google Shape;118;p20"/>
          <p:cNvSpPr txBox="1"/>
          <p:nvPr/>
        </p:nvSpPr>
        <p:spPr>
          <a:xfrm>
            <a:off x="4359699" y="4463821"/>
            <a:ext cx="859800" cy="239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 u="sng" dirty="0">
                <a:solidFill>
                  <a:srgbClr val="D9D9D9"/>
                </a:solidFill>
                <a:hlinkClick r:id="rId5"/>
              </a:rPr>
              <a:t>CC0 Public Domain</a:t>
            </a:r>
            <a:endParaRPr sz="600" u="sng" dirty="0">
              <a:solidFill>
                <a:srgbClr val="D9D9D9"/>
              </a:solidFill>
              <a:hlinkClick r:id="rId6"/>
            </a:endParaRPr>
          </a:p>
        </p:txBody>
      </p:sp>
      <p:cxnSp>
        <p:nvCxnSpPr>
          <p:cNvPr id="120" name="Google Shape;120;p20"/>
          <p:cNvCxnSpPr>
            <a:cxnSpLocks/>
          </p:cNvCxnSpPr>
          <p:nvPr/>
        </p:nvCxnSpPr>
        <p:spPr>
          <a:xfrm flipV="1">
            <a:off x="1216804" y="2042309"/>
            <a:ext cx="1316084" cy="215529"/>
          </a:xfrm>
          <a:prstGeom prst="straightConnector1">
            <a:avLst/>
          </a:prstGeom>
          <a:noFill/>
          <a:ln w="76200" cap="flat" cmpd="sng">
            <a:solidFill>
              <a:srgbClr val="002060"/>
            </a:solidFill>
            <a:prstDash val="solid"/>
            <a:round/>
            <a:headEnd type="none" w="med" len="med"/>
            <a:tailEnd type="triangle" w="med" len="med"/>
          </a:ln>
        </p:spPr>
      </p:cxnSp>
      <p:sp>
        <p:nvSpPr>
          <p:cNvPr id="121" name="Google Shape;121;p20"/>
          <p:cNvSpPr txBox="1"/>
          <p:nvPr/>
        </p:nvSpPr>
        <p:spPr>
          <a:xfrm>
            <a:off x="5883782" y="1674709"/>
            <a:ext cx="1388400" cy="12441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CPU</a:t>
            </a:r>
            <a:endParaRPr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rtl="0">
              <a:spcBef>
                <a:spcPts val="0"/>
              </a:spcBef>
              <a:spcAft>
                <a:spcPts val="0"/>
              </a:spcAft>
              <a:buNone/>
            </a:pPr>
            <a:r>
              <a:rPr lang="en"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Hard drive</a:t>
            </a:r>
            <a:endParaRPr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rtl="0">
              <a:spcBef>
                <a:spcPts val="0"/>
              </a:spcBef>
              <a:spcAft>
                <a:spcPts val="0"/>
              </a:spcAft>
              <a:buNone/>
            </a:pPr>
            <a:r>
              <a:rPr lang="en"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Machine</a:t>
            </a:r>
            <a:endParaRPr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rtl="0">
              <a:spcBef>
                <a:spcPts val="0"/>
              </a:spcBef>
              <a:spcAft>
                <a:spcPts val="0"/>
              </a:spcAft>
              <a:buNone/>
            </a:pPr>
            <a:r>
              <a:rPr lang="en"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Tower</a:t>
            </a:r>
            <a:endParaRPr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rtl="0">
              <a:spcBef>
                <a:spcPts val="0"/>
              </a:spcBef>
              <a:spcAft>
                <a:spcPts val="0"/>
              </a:spcAft>
              <a:buNone/>
            </a:pPr>
            <a:r>
              <a:rPr lang="en"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Box</a:t>
            </a:r>
            <a:endParaRPr dirty="0"/>
          </a:p>
        </p:txBody>
      </p:sp>
      <p:cxnSp>
        <p:nvCxnSpPr>
          <p:cNvPr id="123" name="Google Shape;123;p20"/>
          <p:cNvCxnSpPr>
            <a:cxnSpLocks/>
          </p:cNvCxnSpPr>
          <p:nvPr/>
        </p:nvCxnSpPr>
        <p:spPr>
          <a:xfrm flipH="1">
            <a:off x="5079964" y="1545793"/>
            <a:ext cx="681914" cy="1"/>
          </a:xfrm>
          <a:prstGeom prst="straightConnector1">
            <a:avLst/>
          </a:prstGeom>
          <a:noFill/>
          <a:ln w="76200" cap="flat" cmpd="sng">
            <a:solidFill>
              <a:srgbClr val="002060"/>
            </a:solidFill>
            <a:prstDash val="solid"/>
            <a:round/>
            <a:headEnd type="none" w="med" len="med"/>
            <a:tailEnd type="triangle" w="med" len="med"/>
          </a:ln>
        </p:spPr>
      </p:cxnSp>
      <p:sp>
        <p:nvSpPr>
          <p:cNvPr id="124" name="Google Shape;124;p20"/>
          <p:cNvSpPr txBox="1"/>
          <p:nvPr/>
        </p:nvSpPr>
        <p:spPr>
          <a:xfrm>
            <a:off x="200907" y="2430840"/>
            <a:ext cx="1820700" cy="606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Monitor Display</a:t>
            </a:r>
            <a:endParaRPr dirty="0"/>
          </a:p>
        </p:txBody>
      </p:sp>
      <p:cxnSp>
        <p:nvCxnSpPr>
          <p:cNvPr id="126" name="Google Shape;126;p20"/>
          <p:cNvCxnSpPr>
            <a:cxnSpLocks/>
          </p:cNvCxnSpPr>
          <p:nvPr/>
        </p:nvCxnSpPr>
        <p:spPr>
          <a:xfrm flipV="1">
            <a:off x="1772335" y="3847208"/>
            <a:ext cx="1163364" cy="211194"/>
          </a:xfrm>
          <a:prstGeom prst="straightConnector1">
            <a:avLst/>
          </a:prstGeom>
          <a:noFill/>
          <a:ln w="76200" cap="flat" cmpd="sng">
            <a:solidFill>
              <a:srgbClr val="002060"/>
            </a:solidFill>
            <a:prstDash val="solid"/>
            <a:round/>
            <a:headEnd type="none" w="med" len="med"/>
            <a:tailEnd type="triangle" w="med" len="med"/>
          </a:ln>
        </p:spPr>
      </p:cxnSp>
      <p:cxnSp>
        <p:nvCxnSpPr>
          <p:cNvPr id="128" name="Google Shape;128;p20"/>
          <p:cNvCxnSpPr>
            <a:cxnSpLocks/>
          </p:cNvCxnSpPr>
          <p:nvPr/>
        </p:nvCxnSpPr>
        <p:spPr>
          <a:xfrm flipH="1">
            <a:off x="4749492" y="3401162"/>
            <a:ext cx="1779773" cy="382690"/>
          </a:xfrm>
          <a:prstGeom prst="straightConnector1">
            <a:avLst/>
          </a:prstGeom>
          <a:noFill/>
          <a:ln w="76200" cap="flat" cmpd="sng">
            <a:solidFill>
              <a:srgbClr val="002060"/>
            </a:solidFill>
            <a:prstDash val="solid"/>
            <a:round/>
            <a:headEnd type="none" w="med" len="med"/>
            <a:tailEnd type="triangle" w="med" len="med"/>
          </a:ln>
        </p:spPr>
      </p:cxnSp>
    </p:spTree>
    <p:custDataLst>
      <p:tags r:id="rId1"/>
    </p:custData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Shape 982"/>
        <p:cNvGrpSpPr/>
        <p:nvPr/>
      </p:nvGrpSpPr>
      <p:grpSpPr>
        <a:xfrm>
          <a:off x="0" y="0"/>
          <a:ext cx="0" cy="0"/>
          <a:chOff x="0" y="0"/>
          <a:chExt cx="0" cy="0"/>
        </a:xfrm>
      </p:grpSpPr>
      <p:sp>
        <p:nvSpPr>
          <p:cNvPr id="986" name="Google Shape;986;p91"/>
          <p:cNvSpPr txBox="1">
            <a:spLocks noGrp="1"/>
          </p:cNvSpPr>
          <p:nvPr>
            <p:ph type="ctrTitle" idx="4294967295"/>
          </p:nvPr>
        </p:nvSpPr>
        <p:spPr>
          <a:xfrm>
            <a:off x="390524" y="2571750"/>
            <a:ext cx="8362950" cy="2093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600" dirty="0">
                <a:latin typeface="Open Sans" panose="020B0606030504020204" pitchFamily="34" charset="0"/>
                <a:ea typeface="Open Sans" panose="020B0606030504020204" pitchFamily="34" charset="0"/>
                <a:cs typeface="Open Sans" panose="020B0606030504020204" pitchFamily="34" charset="0"/>
                <a:sym typeface="Average"/>
              </a:rPr>
              <a:t>Typing doesn’t work.</a:t>
            </a:r>
            <a:endParaRPr sz="36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4" name="Google Shape;961;p88">
            <a:extLst>
              <a:ext uri="{FF2B5EF4-FFF2-40B4-BE49-F238E27FC236}">
                <a16:creationId xmlns:a16="http://schemas.microsoft.com/office/drawing/2014/main" id="{CDC54AF2-64AD-445C-8433-E9E0666FA067}"/>
              </a:ext>
            </a:extLst>
          </p:cNvPr>
          <p:cNvSpPr txBox="1">
            <a:spLocks/>
          </p:cNvSpPr>
          <p:nvPr/>
        </p:nvSpPr>
        <p:spPr>
          <a:xfrm>
            <a:off x="0" y="1870774"/>
            <a:ext cx="9144000" cy="82867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3600" i="1" dirty="0">
                <a:latin typeface="Open Sans" panose="020B0606030504020204" pitchFamily="34" charset="0"/>
                <a:ea typeface="Open Sans" panose="020B0606030504020204" pitchFamily="34" charset="0"/>
                <a:cs typeface="Open Sans" panose="020B0606030504020204" pitchFamily="34" charset="0"/>
                <a:sym typeface="Average"/>
              </a:rPr>
              <a:t>Problem:</a:t>
            </a:r>
          </a:p>
        </p:txBody>
      </p:sp>
      <p:pic>
        <p:nvPicPr>
          <p:cNvPr id="5" name="Picture 4" descr="Icon&#10;&#10;Description automatically generated">
            <a:extLst>
              <a:ext uri="{FF2B5EF4-FFF2-40B4-BE49-F238E27FC236}">
                <a16:creationId xmlns:a16="http://schemas.microsoft.com/office/drawing/2014/main" id="{10C02D83-7103-4F81-AB43-1EAD1B0804F7}"/>
              </a:ext>
            </a:extLst>
          </p:cNvPr>
          <p:cNvPicPr>
            <a:picLocks noChangeAspect="1"/>
          </p:cNvPicPr>
          <p:nvPr/>
        </p:nvPicPr>
        <p:blipFill>
          <a:blip r:embed="rId4"/>
          <a:stretch>
            <a:fillRect/>
          </a:stretch>
        </p:blipFill>
        <p:spPr>
          <a:xfrm>
            <a:off x="3935725" y="819528"/>
            <a:ext cx="1272549" cy="1272164"/>
          </a:xfrm>
          <a:prstGeom prst="rect">
            <a:avLst/>
          </a:prstGeom>
        </p:spPr>
      </p:pic>
    </p:spTree>
    <p:custDataLst>
      <p:tags r:id="rId1"/>
    </p:custData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Shape 990"/>
        <p:cNvGrpSpPr/>
        <p:nvPr/>
      </p:nvGrpSpPr>
      <p:grpSpPr>
        <a:xfrm>
          <a:off x="0" y="0"/>
          <a:ext cx="0" cy="0"/>
          <a:chOff x="0" y="0"/>
          <a:chExt cx="0" cy="0"/>
        </a:xfrm>
      </p:grpSpPr>
      <p:sp>
        <p:nvSpPr>
          <p:cNvPr id="994" name="Google Shape;994;p92"/>
          <p:cNvSpPr txBox="1">
            <a:spLocks noGrp="1"/>
          </p:cNvSpPr>
          <p:nvPr>
            <p:ph type="ctrTitle" idx="4294967295"/>
          </p:nvPr>
        </p:nvSpPr>
        <p:spPr>
          <a:xfrm>
            <a:off x="475488" y="2622042"/>
            <a:ext cx="8362950" cy="2093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600" dirty="0">
                <a:latin typeface="Open Sans" panose="020B0606030504020204" pitchFamily="34" charset="0"/>
                <a:ea typeface="Open Sans" panose="020B0606030504020204" pitchFamily="34" charset="0"/>
                <a:cs typeface="Open Sans" panose="020B0606030504020204" pitchFamily="34" charset="0"/>
                <a:sym typeface="Average"/>
              </a:rPr>
              <a:t>Computer is being slow.</a:t>
            </a:r>
            <a:endParaRPr sz="36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2" name="Google Shape;961;p88">
            <a:extLst>
              <a:ext uri="{FF2B5EF4-FFF2-40B4-BE49-F238E27FC236}">
                <a16:creationId xmlns:a16="http://schemas.microsoft.com/office/drawing/2014/main" id="{C98C64D9-76BD-4B28-A998-9CB5C7C2833D}"/>
              </a:ext>
            </a:extLst>
          </p:cNvPr>
          <p:cNvSpPr txBox="1">
            <a:spLocks/>
          </p:cNvSpPr>
          <p:nvPr/>
        </p:nvSpPr>
        <p:spPr>
          <a:xfrm>
            <a:off x="0" y="1870775"/>
            <a:ext cx="9144000" cy="625538"/>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3600" i="1" dirty="0">
                <a:latin typeface="Open Sans" panose="020B0606030504020204" pitchFamily="34" charset="0"/>
                <a:ea typeface="Open Sans" panose="020B0606030504020204" pitchFamily="34" charset="0"/>
                <a:cs typeface="Open Sans" panose="020B0606030504020204" pitchFamily="34" charset="0"/>
                <a:sym typeface="Average"/>
              </a:rPr>
              <a:t>Problem:</a:t>
            </a:r>
          </a:p>
        </p:txBody>
      </p:sp>
      <p:pic>
        <p:nvPicPr>
          <p:cNvPr id="3" name="Picture 2" descr="Icon&#10;&#10;Description automatically generated">
            <a:extLst>
              <a:ext uri="{FF2B5EF4-FFF2-40B4-BE49-F238E27FC236}">
                <a16:creationId xmlns:a16="http://schemas.microsoft.com/office/drawing/2014/main" id="{595CCB0C-0F6E-4AA9-B267-54F02EF12235}"/>
              </a:ext>
            </a:extLst>
          </p:cNvPr>
          <p:cNvPicPr>
            <a:picLocks noChangeAspect="1"/>
          </p:cNvPicPr>
          <p:nvPr/>
        </p:nvPicPr>
        <p:blipFill>
          <a:blip r:embed="rId4"/>
          <a:stretch>
            <a:fillRect/>
          </a:stretch>
        </p:blipFill>
        <p:spPr>
          <a:xfrm>
            <a:off x="3935725" y="819528"/>
            <a:ext cx="1272549" cy="1272164"/>
          </a:xfrm>
          <a:prstGeom prst="rect">
            <a:avLst/>
          </a:prstGeom>
        </p:spPr>
      </p:pic>
    </p:spTree>
    <p:custDataLst>
      <p:tags r:id="rId1"/>
    </p:custData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Shape 998"/>
        <p:cNvGrpSpPr/>
        <p:nvPr/>
      </p:nvGrpSpPr>
      <p:grpSpPr>
        <a:xfrm>
          <a:off x="0" y="0"/>
          <a:ext cx="0" cy="0"/>
          <a:chOff x="0" y="0"/>
          <a:chExt cx="0" cy="0"/>
        </a:xfrm>
      </p:grpSpPr>
      <p:sp>
        <p:nvSpPr>
          <p:cNvPr id="1001" name="Google Shape;1001;p93"/>
          <p:cNvSpPr txBox="1">
            <a:spLocks noGrp="1"/>
          </p:cNvSpPr>
          <p:nvPr>
            <p:ph type="ctrTitle" idx="4294967295"/>
          </p:nvPr>
        </p:nvSpPr>
        <p:spPr>
          <a:xfrm>
            <a:off x="390525" y="2203069"/>
            <a:ext cx="8362950" cy="20955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What are some themes or common solutions?</a:t>
            </a:r>
            <a:endParaRPr sz="18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1000" name="Google Shape;1000;p93"/>
          <p:cNvSpPr txBox="1">
            <a:spLocks noGrp="1"/>
          </p:cNvSpPr>
          <p:nvPr>
            <p:ph type="title" idx="4294967295"/>
          </p:nvPr>
        </p:nvSpPr>
        <p:spPr>
          <a:xfrm>
            <a:off x="0" y="1239838"/>
            <a:ext cx="9144000" cy="828675"/>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600" dirty="0">
                <a:latin typeface="+mj-lt"/>
                <a:ea typeface="Open Sans" panose="020B0606030504020204" pitchFamily="34" charset="0"/>
                <a:cs typeface="Open Sans" panose="020B0606030504020204" pitchFamily="34" charset="0"/>
                <a:sym typeface="Average"/>
              </a:rPr>
              <a:t>Discussion</a:t>
            </a:r>
            <a:r>
              <a:rPr lang="en" sz="4800" dirty="0">
                <a:latin typeface="Open Sans" panose="020B0606030504020204" pitchFamily="34" charset="0"/>
                <a:ea typeface="Open Sans" panose="020B0606030504020204" pitchFamily="34" charset="0"/>
                <a:cs typeface="Open Sans" panose="020B0606030504020204" pitchFamily="34" charset="0"/>
                <a:sym typeface="Average"/>
              </a:rPr>
              <a:t> </a:t>
            </a:r>
            <a:r>
              <a:rPr lang="en" sz="3600" dirty="0">
                <a:latin typeface="+mj-lt"/>
                <a:ea typeface="Open Sans" panose="020B0606030504020204" pitchFamily="34" charset="0"/>
                <a:cs typeface="Open Sans" panose="020B0606030504020204" pitchFamily="34" charset="0"/>
                <a:sym typeface="Average"/>
              </a:rPr>
              <a:t>Question</a:t>
            </a:r>
            <a:endParaRPr sz="3600" dirty="0">
              <a:latin typeface="+mj-lt"/>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Shape 469"/>
        <p:cNvGrpSpPr/>
        <p:nvPr/>
      </p:nvGrpSpPr>
      <p:grpSpPr>
        <a:xfrm>
          <a:off x="0" y="0"/>
          <a:ext cx="0" cy="0"/>
          <a:chOff x="0" y="0"/>
          <a:chExt cx="0" cy="0"/>
        </a:xfrm>
      </p:grpSpPr>
      <p:sp>
        <p:nvSpPr>
          <p:cNvPr id="471" name="Google Shape;471;p54"/>
          <p:cNvSpPr txBox="1">
            <a:spLocks noGrp="1"/>
          </p:cNvSpPr>
          <p:nvPr>
            <p:ph type="title"/>
          </p:nvPr>
        </p:nvSpPr>
        <p:spPr>
          <a:xfrm>
            <a:off x="0" y="2115534"/>
            <a:ext cx="9144000" cy="656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600" dirty="0">
                <a:latin typeface="+mj-lt"/>
                <a:ea typeface="Open Sans" panose="020B0606030504020204" pitchFamily="34" charset="0"/>
                <a:cs typeface="Open Sans" panose="020B0606030504020204" pitchFamily="34" charset="0"/>
                <a:sym typeface="Average"/>
              </a:rPr>
              <a:t>Switching Google Accounts</a:t>
            </a:r>
            <a:endParaRPr sz="2400" dirty="0">
              <a:latin typeface="+mj-lt"/>
              <a:ea typeface="Open Sans" panose="020B0606030504020204" pitchFamily="34" charset="0"/>
              <a:cs typeface="Open Sans" panose="020B0606030504020204" pitchFamily="34" charset="0"/>
              <a:sym typeface="Average"/>
            </a:endParaRPr>
          </a:p>
        </p:txBody>
      </p:sp>
    </p:spTree>
    <p:custDataLst>
      <p:tags r:id="rId1"/>
    </p:custDataLst>
    <p:extLst>
      <p:ext uri="{BB962C8B-B14F-4D97-AF65-F5344CB8AC3E}">
        <p14:creationId xmlns:p14="http://schemas.microsoft.com/office/powerpoint/2010/main" val="2463823271"/>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Shape 469"/>
        <p:cNvGrpSpPr/>
        <p:nvPr/>
      </p:nvGrpSpPr>
      <p:grpSpPr>
        <a:xfrm>
          <a:off x="0" y="0"/>
          <a:ext cx="0" cy="0"/>
          <a:chOff x="0" y="0"/>
          <a:chExt cx="0" cy="0"/>
        </a:xfrm>
      </p:grpSpPr>
      <p:cxnSp>
        <p:nvCxnSpPr>
          <p:cNvPr id="472" name="Google Shape;472;p54"/>
          <p:cNvCxnSpPr>
            <a:cxnSpLocks/>
          </p:cNvCxnSpPr>
          <p:nvPr/>
        </p:nvCxnSpPr>
        <p:spPr>
          <a:xfrm flipH="1">
            <a:off x="7607808" y="668811"/>
            <a:ext cx="1115617" cy="483006"/>
          </a:xfrm>
          <a:prstGeom prst="straightConnector1">
            <a:avLst/>
          </a:prstGeom>
          <a:noFill/>
          <a:ln w="76200" cap="flat" cmpd="sng">
            <a:solidFill>
              <a:schemeClr val="accent6"/>
            </a:solidFill>
            <a:prstDash val="solid"/>
            <a:round/>
            <a:headEnd type="none" w="med" len="med"/>
            <a:tailEnd type="triangle" w="med" len="med"/>
          </a:ln>
        </p:spPr>
      </p:cxnSp>
      <p:pic>
        <p:nvPicPr>
          <p:cNvPr id="473" name="Google Shape;473;p54"/>
          <p:cNvPicPr preferRelativeResize="0"/>
          <p:nvPr/>
        </p:nvPicPr>
        <p:blipFill rotWithShape="1">
          <a:blip r:embed="rId4">
            <a:alphaModFix/>
          </a:blip>
          <a:srcRect t="4228" b="7063"/>
          <a:stretch/>
        </p:blipFill>
        <p:spPr>
          <a:xfrm>
            <a:off x="1634250" y="834389"/>
            <a:ext cx="5875476" cy="3474721"/>
          </a:xfrm>
          <a:prstGeom prst="rect">
            <a:avLst/>
          </a:prstGeom>
          <a:noFill/>
          <a:ln w="12700">
            <a:solidFill>
              <a:srgbClr val="002060"/>
            </a:solidFill>
          </a:ln>
        </p:spPr>
      </p:pic>
      <p:sp>
        <p:nvSpPr>
          <p:cNvPr id="474" name="Google Shape;474;p54"/>
          <p:cNvSpPr/>
          <p:nvPr/>
        </p:nvSpPr>
        <p:spPr>
          <a:xfrm flipH="1">
            <a:off x="7080618" y="1015579"/>
            <a:ext cx="370200" cy="328500"/>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ustDataLst>
      <p:tags r:id="rId1"/>
    </p:custDataLst>
    <p:extLst>
      <p:ext uri="{BB962C8B-B14F-4D97-AF65-F5344CB8AC3E}">
        <p14:creationId xmlns:p14="http://schemas.microsoft.com/office/powerpoint/2010/main" val="2071784306"/>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Shape 478"/>
        <p:cNvGrpSpPr/>
        <p:nvPr/>
      </p:nvGrpSpPr>
      <p:grpSpPr>
        <a:xfrm>
          <a:off x="0" y="0"/>
          <a:ext cx="0" cy="0"/>
          <a:chOff x="0" y="0"/>
          <a:chExt cx="0" cy="0"/>
        </a:xfrm>
      </p:grpSpPr>
      <p:pic>
        <p:nvPicPr>
          <p:cNvPr id="481" name="Google Shape;481;p55"/>
          <p:cNvPicPr preferRelativeResize="0"/>
          <p:nvPr/>
        </p:nvPicPr>
        <p:blipFill rotWithShape="1">
          <a:blip r:embed="rId4">
            <a:alphaModFix/>
          </a:blip>
          <a:srcRect t="5762" b="2257"/>
          <a:stretch/>
        </p:blipFill>
        <p:spPr>
          <a:xfrm>
            <a:off x="1892313" y="470263"/>
            <a:ext cx="5359374" cy="3944512"/>
          </a:xfrm>
          <a:prstGeom prst="rect">
            <a:avLst/>
          </a:prstGeom>
          <a:noFill/>
          <a:ln w="12700">
            <a:solidFill>
              <a:srgbClr val="002060"/>
            </a:solidFill>
          </a:ln>
        </p:spPr>
      </p:pic>
      <p:cxnSp>
        <p:nvCxnSpPr>
          <p:cNvPr id="482" name="Google Shape;482;p55"/>
          <p:cNvCxnSpPr/>
          <p:nvPr/>
        </p:nvCxnSpPr>
        <p:spPr>
          <a:xfrm flipH="1">
            <a:off x="7333983" y="2066100"/>
            <a:ext cx="1093200" cy="590100"/>
          </a:xfrm>
          <a:prstGeom prst="straightConnector1">
            <a:avLst/>
          </a:prstGeom>
          <a:noFill/>
          <a:ln w="76200" cap="flat" cmpd="sng">
            <a:solidFill>
              <a:schemeClr val="accent6"/>
            </a:solidFill>
            <a:prstDash val="solid"/>
            <a:round/>
            <a:headEnd type="none" w="med" len="med"/>
            <a:tailEnd type="triangle" w="med" len="med"/>
          </a:ln>
        </p:spPr>
      </p:cxnSp>
      <p:sp>
        <p:nvSpPr>
          <p:cNvPr id="483" name="Google Shape;483;p55"/>
          <p:cNvSpPr/>
          <p:nvPr/>
        </p:nvSpPr>
        <p:spPr>
          <a:xfrm flipH="1">
            <a:off x="5261450" y="2532625"/>
            <a:ext cx="1848900" cy="247151"/>
          </a:xfrm>
          <a:prstGeom prst="rect">
            <a:avLst/>
          </a:prstGeom>
          <a:noFill/>
          <a:ln w="5715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ustDataLst>
      <p:tags r:id="rId1"/>
    </p:custDataLst>
    <p:extLst>
      <p:ext uri="{BB962C8B-B14F-4D97-AF65-F5344CB8AC3E}">
        <p14:creationId xmlns:p14="http://schemas.microsoft.com/office/powerpoint/2010/main" val="3086829362"/>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Shape 521"/>
        <p:cNvGrpSpPr/>
        <p:nvPr/>
      </p:nvGrpSpPr>
      <p:grpSpPr>
        <a:xfrm>
          <a:off x="0" y="0"/>
          <a:ext cx="0" cy="0"/>
          <a:chOff x="0" y="0"/>
          <a:chExt cx="0" cy="0"/>
        </a:xfrm>
      </p:grpSpPr>
      <p:pic>
        <p:nvPicPr>
          <p:cNvPr id="524" name="Google Shape;524;p59"/>
          <p:cNvPicPr preferRelativeResize="0"/>
          <p:nvPr/>
        </p:nvPicPr>
        <p:blipFill rotWithShape="1">
          <a:blip r:embed="rId4">
            <a:alphaModFix/>
          </a:blip>
          <a:srcRect t="4687" b="6937"/>
          <a:stretch/>
        </p:blipFill>
        <p:spPr>
          <a:xfrm>
            <a:off x="1634263" y="796833"/>
            <a:ext cx="5875476" cy="3461657"/>
          </a:xfrm>
          <a:prstGeom prst="rect">
            <a:avLst/>
          </a:prstGeom>
          <a:noFill/>
          <a:ln w="12700">
            <a:solidFill>
              <a:srgbClr val="002060"/>
            </a:solidFill>
          </a:ln>
        </p:spPr>
      </p:pic>
      <p:sp>
        <p:nvSpPr>
          <p:cNvPr id="526" name="Google Shape;526;p59"/>
          <p:cNvSpPr/>
          <p:nvPr/>
        </p:nvSpPr>
        <p:spPr>
          <a:xfrm>
            <a:off x="2214475" y="1530425"/>
            <a:ext cx="813900" cy="1066200"/>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527" name="Google Shape;527;p59"/>
          <p:cNvPicPr preferRelativeResize="0"/>
          <p:nvPr/>
        </p:nvPicPr>
        <p:blipFill rotWithShape="1">
          <a:blip r:embed="rId5">
            <a:alphaModFix/>
          </a:blip>
          <a:srcRect l="29778" t="19642" r="25528" b="26230"/>
          <a:stretch/>
        </p:blipFill>
        <p:spPr>
          <a:xfrm>
            <a:off x="2697024" y="2115425"/>
            <a:ext cx="221825" cy="261775"/>
          </a:xfrm>
          <a:prstGeom prst="rect">
            <a:avLst/>
          </a:prstGeom>
          <a:noFill/>
          <a:ln>
            <a:noFill/>
          </a:ln>
        </p:spPr>
      </p:pic>
    </p:spTree>
    <p:custDataLst>
      <p:tags r:id="rId1"/>
    </p:custDataLst>
    <p:extLst>
      <p:ext uri="{BB962C8B-B14F-4D97-AF65-F5344CB8AC3E}">
        <p14:creationId xmlns:p14="http://schemas.microsoft.com/office/powerpoint/2010/main" val="342745366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471;p54">
            <a:extLst>
              <a:ext uri="{FF2B5EF4-FFF2-40B4-BE49-F238E27FC236}">
                <a16:creationId xmlns:a16="http://schemas.microsoft.com/office/drawing/2014/main" id="{7EAF54B9-E18D-4C5F-BF4B-4CF124D2EAB3}"/>
              </a:ext>
            </a:extLst>
          </p:cNvPr>
          <p:cNvSpPr txBox="1">
            <a:spLocks noGrp="1"/>
          </p:cNvSpPr>
          <p:nvPr>
            <p:ph type="title"/>
          </p:nvPr>
        </p:nvSpPr>
        <p:spPr>
          <a:xfrm>
            <a:off x="0" y="2115534"/>
            <a:ext cx="9144000" cy="656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600" dirty="0">
                <a:latin typeface="+mj-lt"/>
                <a:ea typeface="Open Sans" panose="020B0606030504020204" pitchFamily="34" charset="0"/>
                <a:cs typeface="Open Sans" panose="020B0606030504020204" pitchFamily="34" charset="0"/>
                <a:sym typeface="Average"/>
              </a:rPr>
              <a:t>Intro to Typing</a:t>
            </a:r>
            <a:endParaRPr sz="2400" dirty="0">
              <a:latin typeface="+mj-lt"/>
              <a:ea typeface="Open Sans" panose="020B0606030504020204" pitchFamily="34" charset="0"/>
              <a:cs typeface="Open Sans" panose="020B0606030504020204" pitchFamily="34" charset="0"/>
              <a:sym typeface="Average"/>
            </a:endParaRPr>
          </a:p>
        </p:txBody>
      </p:sp>
    </p:spTree>
    <p:extLst>
      <p:ext uri="{BB962C8B-B14F-4D97-AF65-F5344CB8AC3E}">
        <p14:creationId xmlns:p14="http://schemas.microsoft.com/office/powerpoint/2010/main" val="2823736335"/>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Shape 755"/>
        <p:cNvGrpSpPr/>
        <p:nvPr/>
      </p:nvGrpSpPr>
      <p:grpSpPr>
        <a:xfrm>
          <a:off x="0" y="0"/>
          <a:ext cx="0" cy="0"/>
          <a:chOff x="0" y="0"/>
          <a:chExt cx="0" cy="0"/>
        </a:xfrm>
      </p:grpSpPr>
      <p:sp>
        <p:nvSpPr>
          <p:cNvPr id="822" name="Google Shape;822;p70"/>
          <p:cNvSpPr txBox="1">
            <a:spLocks noGrp="1"/>
          </p:cNvSpPr>
          <p:nvPr>
            <p:ph type="title" idx="4294967295"/>
          </p:nvPr>
        </p:nvSpPr>
        <p:spPr>
          <a:xfrm>
            <a:off x="0" y="1708662"/>
            <a:ext cx="9144000" cy="665162"/>
          </a:xfrm>
          <a:prstGeom prst="rect">
            <a:avLst/>
          </a:prstGeom>
        </p:spPr>
        <p:txBody>
          <a:bodyPr spcFirstLastPara="1" wrap="square" lIns="91425" tIns="91425" rIns="91425" bIns="91425" anchor="t" anchorCtr="0">
            <a:noAutofit/>
          </a:bodyPr>
          <a:lstStyle/>
          <a:p>
            <a:pPr marL="0" lvl="0" indent="0" algn="ctr" rtl="0">
              <a:spcBef>
                <a:spcPts val="0"/>
              </a:spcBef>
              <a:spcAft>
                <a:spcPts val="600"/>
              </a:spcAft>
              <a:buNone/>
            </a:pPr>
            <a:br>
              <a:rPr lang="en" sz="3600" dirty="0">
                <a:latin typeface="Open Sans" panose="020B0606030504020204" pitchFamily="34" charset="0"/>
                <a:ea typeface="Open Sans" panose="020B0606030504020204" pitchFamily="34" charset="0"/>
                <a:cs typeface="Open Sans" panose="020B0606030504020204" pitchFamily="34" charset="0"/>
                <a:sym typeface="Average"/>
              </a:rPr>
            </a:br>
            <a:r>
              <a:rPr lang="en" sz="3600" b="1" dirty="0">
                <a:latin typeface="Open Sans" panose="020B0606030504020204" pitchFamily="34" charset="0"/>
                <a:ea typeface="Open Sans" panose="020B0606030504020204" pitchFamily="34" charset="0"/>
                <a:cs typeface="Open Sans" panose="020B0606030504020204" pitchFamily="34" charset="0"/>
                <a:sym typeface="Average"/>
              </a:rPr>
              <a:t>The quick brown fox </a:t>
            </a:r>
            <a:br>
              <a:rPr lang="en" sz="3600" b="1" dirty="0">
                <a:latin typeface="Open Sans" panose="020B0606030504020204" pitchFamily="34" charset="0"/>
                <a:ea typeface="Open Sans" panose="020B0606030504020204" pitchFamily="34" charset="0"/>
                <a:cs typeface="Open Sans" panose="020B0606030504020204" pitchFamily="34" charset="0"/>
                <a:sym typeface="Average"/>
              </a:rPr>
            </a:br>
            <a:r>
              <a:rPr lang="en" sz="3600" b="1" dirty="0">
                <a:latin typeface="Open Sans" panose="020B0606030504020204" pitchFamily="34" charset="0"/>
                <a:ea typeface="Open Sans" panose="020B0606030504020204" pitchFamily="34" charset="0"/>
                <a:cs typeface="Open Sans" panose="020B0606030504020204" pitchFamily="34" charset="0"/>
                <a:sym typeface="Average"/>
              </a:rPr>
              <a:t>jumps over the lazy dog</a:t>
            </a:r>
            <a:r>
              <a:rPr lang="en" sz="3600" dirty="0">
                <a:latin typeface="Open Sans" panose="020B0606030504020204" pitchFamily="34" charset="0"/>
                <a:ea typeface="Open Sans" panose="020B0606030504020204" pitchFamily="34" charset="0"/>
                <a:cs typeface="Open Sans" panose="020B0606030504020204" pitchFamily="34" charset="0"/>
                <a:sym typeface="Average"/>
              </a:rPr>
              <a:t>.</a:t>
            </a:r>
            <a:endParaRPr sz="36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5" name="Google Shape;595;p66">
            <a:extLst>
              <a:ext uri="{FF2B5EF4-FFF2-40B4-BE49-F238E27FC236}">
                <a16:creationId xmlns:a16="http://schemas.microsoft.com/office/drawing/2014/main" id="{DE55BA84-9FDF-44B0-B394-9F25FA3D7798}"/>
              </a:ext>
            </a:extLst>
          </p:cNvPr>
          <p:cNvSpPr txBox="1">
            <a:spLocks/>
          </p:cNvSpPr>
          <p:nvPr/>
        </p:nvSpPr>
        <p:spPr>
          <a:xfrm>
            <a:off x="-75" y="1477519"/>
            <a:ext cx="9144000" cy="8289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3600" dirty="0">
                <a:solidFill>
                  <a:srgbClr val="002060"/>
                </a:solidFill>
                <a:latin typeface="+mj-lt"/>
                <a:ea typeface="Open Sans" panose="020B0606030504020204" pitchFamily="34" charset="0"/>
                <a:cs typeface="Open Sans" panose="020B0606030504020204" pitchFamily="34" charset="0"/>
                <a:sym typeface="Average"/>
              </a:rPr>
              <a:t>Type this:</a:t>
            </a:r>
          </a:p>
        </p:txBody>
      </p:sp>
    </p:spTree>
    <p:custDataLst>
      <p:tags r:id="rId1"/>
    </p:custDataLst>
    <p:extLst>
      <p:ext uri="{BB962C8B-B14F-4D97-AF65-F5344CB8AC3E}">
        <p14:creationId xmlns:p14="http://schemas.microsoft.com/office/powerpoint/2010/main" val="2350267970"/>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Shape 593"/>
        <p:cNvGrpSpPr/>
        <p:nvPr/>
      </p:nvGrpSpPr>
      <p:grpSpPr>
        <a:xfrm>
          <a:off x="0" y="0"/>
          <a:ext cx="0" cy="0"/>
          <a:chOff x="0" y="0"/>
          <a:chExt cx="0" cy="0"/>
        </a:xfrm>
      </p:grpSpPr>
      <p:sp>
        <p:nvSpPr>
          <p:cNvPr id="595" name="Google Shape;595;p66"/>
          <p:cNvSpPr txBox="1">
            <a:spLocks noGrp="1"/>
          </p:cNvSpPr>
          <p:nvPr>
            <p:ph type="title"/>
          </p:nvPr>
        </p:nvSpPr>
        <p:spPr>
          <a:xfrm>
            <a:off x="-75" y="1239775"/>
            <a:ext cx="9144000" cy="8289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600" dirty="0">
                <a:latin typeface="+mj-lt"/>
                <a:ea typeface="Open Sans" panose="020B0606030504020204" pitchFamily="34" charset="0"/>
                <a:cs typeface="Open Sans" panose="020B0606030504020204" pitchFamily="34" charset="0"/>
                <a:sym typeface="Average"/>
              </a:rPr>
              <a:t>Discussion</a:t>
            </a:r>
            <a:r>
              <a:rPr lang="en" sz="4800" dirty="0">
                <a:latin typeface="Open Sans" panose="020B0606030504020204" pitchFamily="34" charset="0"/>
                <a:ea typeface="Open Sans" panose="020B0606030504020204" pitchFamily="34" charset="0"/>
                <a:cs typeface="Open Sans" panose="020B0606030504020204" pitchFamily="34" charset="0"/>
                <a:sym typeface="Average"/>
              </a:rPr>
              <a:t> </a:t>
            </a:r>
            <a:r>
              <a:rPr lang="en" sz="3600" dirty="0">
                <a:latin typeface="+mj-lt"/>
                <a:ea typeface="Open Sans" panose="020B0606030504020204" pitchFamily="34" charset="0"/>
                <a:cs typeface="Open Sans" panose="020B0606030504020204" pitchFamily="34" charset="0"/>
                <a:sym typeface="Average"/>
              </a:rPr>
              <a:t>Question</a:t>
            </a:r>
            <a:endParaRPr sz="3600" dirty="0">
              <a:latin typeface="+mj-lt"/>
              <a:ea typeface="Open Sans" panose="020B0606030504020204" pitchFamily="34" charset="0"/>
              <a:cs typeface="Open Sans" panose="020B0606030504020204" pitchFamily="34" charset="0"/>
              <a:sym typeface="Average"/>
            </a:endParaRPr>
          </a:p>
        </p:txBody>
      </p:sp>
      <p:sp>
        <p:nvSpPr>
          <p:cNvPr id="596" name="Google Shape;596;p66"/>
          <p:cNvSpPr txBox="1">
            <a:spLocks noGrp="1"/>
          </p:cNvSpPr>
          <p:nvPr>
            <p:ph type="ctrTitle" idx="4294967295"/>
          </p:nvPr>
        </p:nvSpPr>
        <p:spPr>
          <a:xfrm>
            <a:off x="390450" y="2257489"/>
            <a:ext cx="8362950" cy="20955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How many fingers did you use to type?</a:t>
            </a:r>
            <a:endParaRPr sz="18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extLst>
      <p:ext uri="{BB962C8B-B14F-4D97-AF65-F5344CB8AC3E}">
        <p14:creationId xmlns:p14="http://schemas.microsoft.com/office/powerpoint/2010/main" val="22590483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sp>
        <p:nvSpPr>
          <p:cNvPr id="135" name="Google Shape;135;p21"/>
          <p:cNvSpPr/>
          <p:nvPr/>
        </p:nvSpPr>
        <p:spPr>
          <a:xfrm>
            <a:off x="2307813" y="2120444"/>
            <a:ext cx="4528374" cy="1857196"/>
          </a:xfrm>
          <a:prstGeom prst="wedgeRectCallout">
            <a:avLst>
              <a:gd name="adj1" fmla="val -20087"/>
              <a:gd name="adj2" fmla="val -68382"/>
            </a:avLst>
          </a:prstGeom>
          <a:solidFill>
            <a:srgbClr val="009BD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134;p21"/>
          <p:cNvSpPr txBox="1">
            <a:spLocks noGrp="1"/>
          </p:cNvSpPr>
          <p:nvPr>
            <p:ph type="title"/>
          </p:nvPr>
        </p:nvSpPr>
        <p:spPr>
          <a:xfrm>
            <a:off x="-75" y="809075"/>
            <a:ext cx="9144000" cy="8289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4800" dirty="0">
                <a:latin typeface="+mj-lt"/>
                <a:ea typeface="Open Sans" panose="020B0606030504020204" pitchFamily="34" charset="0"/>
                <a:cs typeface="Open Sans" panose="020B0606030504020204" pitchFamily="34" charset="0"/>
                <a:sym typeface="Average"/>
              </a:rPr>
              <a:t>Software</a:t>
            </a:r>
            <a:endParaRPr sz="4800" dirty="0">
              <a:latin typeface="+mj-lt"/>
              <a:ea typeface="Open Sans" panose="020B0606030504020204" pitchFamily="34" charset="0"/>
              <a:cs typeface="Open Sans" panose="020B0606030504020204" pitchFamily="34" charset="0"/>
              <a:sym typeface="Average"/>
            </a:endParaRPr>
          </a:p>
        </p:txBody>
      </p:sp>
      <p:sp>
        <p:nvSpPr>
          <p:cNvPr id="136" name="Google Shape;136;p21"/>
          <p:cNvSpPr txBox="1">
            <a:spLocks noGrp="1"/>
          </p:cNvSpPr>
          <p:nvPr>
            <p:ph type="ctrTitle" idx="4294967295"/>
          </p:nvPr>
        </p:nvSpPr>
        <p:spPr>
          <a:xfrm>
            <a:off x="2585196" y="2363960"/>
            <a:ext cx="3973608" cy="1528763"/>
          </a:xfrm>
          <a:prstGeom prst="rect">
            <a:avLst/>
          </a:prstGeom>
          <a:ln>
            <a:noFill/>
          </a:ln>
        </p:spPr>
        <p:txBody>
          <a:bodyPr spcFirstLastPara="1" wrap="square" lIns="91425" tIns="91425" rIns="91425" bIns="91425" anchor="t" anchorCtr="0">
            <a:noAutofit/>
          </a:bodyPr>
          <a:lstStyle/>
          <a:p>
            <a:pPr marL="0" lvl="0" indent="0" rtl="0">
              <a:spcBef>
                <a:spcPts val="0"/>
              </a:spcBef>
              <a:spcAft>
                <a:spcPts val="0"/>
              </a:spcAft>
              <a:buNone/>
            </a:pPr>
            <a:r>
              <a:rPr lang="en"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Average"/>
              </a:rPr>
              <a:t>Programs that are installed on the computer. These programs or apps help us communicate with and give instructions to computer hardware. </a:t>
            </a:r>
            <a:endParaRPr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Shape 607"/>
        <p:cNvGrpSpPr/>
        <p:nvPr/>
      </p:nvGrpSpPr>
      <p:grpSpPr>
        <a:xfrm>
          <a:off x="0" y="0"/>
          <a:ext cx="0" cy="0"/>
          <a:chOff x="0" y="0"/>
          <a:chExt cx="0" cy="0"/>
        </a:xfrm>
      </p:grpSpPr>
      <p:pic>
        <p:nvPicPr>
          <p:cNvPr id="3" name="Picture 2">
            <a:extLst>
              <a:ext uri="{FF2B5EF4-FFF2-40B4-BE49-F238E27FC236}">
                <a16:creationId xmlns:a16="http://schemas.microsoft.com/office/drawing/2014/main" id="{FD44741B-F678-43E2-A8B3-B45BF5EEED28}"/>
              </a:ext>
            </a:extLst>
          </p:cNvPr>
          <p:cNvPicPr>
            <a:picLocks noChangeAspect="1"/>
          </p:cNvPicPr>
          <p:nvPr/>
        </p:nvPicPr>
        <p:blipFill>
          <a:blip r:embed="rId4"/>
          <a:srcRect/>
          <a:stretch/>
        </p:blipFill>
        <p:spPr>
          <a:xfrm>
            <a:off x="228601" y="377032"/>
            <a:ext cx="8686798" cy="4691206"/>
          </a:xfrm>
          <a:prstGeom prst="rect">
            <a:avLst/>
          </a:prstGeom>
        </p:spPr>
      </p:pic>
      <p:sp>
        <p:nvSpPr>
          <p:cNvPr id="673" name="Google Shape;673;p68"/>
          <p:cNvSpPr txBox="1">
            <a:spLocks noGrp="1"/>
          </p:cNvSpPr>
          <p:nvPr>
            <p:ph type="title" idx="4294967295"/>
          </p:nvPr>
        </p:nvSpPr>
        <p:spPr>
          <a:xfrm>
            <a:off x="-34925" y="546100"/>
            <a:ext cx="9178925" cy="655638"/>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mj-lt"/>
                <a:ea typeface="Open Sans" panose="020B0606030504020204" pitchFamily="34" charset="0"/>
                <a:cs typeface="Open Sans" panose="020B0606030504020204" pitchFamily="34" charset="0"/>
                <a:sym typeface="Average"/>
              </a:rPr>
              <a:t>Place your pointer finger on the F or J key.</a:t>
            </a:r>
            <a:endParaRPr dirty="0">
              <a:latin typeface="+mj-lt"/>
              <a:ea typeface="Open Sans" panose="020B0606030504020204" pitchFamily="34" charset="0"/>
              <a:cs typeface="Open Sans" panose="020B0606030504020204" pitchFamily="34" charset="0"/>
              <a:sym typeface="Average"/>
            </a:endParaRPr>
          </a:p>
        </p:txBody>
      </p:sp>
    </p:spTree>
    <p:custDataLst>
      <p:tags r:id="rId1"/>
    </p:custDataLst>
    <p:extLst>
      <p:ext uri="{BB962C8B-B14F-4D97-AF65-F5344CB8AC3E}">
        <p14:creationId xmlns:p14="http://schemas.microsoft.com/office/powerpoint/2010/main" val="2576595458"/>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Shape 682"/>
        <p:cNvGrpSpPr/>
        <p:nvPr/>
      </p:nvGrpSpPr>
      <p:grpSpPr>
        <a:xfrm>
          <a:off x="0" y="0"/>
          <a:ext cx="0" cy="0"/>
          <a:chOff x="0" y="0"/>
          <a:chExt cx="0" cy="0"/>
        </a:xfrm>
      </p:grpSpPr>
      <p:pic>
        <p:nvPicPr>
          <p:cNvPr id="3" name="Picture 2">
            <a:extLst>
              <a:ext uri="{FF2B5EF4-FFF2-40B4-BE49-F238E27FC236}">
                <a16:creationId xmlns:a16="http://schemas.microsoft.com/office/drawing/2014/main" id="{2FA7400D-51CE-4886-A813-776516A82ABD}"/>
              </a:ext>
            </a:extLst>
          </p:cNvPr>
          <p:cNvPicPr>
            <a:picLocks noChangeAspect="1"/>
          </p:cNvPicPr>
          <p:nvPr/>
        </p:nvPicPr>
        <p:blipFill>
          <a:blip r:embed="rId4"/>
          <a:srcRect/>
          <a:stretch/>
        </p:blipFill>
        <p:spPr>
          <a:xfrm>
            <a:off x="228601" y="377032"/>
            <a:ext cx="8686798" cy="4691205"/>
          </a:xfrm>
          <a:prstGeom prst="rect">
            <a:avLst/>
          </a:prstGeom>
        </p:spPr>
      </p:pic>
      <p:sp>
        <p:nvSpPr>
          <p:cNvPr id="749" name="Google Shape;749;p69"/>
          <p:cNvSpPr txBox="1">
            <a:spLocks noGrp="1"/>
          </p:cNvSpPr>
          <p:nvPr>
            <p:ph type="title" idx="4294967295"/>
          </p:nvPr>
        </p:nvSpPr>
        <p:spPr>
          <a:xfrm>
            <a:off x="0" y="425450"/>
            <a:ext cx="9144000" cy="66516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mj-lt"/>
                <a:ea typeface="Open Sans" panose="020B0606030504020204" pitchFamily="34" charset="0"/>
                <a:cs typeface="Open Sans" panose="020B0606030504020204" pitchFamily="34" charset="0"/>
                <a:sym typeface="Average"/>
              </a:rPr>
              <a:t>Home Row</a:t>
            </a:r>
            <a:endParaRPr dirty="0">
              <a:latin typeface="+mj-lt"/>
              <a:ea typeface="Open Sans" panose="020B0606030504020204" pitchFamily="34" charset="0"/>
              <a:cs typeface="Open Sans" panose="020B0606030504020204" pitchFamily="34" charset="0"/>
              <a:sym typeface="Average"/>
            </a:endParaRPr>
          </a:p>
        </p:txBody>
      </p:sp>
    </p:spTree>
    <p:custDataLst>
      <p:tags r:id="rId1"/>
    </p:custDataLst>
    <p:extLst>
      <p:ext uri="{BB962C8B-B14F-4D97-AF65-F5344CB8AC3E}">
        <p14:creationId xmlns:p14="http://schemas.microsoft.com/office/powerpoint/2010/main" val="1601872293"/>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Shape 755"/>
        <p:cNvGrpSpPr/>
        <p:nvPr/>
      </p:nvGrpSpPr>
      <p:grpSpPr>
        <a:xfrm>
          <a:off x="0" y="0"/>
          <a:ext cx="0" cy="0"/>
          <a:chOff x="0" y="0"/>
          <a:chExt cx="0" cy="0"/>
        </a:xfrm>
      </p:grpSpPr>
      <p:sp>
        <p:nvSpPr>
          <p:cNvPr id="822" name="Google Shape;822;p70"/>
          <p:cNvSpPr txBox="1">
            <a:spLocks noGrp="1"/>
          </p:cNvSpPr>
          <p:nvPr>
            <p:ph type="title" idx="4294967295"/>
          </p:nvPr>
        </p:nvSpPr>
        <p:spPr>
          <a:xfrm>
            <a:off x="0" y="519113"/>
            <a:ext cx="9144000" cy="66675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Type this: </a:t>
            </a:r>
            <a:br>
              <a:rPr lang="en" dirty="0">
                <a:latin typeface="Open Sans" panose="020B0606030504020204" pitchFamily="34" charset="0"/>
                <a:ea typeface="Open Sans" panose="020B0606030504020204" pitchFamily="34" charset="0"/>
                <a:cs typeface="Open Sans" panose="020B0606030504020204" pitchFamily="34" charset="0"/>
                <a:sym typeface="Average"/>
              </a:rPr>
            </a:br>
            <a:r>
              <a:rPr lang="en" b="1" dirty="0">
                <a:latin typeface="Open Sans" panose="020B0606030504020204" pitchFamily="34" charset="0"/>
                <a:ea typeface="Open Sans" panose="020B0606030504020204" pitchFamily="34" charset="0"/>
                <a:cs typeface="Open Sans" panose="020B0606030504020204" pitchFamily="34" charset="0"/>
                <a:sym typeface="Average"/>
              </a:rPr>
              <a:t>The quick brown fox jumps over the lazy dog</a:t>
            </a:r>
            <a:r>
              <a:rPr lang="en" dirty="0">
                <a:latin typeface="Open Sans" panose="020B0606030504020204" pitchFamily="34" charset="0"/>
                <a:ea typeface="Open Sans" panose="020B0606030504020204" pitchFamily="34" charset="0"/>
                <a:cs typeface="Open Sans" panose="020B0606030504020204" pitchFamily="34" charset="0"/>
                <a:sym typeface="Average"/>
              </a:rPr>
              <a:t>.</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pic>
        <p:nvPicPr>
          <p:cNvPr id="2" name="Picture 1">
            <a:extLst>
              <a:ext uri="{FF2B5EF4-FFF2-40B4-BE49-F238E27FC236}">
                <a16:creationId xmlns:a16="http://schemas.microsoft.com/office/drawing/2014/main" id="{A1E93F70-34DB-42F1-8DB3-30F1ECDF6718}"/>
              </a:ext>
            </a:extLst>
          </p:cNvPr>
          <p:cNvPicPr>
            <a:picLocks noChangeAspect="1"/>
          </p:cNvPicPr>
          <p:nvPr/>
        </p:nvPicPr>
        <p:blipFill>
          <a:blip r:embed="rId4"/>
          <a:srcRect/>
          <a:stretch/>
        </p:blipFill>
        <p:spPr>
          <a:xfrm>
            <a:off x="228601" y="852520"/>
            <a:ext cx="8686797" cy="4691205"/>
          </a:xfrm>
          <a:prstGeom prst="rect">
            <a:avLst/>
          </a:prstGeom>
        </p:spPr>
      </p:pic>
    </p:spTree>
    <p:custDataLst>
      <p:tags r:id="rId1"/>
    </p:custDataLst>
    <p:extLst>
      <p:ext uri="{BB962C8B-B14F-4D97-AF65-F5344CB8AC3E}">
        <p14:creationId xmlns:p14="http://schemas.microsoft.com/office/powerpoint/2010/main" val="1175063455"/>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Shape 579"/>
        <p:cNvGrpSpPr/>
        <p:nvPr/>
      </p:nvGrpSpPr>
      <p:grpSpPr>
        <a:xfrm>
          <a:off x="0" y="0"/>
          <a:ext cx="0" cy="0"/>
          <a:chOff x="0" y="0"/>
          <a:chExt cx="0" cy="0"/>
        </a:xfrm>
      </p:grpSpPr>
      <p:sp>
        <p:nvSpPr>
          <p:cNvPr id="581" name="Google Shape;581;p64"/>
          <p:cNvSpPr txBox="1">
            <a:spLocks noGrp="1"/>
          </p:cNvSpPr>
          <p:nvPr>
            <p:ph type="title"/>
          </p:nvPr>
        </p:nvSpPr>
        <p:spPr>
          <a:xfrm>
            <a:off x="-75" y="782575"/>
            <a:ext cx="9144000" cy="8289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600" dirty="0">
                <a:latin typeface="+mj-lt"/>
                <a:ea typeface="Open Sans" panose="020B0606030504020204" pitchFamily="34" charset="0"/>
                <a:cs typeface="Open Sans" panose="020B0606030504020204" pitchFamily="34" charset="0"/>
                <a:sym typeface="Average"/>
              </a:rPr>
              <a:t>Discussion</a:t>
            </a:r>
            <a:r>
              <a:rPr lang="en" sz="4800" dirty="0">
                <a:latin typeface="Open Sans" panose="020B0606030504020204" pitchFamily="34" charset="0"/>
                <a:ea typeface="Open Sans" panose="020B0606030504020204" pitchFamily="34" charset="0"/>
                <a:cs typeface="Open Sans" panose="020B0606030504020204" pitchFamily="34" charset="0"/>
                <a:sym typeface="Average"/>
              </a:rPr>
              <a:t> </a:t>
            </a:r>
            <a:r>
              <a:rPr lang="en" sz="3600" dirty="0">
                <a:latin typeface="+mj-lt"/>
                <a:ea typeface="Open Sans" panose="020B0606030504020204" pitchFamily="34" charset="0"/>
                <a:cs typeface="Open Sans" panose="020B0606030504020204" pitchFamily="34" charset="0"/>
                <a:sym typeface="Average"/>
              </a:rPr>
              <a:t>Questions</a:t>
            </a:r>
            <a:endParaRPr sz="3600" dirty="0">
              <a:latin typeface="+mj-lt"/>
              <a:ea typeface="Open Sans" panose="020B0606030504020204" pitchFamily="34" charset="0"/>
              <a:cs typeface="Open Sans" panose="020B0606030504020204" pitchFamily="34" charset="0"/>
              <a:sym typeface="Average"/>
            </a:endParaRPr>
          </a:p>
        </p:txBody>
      </p:sp>
      <p:sp>
        <p:nvSpPr>
          <p:cNvPr id="582" name="Google Shape;582;p64"/>
          <p:cNvSpPr txBox="1">
            <a:spLocks noGrp="1"/>
          </p:cNvSpPr>
          <p:nvPr>
            <p:ph type="ctrTitle" idx="4294967295"/>
          </p:nvPr>
        </p:nvSpPr>
        <p:spPr>
          <a:xfrm>
            <a:off x="390450" y="1800289"/>
            <a:ext cx="8362950" cy="20955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dirty="0">
                <a:latin typeface="Open Sans" panose="020B0606030504020204" pitchFamily="34" charset="0"/>
                <a:ea typeface="Open Sans" panose="020B0606030504020204" pitchFamily="34" charset="0"/>
                <a:cs typeface="Open Sans" panose="020B0606030504020204" pitchFamily="34" charset="0"/>
                <a:sym typeface="Average"/>
              </a:rPr>
              <a:t>Do you type faster when you use all your fingers? </a:t>
            </a:r>
            <a:br>
              <a:rPr lang="en-US" dirty="0">
                <a:latin typeface="Open Sans" panose="020B0606030504020204" pitchFamily="34" charset="0"/>
                <a:ea typeface="Open Sans" panose="020B0606030504020204" pitchFamily="34" charset="0"/>
                <a:cs typeface="Open Sans" panose="020B0606030504020204" pitchFamily="34" charset="0"/>
                <a:sym typeface="Average"/>
              </a:rPr>
            </a:br>
            <a:br>
              <a:rPr lang="en-US" dirty="0">
                <a:latin typeface="Open Sans" panose="020B0606030504020204" pitchFamily="34" charset="0"/>
                <a:ea typeface="Open Sans" panose="020B0606030504020204" pitchFamily="34" charset="0"/>
                <a:cs typeface="Open Sans" panose="020B0606030504020204" pitchFamily="34" charset="0"/>
                <a:sym typeface="Average"/>
              </a:rPr>
            </a:br>
            <a:r>
              <a:rPr lang="en-US" dirty="0">
                <a:latin typeface="Open Sans" panose="020B0606030504020204" pitchFamily="34" charset="0"/>
                <a:ea typeface="Open Sans" panose="020B0606030504020204" pitchFamily="34" charset="0"/>
                <a:cs typeface="Open Sans" panose="020B0606030504020204" pitchFamily="34" charset="0"/>
                <a:sym typeface="Average"/>
              </a:rPr>
              <a:t>How could typing faster help you?</a:t>
            </a:r>
          </a:p>
        </p:txBody>
      </p:sp>
    </p:spTree>
    <p:custDataLst>
      <p:tags r:id="rId1"/>
    </p:custDataLst>
    <p:extLst>
      <p:ext uri="{BB962C8B-B14F-4D97-AF65-F5344CB8AC3E}">
        <p14:creationId xmlns:p14="http://schemas.microsoft.com/office/powerpoint/2010/main" val="1782094684"/>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Shape 1006"/>
        <p:cNvGrpSpPr/>
        <p:nvPr/>
      </p:nvGrpSpPr>
      <p:grpSpPr>
        <a:xfrm>
          <a:off x="0" y="0"/>
          <a:ext cx="0" cy="0"/>
          <a:chOff x="0" y="0"/>
          <a:chExt cx="0" cy="0"/>
        </a:xfrm>
      </p:grpSpPr>
      <p:sp>
        <p:nvSpPr>
          <p:cNvPr id="1008" name="Google Shape;1008;p94"/>
          <p:cNvSpPr txBox="1">
            <a:spLocks noGrp="1"/>
          </p:cNvSpPr>
          <p:nvPr>
            <p:ph type="ctrTitle"/>
          </p:nvPr>
        </p:nvSpPr>
        <p:spPr>
          <a:xfrm>
            <a:off x="241075" y="536291"/>
            <a:ext cx="8729400" cy="574800"/>
          </a:xfrm>
          <a:prstGeom prst="rect">
            <a:avLst/>
          </a:prstGeom>
        </p:spPr>
        <p:txBody>
          <a:bodyPr spcFirstLastPara="1" wrap="square" lIns="91425" tIns="91425" rIns="91425" bIns="91425" anchor="b" anchorCtr="0">
            <a:noAutofit/>
          </a:bodyPr>
          <a:lstStyle/>
          <a:p>
            <a:pPr marL="0" lvl="0" indent="0" rtl="0">
              <a:spcBef>
                <a:spcPts val="0"/>
              </a:spcBef>
              <a:spcAft>
                <a:spcPts val="0"/>
              </a:spcAft>
              <a:buNone/>
            </a:pPr>
            <a:r>
              <a:rPr lang="en-US" sz="3600" dirty="0">
                <a:latin typeface="Open Sans" panose="020B0606030504020204" pitchFamily="34" charset="0"/>
                <a:ea typeface="Open Sans" panose="020B0606030504020204" pitchFamily="34" charset="0"/>
                <a:cs typeface="Open Sans" panose="020B0606030504020204" pitchFamily="34" charset="0"/>
                <a:sym typeface="Average"/>
              </a:rPr>
              <a:t>Self-Paced Activities</a:t>
            </a:r>
            <a:endParaRPr lang="en-US" sz="18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1009" name="Google Shape;1009;p94"/>
          <p:cNvSpPr txBox="1">
            <a:spLocks noGrp="1"/>
          </p:cNvSpPr>
          <p:nvPr>
            <p:ph type="ctrTitle" idx="4294967295"/>
          </p:nvPr>
        </p:nvSpPr>
        <p:spPr>
          <a:xfrm>
            <a:off x="832930" y="1957387"/>
            <a:ext cx="7332662" cy="3186113"/>
          </a:xfrm>
          <a:prstGeom prst="rect">
            <a:avLst/>
          </a:prstGeom>
        </p:spPr>
        <p:txBody>
          <a:bodyPr spcFirstLastPara="1" wrap="square" lIns="91425" tIns="91425" rIns="91425" bIns="91425" anchor="t" anchorCtr="0">
            <a:noAutofit/>
          </a:bodyPr>
          <a:lstStyle/>
          <a:p>
            <a:pPr marL="457200" lvl="0" indent="0" algn="l" rtl="0">
              <a:spcBef>
                <a:spcPts val="0"/>
              </a:spcBef>
              <a:spcAft>
                <a:spcPts val="0"/>
              </a:spcAft>
              <a:buNone/>
            </a:pPr>
            <a:endParaRPr sz="8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Visit at least two websites on today’s handout</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0" algn="l" rtl="0">
              <a:spcBef>
                <a:spcPts val="0"/>
              </a:spcBef>
              <a:spcAft>
                <a:spcPts val="0"/>
              </a:spcAft>
              <a:buNone/>
            </a:pPr>
            <a:endParaRPr sz="8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Take the exit survey</a:t>
            </a:r>
            <a:endParaRPr sz="2400" u="sng"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1010" name="Google Shape;1010;p94"/>
          <p:cNvSpPr txBox="1"/>
          <p:nvPr/>
        </p:nvSpPr>
        <p:spPr>
          <a:xfrm>
            <a:off x="3659400" y="1185242"/>
            <a:ext cx="1825200" cy="57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Checklist</a:t>
            </a:r>
            <a:endParaRPr sz="30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COUNT" val="93"/>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Simple Light">
  <a:themeElements>
    <a:clrScheme name="Custom 2">
      <a:dk1>
        <a:srgbClr val="06235E"/>
      </a:dk1>
      <a:lt1>
        <a:srgbClr val="FEFEFE"/>
      </a:lt1>
      <a:dk2>
        <a:srgbClr val="53585F"/>
      </a:dk2>
      <a:lt2>
        <a:srgbClr val="C9DAF8"/>
      </a:lt2>
      <a:accent1>
        <a:srgbClr val="4286F3"/>
      </a:accent1>
      <a:accent2>
        <a:srgbClr val="0F9D58"/>
      </a:accent2>
      <a:accent3>
        <a:srgbClr val="FABB05"/>
      </a:accent3>
      <a:accent4>
        <a:srgbClr val="DB4437"/>
      </a:accent4>
      <a:accent5>
        <a:srgbClr val="666666"/>
      </a:accent5>
      <a:accent6>
        <a:srgbClr val="FFD966"/>
      </a:accent6>
      <a:hlink>
        <a:srgbClr val="1155CC"/>
      </a:hlink>
      <a:folHlink>
        <a:srgbClr val="0097A7"/>
      </a:folHlink>
    </a:clrScheme>
    <a:fontScheme name="Custom 2">
      <a:majorFont>
        <a:latin typeface="Open Sans SemiBold"/>
        <a:ea typeface=""/>
        <a:cs typeface=""/>
      </a:majorFont>
      <a:minorFont>
        <a:latin typeface="Open San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ate " id="{48E90F70-E062-4EAF-A5A1-FB022DDBD36F}" vid="{3FCA3398-9699-43B3-BBB6-1F8DD2E3C272}"/>
    </a:ext>
  </a:extLst>
</a:theme>
</file>

<file path=ppt/theme/theme2.xml><?xml version="1.0" encoding="utf-8"?>
<a:theme xmlns:a="http://schemas.openxmlformats.org/drawingml/2006/main" name="White">
  <a:themeElements>
    <a:clrScheme name="Google DH">
      <a:dk1>
        <a:srgbClr val="FFFFFF"/>
      </a:dk1>
      <a:lt1>
        <a:srgbClr val="FFFFFF"/>
      </a:lt1>
      <a:dk2>
        <a:srgbClr val="53585F"/>
      </a:dk2>
      <a:lt2>
        <a:srgbClr val="DCDEE0"/>
      </a:lt2>
      <a:accent1>
        <a:srgbClr val="4286F3"/>
      </a:accent1>
      <a:accent2>
        <a:srgbClr val="0F9D58"/>
      </a:accent2>
      <a:accent3>
        <a:srgbClr val="FABB05"/>
      </a:accent3>
      <a:accent4>
        <a:srgbClr val="DB4437"/>
      </a:accent4>
      <a:accent5>
        <a:srgbClr val="666666"/>
      </a:accent5>
      <a:accent6>
        <a:srgbClr val="B3B3B3"/>
      </a:accent6>
      <a:hlink>
        <a:srgbClr val="00A9A0"/>
      </a:hlink>
      <a:folHlink>
        <a:srgbClr val="108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ate " id="{48E90F70-E062-4EAF-A5A1-FB022DDBD36F}" vid="{7C1D964D-6592-4AA2-837B-19BB84385BEF}"/>
    </a:ext>
  </a:extLst>
</a:theme>
</file>

<file path=ppt/theme/theme3.xml><?xml version="1.0" encoding="utf-8"?>
<a:theme xmlns:a="http://schemas.openxmlformats.org/drawingml/2006/main" name="1_Simple Light">
  <a:themeElements>
    <a:clrScheme name="Custom 2">
      <a:dk1>
        <a:srgbClr val="06235E"/>
      </a:dk1>
      <a:lt1>
        <a:srgbClr val="FEFEFE"/>
      </a:lt1>
      <a:dk2>
        <a:srgbClr val="53585F"/>
      </a:dk2>
      <a:lt2>
        <a:srgbClr val="C9DAF8"/>
      </a:lt2>
      <a:accent1>
        <a:srgbClr val="4286F3"/>
      </a:accent1>
      <a:accent2>
        <a:srgbClr val="0F9D58"/>
      </a:accent2>
      <a:accent3>
        <a:srgbClr val="FABB05"/>
      </a:accent3>
      <a:accent4>
        <a:srgbClr val="DB4437"/>
      </a:accent4>
      <a:accent5>
        <a:srgbClr val="666666"/>
      </a:accent5>
      <a:accent6>
        <a:srgbClr val="FFD966"/>
      </a:accent6>
      <a:hlink>
        <a:srgbClr val="1155CC"/>
      </a:hlink>
      <a:folHlink>
        <a:srgbClr val="0097A7"/>
      </a:folHlink>
    </a:clrScheme>
    <a:fontScheme name="Main">
      <a:majorFont>
        <a:latin typeface="Open Sans SemiBold"/>
        <a:ea typeface=""/>
        <a:cs typeface=""/>
      </a:majorFont>
      <a:minorFont>
        <a:latin typeface="Open San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esentation2" id="{2CBC211E-71AA-45E6-BF74-B30C95DB8553}" vid="{6F670111-A68C-4529-8F26-B171CDDC686B}"/>
    </a:ext>
  </a:extLst>
</a:theme>
</file>

<file path=ppt/theme/theme4.xml><?xml version="1.0" encoding="utf-8"?>
<a:theme xmlns:a="http://schemas.openxmlformats.org/drawingml/2006/main" name="1_White">
  <a:themeElements>
    <a:clrScheme name="Google DH">
      <a:dk1>
        <a:srgbClr val="FFFFFF"/>
      </a:dk1>
      <a:lt1>
        <a:srgbClr val="FFFFFF"/>
      </a:lt1>
      <a:dk2>
        <a:srgbClr val="53585F"/>
      </a:dk2>
      <a:lt2>
        <a:srgbClr val="DCDEE0"/>
      </a:lt2>
      <a:accent1>
        <a:srgbClr val="4286F3"/>
      </a:accent1>
      <a:accent2>
        <a:srgbClr val="0F9D58"/>
      </a:accent2>
      <a:accent3>
        <a:srgbClr val="FABB05"/>
      </a:accent3>
      <a:accent4>
        <a:srgbClr val="DB4437"/>
      </a:accent4>
      <a:accent5>
        <a:srgbClr val="666666"/>
      </a:accent5>
      <a:accent6>
        <a:srgbClr val="B3B3B3"/>
      </a:accent6>
      <a:hlink>
        <a:srgbClr val="00A9A0"/>
      </a:hlink>
      <a:folHlink>
        <a:srgbClr val="108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esentation2" id="{2CBC211E-71AA-45E6-BF74-B30C95DB8553}" vid="{246CF830-6344-4CCA-A3E3-1DDE13533B57}"/>
    </a:ext>
  </a:extLst>
</a:theme>
</file>

<file path=ppt/theme/theme5.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Template </Template>
  <TotalTime>1878</TotalTime>
  <Words>4631</Words>
  <Application>Microsoft Office PowerPoint</Application>
  <PresentationFormat>On-screen Show (16:9)</PresentationFormat>
  <Paragraphs>401</Paragraphs>
  <Slides>94</Slides>
  <Notes>93</Notes>
  <HiddenSlides>0</HiddenSlides>
  <MMClips>0</MMClips>
  <ScaleCrop>false</ScaleCrop>
  <HeadingPairs>
    <vt:vector size="6" baseType="variant">
      <vt:variant>
        <vt:lpstr>Fonts Used</vt:lpstr>
      </vt:variant>
      <vt:variant>
        <vt:i4>11</vt:i4>
      </vt:variant>
      <vt:variant>
        <vt:lpstr>Theme</vt:lpstr>
      </vt:variant>
      <vt:variant>
        <vt:i4>4</vt:i4>
      </vt:variant>
      <vt:variant>
        <vt:lpstr>Slide Titles</vt:lpstr>
      </vt:variant>
      <vt:variant>
        <vt:i4>94</vt:i4>
      </vt:variant>
    </vt:vector>
  </HeadingPairs>
  <TitlesOfParts>
    <vt:vector size="109" baseType="lpstr">
      <vt:lpstr>Arial</vt:lpstr>
      <vt:lpstr>Roboto</vt:lpstr>
      <vt:lpstr>Calibri Light</vt:lpstr>
      <vt:lpstr>Calibri</vt:lpstr>
      <vt:lpstr>Open Sans</vt:lpstr>
      <vt:lpstr>Courier New</vt:lpstr>
      <vt:lpstr>Times New Roman</vt:lpstr>
      <vt:lpstr>Wingdings</vt:lpstr>
      <vt:lpstr>Helvetica Neue Light</vt:lpstr>
      <vt:lpstr>Average</vt:lpstr>
      <vt:lpstr>Open Sans SemiBold</vt:lpstr>
      <vt:lpstr>Simple Light</vt:lpstr>
      <vt:lpstr>White</vt:lpstr>
      <vt:lpstr>1_Simple Light</vt:lpstr>
      <vt:lpstr>1_White</vt:lpstr>
      <vt:lpstr>Welcome</vt:lpstr>
      <vt:lpstr>Agenda</vt:lpstr>
      <vt:lpstr>MacBook Basics  Digital Literacy Workshop</vt:lpstr>
      <vt:lpstr>Introductions</vt:lpstr>
      <vt:lpstr>Get to Know Your Hardware</vt:lpstr>
      <vt:lpstr>PowerPoint Presentation</vt:lpstr>
      <vt:lpstr>Computer</vt:lpstr>
      <vt:lpstr>Computer</vt:lpstr>
      <vt:lpstr>Software</vt:lpstr>
      <vt:lpstr>Operating System</vt:lpstr>
      <vt:lpstr>Homescreen or Desktop</vt:lpstr>
      <vt:lpstr>Cursor  Pointer  Mouse</vt:lpstr>
      <vt:lpstr>Dock</vt:lpstr>
      <vt:lpstr>Icons</vt:lpstr>
      <vt:lpstr>Place cursor on an object without clicking.</vt:lpstr>
      <vt:lpstr>Move your cursor to this empty space.</vt:lpstr>
      <vt:lpstr>Click with one finger to choose something. </vt:lpstr>
      <vt:lpstr>Place cursor on an object without clicking.</vt:lpstr>
      <vt:lpstr>click</vt:lpstr>
      <vt:lpstr>Right Click Menu</vt:lpstr>
      <vt:lpstr>Finder</vt:lpstr>
      <vt:lpstr>PowerPoint Presentation</vt:lpstr>
      <vt:lpstr>PowerPoint Presentation</vt:lpstr>
      <vt:lpstr>Click and Drag</vt:lpstr>
      <vt:lpstr>click</vt:lpstr>
      <vt:lpstr>Chrome Browser</vt:lpstr>
      <vt:lpstr>Google Chrome  A browser used to access websites.  </vt:lpstr>
      <vt:lpstr>Chrome Browser</vt:lpstr>
      <vt:lpstr>A box that shows one program or app on a computer. A window can be moved, resized, hidden, and closed.</vt:lpstr>
      <vt:lpstr>Moving Windows: Click and Drag</vt:lpstr>
      <vt:lpstr>Windows</vt:lpstr>
      <vt:lpstr>Chrome Tabs</vt:lpstr>
      <vt:lpstr>PowerPoint Presentation</vt:lpstr>
      <vt:lpstr>Minimize Window</vt:lpstr>
      <vt:lpstr>Minimize Window</vt:lpstr>
      <vt:lpstr>Close App</vt:lpstr>
      <vt:lpstr>PowerPoint Presentation</vt:lpstr>
      <vt:lpstr>Address Bar</vt:lpstr>
      <vt:lpstr>Break</vt:lpstr>
      <vt:lpstr>Address Bar</vt:lpstr>
      <vt:lpstr>PowerPoint Presentation</vt:lpstr>
      <vt:lpstr>PowerPoint Presentation</vt:lpstr>
      <vt:lpstr>Google Accounts</vt:lpstr>
      <vt:lpstr>No Google or Gmail account?  No problem!   You can either create one now  or borrow one from us.</vt:lpstr>
      <vt:lpstr>Sign in to a Google Account Ask questions Ask for one-on-one help Practice skills: Click    Right click Click and Drag Open App Minimize window Close window Switch tabs Explore apps in launcher.  </vt:lpstr>
      <vt:lpstr>Creating Documents</vt:lpstr>
      <vt:lpstr> A word processing program good for creating text documents like letters and résumés.  </vt:lpstr>
      <vt:lpstr>Google Docs Start Page</vt:lpstr>
      <vt:lpstr>hover</vt:lpstr>
      <vt:lpstr>hover</vt:lpstr>
      <vt:lpstr>Click once. Title text is highlighted.</vt:lpstr>
      <vt:lpstr>Click and drag to highlight.</vt:lpstr>
      <vt:lpstr>PowerPoint Presentation</vt:lpstr>
      <vt:lpstr>Discussion Question</vt:lpstr>
      <vt:lpstr>Intro to Typing</vt:lpstr>
      <vt:lpstr>How many fingers did you use to type “Practice”?</vt:lpstr>
      <vt:lpstr>PowerPoint Presentation</vt:lpstr>
      <vt:lpstr>Place your pointer finger on the F or J key.</vt:lpstr>
      <vt:lpstr>Home Row</vt:lpstr>
      <vt:lpstr>Type this: The quick brown fox jumps over the lazy dog.</vt:lpstr>
      <vt:lpstr>Were there any keys that were difficult to type or to decide which finger should press them?</vt:lpstr>
      <vt:lpstr>Typing Tips</vt:lpstr>
      <vt:lpstr>File Management</vt:lpstr>
      <vt:lpstr>PowerPoint Presentation</vt:lpstr>
      <vt:lpstr>PowerPoint Presentation</vt:lpstr>
      <vt:lpstr>PowerPoint Presentation</vt:lpstr>
      <vt:lpstr>PowerPoint Presentation</vt:lpstr>
      <vt:lpstr>PowerPoint Presentation</vt:lpstr>
      <vt:lpstr>click</vt:lpstr>
      <vt:lpstr>PowerPoint Presentation</vt:lpstr>
      <vt:lpstr> Visit at least one website on today’s handout  Take the exit survey  Practice today’s skills and ask questions</vt:lpstr>
      <vt:lpstr>PowerPoint Presentation</vt:lpstr>
      <vt:lpstr>Introductions</vt:lpstr>
      <vt:lpstr>Computer Words Quiz:  Families work together. Anyone can operate computer.</vt:lpstr>
      <vt:lpstr>What Can You Do on  Your Computer?</vt:lpstr>
      <vt:lpstr>Group Discussion</vt:lpstr>
      <vt:lpstr>Problem:</vt:lpstr>
      <vt:lpstr>Computer is frozen.  You can’t even move your cursor.</vt:lpstr>
      <vt:lpstr>Can’t hear anything.</vt:lpstr>
      <vt:lpstr>Typing doesn’t work.</vt:lpstr>
      <vt:lpstr>Computer is being slow.</vt:lpstr>
      <vt:lpstr>What are some themes or common solutions?</vt:lpstr>
      <vt:lpstr>Switching Google Accounts</vt:lpstr>
      <vt:lpstr>PowerPoint Presentation</vt:lpstr>
      <vt:lpstr>PowerPoint Presentation</vt:lpstr>
      <vt:lpstr>PowerPoint Presentation</vt:lpstr>
      <vt:lpstr>Intro to Typing</vt:lpstr>
      <vt:lpstr> The quick brown fox  jumps over the lazy dog.</vt:lpstr>
      <vt:lpstr>Discussion Question</vt:lpstr>
      <vt:lpstr>Place your pointer finger on the F or J key.</vt:lpstr>
      <vt:lpstr>Home Row</vt:lpstr>
      <vt:lpstr>Type this:  The quick brown fox jumps over the lazy dog.</vt:lpstr>
      <vt:lpstr>Discussion Questions</vt:lpstr>
      <vt:lpstr>Self-Paced Activities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WELCOME to Digital Literacy Workshops</dc:title>
  <dc:creator>Sullivan, Kaili</dc:creator>
  <cp:lastModifiedBy>Sullivan, Kaili</cp:lastModifiedBy>
  <cp:revision>93</cp:revision>
  <dcterms:modified xsi:type="dcterms:W3CDTF">2020-11-12T18:36:23Z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8A18B052-1E24-434E-AD86-75A74E5A1AF0</vt:lpwstr>
  </property>
  <property fmtid="{D5CDD505-2E9C-101B-9397-08002B2CF9AE}" pid="3" name="ArticulatePath">
    <vt:lpwstr>https://ncconnect-my.sharepoint.com/personal/abigail_waldrupe_ncdcr_gov/Documents/Toolkit/Workshop Documents/Session 2 - Computer Basics/S2 Two Groups, Macbooks/S2 - slides - two groups - macbooks</vt:lpwstr>
  </property>
</Properties>
</file>