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heme/themeOverride1.xml" ContentType="application/vnd.openxmlformats-officedocument.themeOverr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ags/tag57.xml" ContentType="application/vnd.openxmlformats-officedocument.presentationml.tags+xml"/>
  <Override PartName="/ppt/notesSlides/notesSlide56.xml" ContentType="application/vnd.openxmlformats-officedocument.presentationml.notesSlide+xml"/>
  <Override PartName="/ppt/tags/tag58.xml" ContentType="application/vnd.openxmlformats-officedocument.presentationml.tags+xml"/>
  <Override PartName="/ppt/notesSlides/notesSlide57.xml" ContentType="application/vnd.openxmlformats-officedocument.presentationml.notesSlide+xml"/>
  <Override PartName="/ppt/tags/tag59.xml" ContentType="application/vnd.openxmlformats-officedocument.presentationml.tags+xml"/>
  <Override PartName="/ppt/notesSlides/notesSlide58.xml" ContentType="application/vnd.openxmlformats-officedocument.presentationml.notesSlide+xml"/>
  <Override PartName="/ppt/tags/tag60.xml" ContentType="application/vnd.openxmlformats-officedocument.presentationml.tags+xml"/>
  <Override PartName="/ppt/notesSlides/notesSlide59.xml" ContentType="application/vnd.openxmlformats-officedocument.presentationml.notesSlide+xml"/>
  <Override PartName="/ppt/tags/tag61.xml" ContentType="application/vnd.openxmlformats-officedocument.presentationml.tags+xml"/>
  <Override PartName="/ppt/notesSlides/notesSlide60.xml" ContentType="application/vnd.openxmlformats-officedocument.presentationml.notesSlide+xml"/>
  <Override PartName="/ppt/tags/tag62.xml" ContentType="application/vnd.openxmlformats-officedocument.presentationml.tags+xml"/>
  <Override PartName="/ppt/notesSlides/notesSlide61.xml" ContentType="application/vnd.openxmlformats-officedocument.presentationml.notesSlide+xml"/>
  <Override PartName="/ppt/tags/tag63.xml" ContentType="application/vnd.openxmlformats-officedocument.presentationml.tags+xml"/>
  <Override PartName="/ppt/notesSlides/notesSlide62.xml" ContentType="application/vnd.openxmlformats-officedocument.presentationml.notesSlide+xml"/>
  <Override PartName="/ppt/tags/tag64.xml" ContentType="application/vnd.openxmlformats-officedocument.presentationml.tags+xml"/>
  <Override PartName="/ppt/notesSlides/notesSlide63.xml" ContentType="application/vnd.openxmlformats-officedocument.presentationml.notesSlide+xml"/>
  <Override PartName="/ppt/tags/tag65.xml" ContentType="application/vnd.openxmlformats-officedocument.presentationml.tags+xml"/>
  <Override PartName="/ppt/notesSlides/notesSlide64.xml" ContentType="application/vnd.openxmlformats-officedocument.presentationml.notesSlide+xml"/>
  <Override PartName="/ppt/tags/tag66.xml" ContentType="application/vnd.openxmlformats-officedocument.presentationml.tags+xml"/>
  <Override PartName="/ppt/notesSlides/notesSlide65.xml" ContentType="application/vnd.openxmlformats-officedocument.presentationml.notesSlide+xml"/>
  <Override PartName="/ppt/tags/tag67.xml" ContentType="application/vnd.openxmlformats-officedocument.presentationml.tags+xml"/>
  <Override PartName="/ppt/notesSlides/notesSlide66.xml" ContentType="application/vnd.openxmlformats-officedocument.presentationml.notesSlide+xml"/>
  <Override PartName="/ppt/tags/tag68.xml" ContentType="application/vnd.openxmlformats-officedocument.presentationml.tags+xml"/>
  <Override PartName="/ppt/notesSlides/notesSlide67.xml" ContentType="application/vnd.openxmlformats-officedocument.presentationml.notesSlide+xml"/>
  <Override PartName="/ppt/tags/tag69.xml" ContentType="application/vnd.openxmlformats-officedocument.presentationml.tags+xml"/>
  <Override PartName="/ppt/notesSlides/notesSlide68.xml" ContentType="application/vnd.openxmlformats-officedocument.presentationml.notesSlide+xml"/>
  <Override PartName="/ppt/tags/tag70.xml" ContentType="application/vnd.openxmlformats-officedocument.presentationml.tags+xml"/>
  <Override PartName="/ppt/notesSlides/notesSlide69.xml" ContentType="application/vnd.openxmlformats-officedocument.presentationml.notesSlide+xml"/>
  <Override PartName="/ppt/tags/tag71.xml" ContentType="application/vnd.openxmlformats-officedocument.presentationml.tags+xml"/>
  <Override PartName="/ppt/notesSlides/notesSlide70.xml" ContentType="application/vnd.openxmlformats-officedocument.presentationml.notesSlide+xml"/>
  <Override PartName="/ppt/tags/tag72.xml" ContentType="application/vnd.openxmlformats-officedocument.presentationml.tags+xml"/>
  <Override PartName="/ppt/notesSlides/notesSlide71.xml" ContentType="application/vnd.openxmlformats-officedocument.presentationml.notesSlide+xml"/>
  <Override PartName="/ppt/tags/tag73.xml" ContentType="application/vnd.openxmlformats-officedocument.presentationml.tags+xml"/>
  <Override PartName="/ppt/notesSlides/notesSlide72.xml" ContentType="application/vnd.openxmlformats-officedocument.presentationml.notesSlide+xml"/>
  <Override PartName="/ppt/tags/tag74.xml" ContentType="application/vnd.openxmlformats-officedocument.presentationml.tags+xml"/>
  <Override PartName="/ppt/notesSlides/notesSlide73.xml" ContentType="application/vnd.openxmlformats-officedocument.presentationml.notesSlide+xml"/>
  <Override PartName="/ppt/tags/tag75.xml" ContentType="application/vnd.openxmlformats-officedocument.presentationml.tags+xml"/>
  <Override PartName="/ppt/notesSlides/notesSlide74.xml" ContentType="application/vnd.openxmlformats-officedocument.presentationml.notesSlide+xml"/>
  <Override PartName="/ppt/tags/tag76.xml" ContentType="application/vnd.openxmlformats-officedocument.presentationml.tags+xml"/>
  <Override PartName="/ppt/notesSlides/notesSlide75.xml" ContentType="application/vnd.openxmlformats-officedocument.presentationml.notesSlide+xml"/>
  <Override PartName="/ppt/tags/tag77.xml" ContentType="application/vnd.openxmlformats-officedocument.presentationml.tags+xml"/>
  <Override PartName="/ppt/notesSlides/notesSlide76.xml" ContentType="application/vnd.openxmlformats-officedocument.presentationml.notesSlide+xml"/>
  <Override PartName="/ppt/tags/tag78.xml" ContentType="application/vnd.openxmlformats-officedocument.presentationml.tags+xml"/>
  <Override PartName="/ppt/notesSlides/notesSlide77.xml" ContentType="application/vnd.openxmlformats-officedocument.presentationml.notesSlide+xml"/>
  <Override PartName="/ppt/tags/tag79.xml" ContentType="application/vnd.openxmlformats-officedocument.presentationml.tags+xml"/>
  <Override PartName="/ppt/notesSlides/notesSlide78.xml" ContentType="application/vnd.openxmlformats-officedocument.presentationml.notesSlide+xml"/>
  <Override PartName="/ppt/tags/tag80.xml" ContentType="application/vnd.openxmlformats-officedocument.presentationml.tags+xml"/>
  <Override PartName="/ppt/notesSlides/notesSlide79.xml" ContentType="application/vnd.openxmlformats-officedocument.presentationml.notesSlide+xml"/>
  <Override PartName="/ppt/tags/tag81.xml" ContentType="application/vnd.openxmlformats-officedocument.presentationml.tags+xml"/>
  <Override PartName="/ppt/notesSlides/notesSlide80.xml" ContentType="application/vnd.openxmlformats-officedocument.presentationml.notesSlide+xml"/>
  <Override PartName="/ppt/tags/tag82.xml" ContentType="application/vnd.openxmlformats-officedocument.presentationml.tags+xml"/>
  <Override PartName="/ppt/notesSlides/notesSlide81.xml" ContentType="application/vnd.openxmlformats-officedocument.presentationml.notesSlide+xml"/>
  <Override PartName="/ppt/tags/tag83.xml" ContentType="application/vnd.openxmlformats-officedocument.presentationml.tags+xml"/>
  <Override PartName="/ppt/notesSlides/notesSlide82.xml" ContentType="application/vnd.openxmlformats-officedocument.presentationml.notesSlide+xml"/>
  <Override PartName="/ppt/tags/tag84.xml" ContentType="application/vnd.openxmlformats-officedocument.presentationml.tags+xml"/>
  <Override PartName="/ppt/notesSlides/notesSlide83.xml" ContentType="application/vnd.openxmlformats-officedocument.presentationml.notesSlide+xml"/>
  <Override PartName="/ppt/tags/tag85.xml" ContentType="application/vnd.openxmlformats-officedocument.presentationml.tags+xml"/>
  <Override PartName="/ppt/notesSlides/notesSlide84.xml" ContentType="application/vnd.openxmlformats-officedocument.presentationml.notesSlide+xml"/>
  <Override PartName="/ppt/tags/tag86.xml" ContentType="application/vnd.openxmlformats-officedocument.presentationml.tags+xml"/>
  <Override PartName="/ppt/notesSlides/notesSlide85.xml" ContentType="application/vnd.openxmlformats-officedocument.presentationml.notesSlide+xml"/>
  <Override PartName="/ppt/tags/tag87.xml" ContentType="application/vnd.openxmlformats-officedocument.presentationml.tags+xml"/>
  <Override PartName="/ppt/notesSlides/notesSlide86.xml" ContentType="application/vnd.openxmlformats-officedocument.presentationml.notesSlide+xml"/>
  <Override PartName="/ppt/tags/tag88.xml" ContentType="application/vnd.openxmlformats-officedocument.presentationml.tags+xml"/>
  <Override PartName="/ppt/notesSlides/notesSlide87.xml" ContentType="application/vnd.openxmlformats-officedocument.presentationml.notesSlide+xml"/>
  <Override PartName="/ppt/tags/tag89.xml" ContentType="application/vnd.openxmlformats-officedocument.presentationml.tags+xml"/>
  <Override PartName="/ppt/notesSlides/notesSlide88.xml" ContentType="application/vnd.openxmlformats-officedocument.presentationml.notesSlide+xml"/>
  <Override PartName="/ppt/tags/tag90.xml" ContentType="application/vnd.openxmlformats-officedocument.presentationml.tags+xml"/>
  <Override PartName="/ppt/notesSlides/notesSlide89.xml" ContentType="application/vnd.openxmlformats-officedocument.presentationml.notesSlide+xml"/>
  <Override PartName="/ppt/tags/tag91.xml" ContentType="application/vnd.openxmlformats-officedocument.presentationml.tags+xml"/>
  <Override PartName="/ppt/notesSlides/notesSlide90.xml" ContentType="application/vnd.openxmlformats-officedocument.presentationml.notesSlide+xml"/>
  <Override PartName="/ppt/tags/tag92.xml" ContentType="application/vnd.openxmlformats-officedocument.presentationml.tags+xml"/>
  <Override PartName="/ppt/notesSlides/notesSlide91.xml" ContentType="application/vnd.openxmlformats-officedocument.presentationml.notesSlide+xml"/>
  <Override PartName="/ppt/tags/tag93.xml" ContentType="application/vnd.openxmlformats-officedocument.presentationml.tags+xml"/>
  <Override PartName="/ppt/notesSlides/notesSlide92.xml" ContentType="application/vnd.openxmlformats-officedocument.presentationml.notesSlide+xml"/>
  <Override PartName="/ppt/tags/tag94.xml" ContentType="application/vnd.openxmlformats-officedocument.presentationml.tags+xml"/>
  <Override PartName="/ppt/notesSlides/notesSlide93.xml" ContentType="application/vnd.openxmlformats-officedocument.presentationml.notesSlide+xml"/>
  <Override PartName="/ppt/tags/tag95.xml" ContentType="application/vnd.openxmlformats-officedocument.presentationml.tags+xml"/>
  <Override PartName="/ppt/notesSlides/notesSlide94.xml" ContentType="application/vnd.openxmlformats-officedocument.presentationml.notesSlide+xml"/>
  <Override PartName="/ppt/tags/tag96.xml" ContentType="application/vnd.openxmlformats-officedocument.presentationml.tags+xml"/>
  <Override PartName="/ppt/notesSlides/notesSlide95.xml" ContentType="application/vnd.openxmlformats-officedocument.presentationml.notesSlide+xml"/>
  <Override PartName="/ppt/tags/tag97.xml" ContentType="application/vnd.openxmlformats-officedocument.presentationml.tags+xml"/>
  <Override PartName="/ppt/notesSlides/notesSlide96.xml" ContentType="application/vnd.openxmlformats-officedocument.presentationml.notesSlide+xml"/>
  <Override PartName="/ppt/tags/tag98.xml" ContentType="application/vnd.openxmlformats-officedocument.presentationml.tags+xml"/>
  <Override PartName="/ppt/notesSlides/notesSlide97.xml" ContentType="application/vnd.openxmlformats-officedocument.presentationml.notesSlide+xml"/>
  <Override PartName="/ppt/tags/tag99.xml" ContentType="application/vnd.openxmlformats-officedocument.presentationml.tags+xml"/>
  <Override PartName="/ppt/notesSlides/notesSlide98.xml" ContentType="application/vnd.openxmlformats-officedocument.presentationml.notesSlide+xml"/>
  <Override PartName="/ppt/tags/tag100.xml" ContentType="application/vnd.openxmlformats-officedocument.presentationml.tags+xml"/>
  <Override PartName="/ppt/notesSlides/notesSlide99.xml" ContentType="application/vnd.openxmlformats-officedocument.presentationml.notesSlide+xml"/>
  <Override PartName="/ppt/tags/tag101.xml" ContentType="application/vnd.openxmlformats-officedocument.presentationml.tags+xml"/>
  <Override PartName="/ppt/notesSlides/notesSlide100.xml" ContentType="application/vnd.openxmlformats-officedocument.presentationml.notesSlide+xml"/>
  <Override PartName="/ppt/tags/tag102.xml" ContentType="application/vnd.openxmlformats-officedocument.presentationml.tags+xml"/>
  <Override PartName="/ppt/notesSlides/notesSlide101.xml" ContentType="application/vnd.openxmlformats-officedocument.presentationml.notesSlide+xml"/>
  <Override PartName="/ppt/tags/tag103.xml" ContentType="application/vnd.openxmlformats-officedocument.presentationml.tags+xml"/>
  <Override PartName="/ppt/notesSlides/notesSlide102.xml" ContentType="application/vnd.openxmlformats-officedocument.presentationml.notesSlide+xml"/>
  <Override PartName="/ppt/tags/tag104.xml" ContentType="application/vnd.openxmlformats-officedocument.presentationml.tags+xml"/>
  <Override PartName="/ppt/notesSlides/notesSlide103.xml" ContentType="application/vnd.openxmlformats-officedocument.presentationml.notesSlide+xml"/>
  <Override PartName="/ppt/tags/tag105.xml" ContentType="application/vnd.openxmlformats-officedocument.presentationml.tags+xml"/>
  <Override PartName="/ppt/notesSlides/notesSlide104.xml" ContentType="application/vnd.openxmlformats-officedocument.presentationml.notesSlide+xml"/>
  <Override PartName="/ppt/tags/tag106.xml" ContentType="application/vnd.openxmlformats-officedocument.presentationml.tags+xml"/>
  <Override PartName="/ppt/notesSlides/notesSlide105.xml" ContentType="application/vnd.openxmlformats-officedocument.presentationml.notesSlide+xml"/>
  <Override PartName="/ppt/tags/tag107.xml" ContentType="application/vnd.openxmlformats-officedocument.presentationml.tags+xml"/>
  <Override PartName="/ppt/notesSlides/notesSlide106.xml" ContentType="application/vnd.openxmlformats-officedocument.presentationml.notesSlide+xml"/>
  <Override PartName="/ppt/tags/tag108.xml" ContentType="application/vnd.openxmlformats-officedocument.presentationml.tags+xml"/>
  <Override PartName="/ppt/notesSlides/notesSlide107.xml" ContentType="application/vnd.openxmlformats-officedocument.presentationml.notesSlide+xml"/>
  <Override PartName="/ppt/tags/tag109.xml" ContentType="application/vnd.openxmlformats-officedocument.presentationml.tags+xml"/>
  <Override PartName="/ppt/notesSlides/notesSlide108.xml" ContentType="application/vnd.openxmlformats-officedocument.presentationml.notesSlide+xml"/>
  <Override PartName="/ppt/tags/tag110.xml" ContentType="application/vnd.openxmlformats-officedocument.presentationml.tags+xml"/>
  <Override PartName="/ppt/notesSlides/notesSlide109.xml" ContentType="application/vnd.openxmlformats-officedocument.presentationml.notesSlide+xml"/>
  <Override PartName="/ppt/tags/tag111.xml" ContentType="application/vnd.openxmlformats-officedocument.presentationml.tags+xml"/>
  <Override PartName="/ppt/notesSlides/notesSlide110.xml" ContentType="application/vnd.openxmlformats-officedocument.presentationml.notesSlide+xml"/>
  <Override PartName="/ppt/tags/tag112.xml" ContentType="application/vnd.openxmlformats-officedocument.presentationml.tags+xml"/>
  <Override PartName="/ppt/notesSlides/notesSlide111.xml" ContentType="application/vnd.openxmlformats-officedocument.presentationml.notesSlide+xml"/>
  <Override PartName="/ppt/tags/tag113.xml" ContentType="application/vnd.openxmlformats-officedocument.presentationml.tags+xml"/>
  <Override PartName="/ppt/notesSlides/notesSlide112.xml" ContentType="application/vnd.openxmlformats-officedocument.presentationml.notesSlide+xml"/>
  <Override PartName="/ppt/tags/tag114.xml" ContentType="application/vnd.openxmlformats-officedocument.presentationml.tags+xml"/>
  <Override PartName="/ppt/notesSlides/notesSlide113.xml" ContentType="application/vnd.openxmlformats-officedocument.presentationml.notesSlide+xml"/>
  <Override PartName="/ppt/tags/tag115.xml" ContentType="application/vnd.openxmlformats-officedocument.presentationml.tags+xml"/>
  <Override PartName="/ppt/notesSlides/notesSlide114.xml" ContentType="application/vnd.openxmlformats-officedocument.presentationml.notesSlide+xml"/>
  <Override PartName="/ppt/tags/tag116.xml" ContentType="application/vnd.openxmlformats-officedocument.presentationml.tags+xml"/>
  <Override PartName="/ppt/notesSlides/notesSlide115.xml" ContentType="application/vnd.openxmlformats-officedocument.presentationml.notesSlide+xml"/>
  <Override PartName="/ppt/tags/tag117.xml" ContentType="application/vnd.openxmlformats-officedocument.presentationml.tags+xml"/>
  <Override PartName="/ppt/notesSlides/notesSlide116.xml" ContentType="application/vnd.openxmlformats-officedocument.presentationml.notesSlide+xml"/>
  <Override PartName="/ppt/tags/tag118.xml" ContentType="application/vnd.openxmlformats-officedocument.presentationml.tags+xml"/>
  <Override PartName="/ppt/notesSlides/notesSlide117.xml" ContentType="application/vnd.openxmlformats-officedocument.presentationml.notesSlide+xml"/>
  <Override PartName="/ppt/tags/tag119.xml" ContentType="application/vnd.openxmlformats-officedocument.presentationml.tags+xml"/>
  <Override PartName="/ppt/notesSlides/notesSlide118.xml" ContentType="application/vnd.openxmlformats-officedocument.presentationml.notesSlide+xml"/>
  <Override PartName="/ppt/tags/tag120.xml" ContentType="application/vnd.openxmlformats-officedocument.presentationml.tags+xml"/>
  <Override PartName="/ppt/notesSlides/notesSlide119.xml" ContentType="application/vnd.openxmlformats-officedocument.presentationml.notesSlide+xml"/>
  <Override PartName="/ppt/tags/tag121.xml" ContentType="application/vnd.openxmlformats-officedocument.presentationml.tags+xml"/>
  <Override PartName="/ppt/notesSlides/notesSlide120.xml" ContentType="application/vnd.openxmlformats-officedocument.presentationml.notesSlide+xml"/>
  <Override PartName="/ppt/tags/tag122.xml" ContentType="application/vnd.openxmlformats-officedocument.presentationml.tags+xml"/>
  <Override PartName="/ppt/notesSlides/notesSlide121.xml" ContentType="application/vnd.openxmlformats-officedocument.presentationml.notesSlide+xml"/>
  <Override PartName="/ppt/tags/tag123.xml" ContentType="application/vnd.openxmlformats-officedocument.presentationml.tags+xml"/>
  <Override PartName="/ppt/notesSlides/notesSlide122.xml" ContentType="application/vnd.openxmlformats-officedocument.presentationml.notesSlide+xml"/>
  <Override PartName="/ppt/tags/tag124.xml" ContentType="application/vnd.openxmlformats-officedocument.presentationml.tags+xml"/>
  <Override PartName="/ppt/notesSlides/notesSlide123.xml" ContentType="application/vnd.openxmlformats-officedocument.presentationml.notesSlide+xml"/>
  <Override PartName="/ppt/tags/tag125.xml" ContentType="application/vnd.openxmlformats-officedocument.presentationml.tags+xml"/>
  <Override PartName="/ppt/notesSlides/notesSlide124.xml" ContentType="application/vnd.openxmlformats-officedocument.presentationml.notesSlide+xml"/>
  <Override PartName="/ppt/tags/tag126.xml" ContentType="application/vnd.openxmlformats-officedocument.presentationml.tags+xml"/>
  <Override PartName="/ppt/notesSlides/notesSlide125.xml" ContentType="application/vnd.openxmlformats-officedocument.presentationml.notesSlide+xml"/>
  <Override PartName="/ppt/tags/tag127.xml" ContentType="application/vnd.openxmlformats-officedocument.presentationml.tags+xml"/>
  <Override PartName="/ppt/notesSlides/notesSlide126.xml" ContentType="application/vnd.openxmlformats-officedocument.presentationml.notesSlide+xml"/>
  <Override PartName="/ppt/tags/tag128.xml" ContentType="application/vnd.openxmlformats-officedocument.presentationml.tags+xml"/>
  <Override PartName="/ppt/notesSlides/notesSlide127.xml" ContentType="application/vnd.openxmlformats-officedocument.presentationml.notesSlide+xml"/>
  <Override PartName="/ppt/tags/tag129.xml" ContentType="application/vnd.openxmlformats-officedocument.presentationml.tags+xml"/>
  <Override PartName="/ppt/notesSlides/notesSlide128.xml" ContentType="application/vnd.openxmlformats-officedocument.presentationml.notesSlide+xml"/>
  <Override PartName="/ppt/tags/tag130.xml" ContentType="application/vnd.openxmlformats-officedocument.presentationml.tags+xml"/>
  <Override PartName="/ppt/notesSlides/notesSlide129.xml" ContentType="application/vnd.openxmlformats-officedocument.presentationml.notesSlide+xml"/>
  <Override PartName="/ppt/tags/tag131.xml" ContentType="application/vnd.openxmlformats-officedocument.presentationml.tags+xml"/>
  <Override PartName="/ppt/notesSlides/notesSlide130.xml" ContentType="application/vnd.openxmlformats-officedocument.presentationml.notesSlide+xml"/>
  <Override PartName="/ppt/tags/tag132.xml" ContentType="application/vnd.openxmlformats-officedocument.presentationml.tags+xml"/>
  <Override PartName="/ppt/notesSlides/notesSlide1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 id="2147483684" r:id="rId2"/>
  </p:sldMasterIdLst>
  <p:notesMasterIdLst>
    <p:notesMasterId r:id="rId13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378" r:id="rId31"/>
    <p:sldId id="402" r:id="rId32"/>
    <p:sldId id="385" r:id="rId33"/>
    <p:sldId id="403" r:id="rId34"/>
    <p:sldId id="405" r:id="rId35"/>
    <p:sldId id="406" r:id="rId36"/>
    <p:sldId id="408" r:id="rId37"/>
    <p:sldId id="409" r:id="rId38"/>
    <p:sldId id="412" r:id="rId39"/>
    <p:sldId id="413" r:id="rId40"/>
    <p:sldId id="415" r:id="rId41"/>
    <p:sldId id="414" r:id="rId42"/>
    <p:sldId id="416" r:id="rId43"/>
    <p:sldId id="417" r:id="rId44"/>
    <p:sldId id="410" r:id="rId45"/>
    <p:sldId id="284" r:id="rId46"/>
    <p:sldId id="285" r:id="rId47"/>
    <p:sldId id="286" r:id="rId48"/>
    <p:sldId id="287" r:id="rId49"/>
    <p:sldId id="288" r:id="rId50"/>
    <p:sldId id="289" r:id="rId51"/>
    <p:sldId id="290" r:id="rId52"/>
    <p:sldId id="291" r:id="rId53"/>
    <p:sldId id="292" r:id="rId54"/>
    <p:sldId id="293" r:id="rId55"/>
    <p:sldId id="294" r:id="rId56"/>
    <p:sldId id="295" r:id="rId57"/>
    <p:sldId id="296" r:id="rId58"/>
    <p:sldId id="297" r:id="rId59"/>
    <p:sldId id="298" r:id="rId60"/>
    <p:sldId id="299" r:id="rId61"/>
    <p:sldId id="300" r:id="rId62"/>
    <p:sldId id="301" r:id="rId63"/>
    <p:sldId id="302" r:id="rId64"/>
    <p:sldId id="303" r:id="rId65"/>
    <p:sldId id="304" r:id="rId66"/>
    <p:sldId id="305" r:id="rId67"/>
    <p:sldId id="306" r:id="rId68"/>
    <p:sldId id="307" r:id="rId69"/>
    <p:sldId id="308" r:id="rId70"/>
    <p:sldId id="309" r:id="rId71"/>
    <p:sldId id="310" r:id="rId72"/>
    <p:sldId id="311" r:id="rId73"/>
    <p:sldId id="312" r:id="rId74"/>
    <p:sldId id="313" r:id="rId75"/>
    <p:sldId id="314" r:id="rId76"/>
    <p:sldId id="315" r:id="rId77"/>
    <p:sldId id="316" r:id="rId78"/>
    <p:sldId id="317" r:id="rId79"/>
    <p:sldId id="318" r:id="rId80"/>
    <p:sldId id="319" r:id="rId81"/>
    <p:sldId id="320" r:id="rId82"/>
    <p:sldId id="321" r:id="rId83"/>
    <p:sldId id="322" r:id="rId84"/>
    <p:sldId id="323" r:id="rId85"/>
    <p:sldId id="324" r:id="rId86"/>
    <p:sldId id="325" r:id="rId87"/>
    <p:sldId id="326" r:id="rId88"/>
    <p:sldId id="327" r:id="rId89"/>
    <p:sldId id="328" r:id="rId90"/>
    <p:sldId id="329" r:id="rId91"/>
    <p:sldId id="330" r:id="rId92"/>
    <p:sldId id="331" r:id="rId93"/>
    <p:sldId id="332" r:id="rId94"/>
    <p:sldId id="333" r:id="rId95"/>
    <p:sldId id="334" r:id="rId96"/>
    <p:sldId id="335" r:id="rId97"/>
    <p:sldId id="336" r:id="rId98"/>
    <p:sldId id="337" r:id="rId99"/>
    <p:sldId id="338" r:id="rId100"/>
    <p:sldId id="339" r:id="rId101"/>
    <p:sldId id="340" r:id="rId102"/>
    <p:sldId id="341" r:id="rId103"/>
    <p:sldId id="342" r:id="rId104"/>
    <p:sldId id="343" r:id="rId105"/>
    <p:sldId id="344" r:id="rId106"/>
    <p:sldId id="351" r:id="rId107"/>
    <p:sldId id="352" r:id="rId108"/>
    <p:sldId id="376" r:id="rId109"/>
    <p:sldId id="377" r:id="rId110"/>
    <p:sldId id="353" r:id="rId111"/>
    <p:sldId id="354" r:id="rId112"/>
    <p:sldId id="355" r:id="rId113"/>
    <p:sldId id="356" r:id="rId114"/>
    <p:sldId id="357" r:id="rId115"/>
    <p:sldId id="358" r:id="rId116"/>
    <p:sldId id="359" r:id="rId117"/>
    <p:sldId id="360" r:id="rId118"/>
    <p:sldId id="361" r:id="rId119"/>
    <p:sldId id="362" r:id="rId120"/>
    <p:sldId id="363" r:id="rId121"/>
    <p:sldId id="364" r:id="rId122"/>
    <p:sldId id="365" r:id="rId123"/>
    <p:sldId id="366" r:id="rId124"/>
    <p:sldId id="367" r:id="rId125"/>
    <p:sldId id="368" r:id="rId126"/>
    <p:sldId id="369" r:id="rId127"/>
    <p:sldId id="370" r:id="rId128"/>
    <p:sldId id="371" r:id="rId129"/>
    <p:sldId id="372" r:id="rId130"/>
    <p:sldId id="373" r:id="rId131"/>
    <p:sldId id="374" r:id="rId132"/>
    <p:sldId id="375" r:id="rId133"/>
  </p:sldIdLst>
  <p:sldSz cx="9144000" cy="5143500" type="screen16x9"/>
  <p:notesSz cx="6858000" cy="9144000"/>
  <p:embeddedFontLst>
    <p:embeddedFont>
      <p:font typeface="Average" panose="020B0604020202020204" charset="0"/>
      <p:regular r:id="rId135"/>
    </p:embeddedFont>
    <p:embeddedFont>
      <p:font typeface="Calibri" panose="020F0502020204030204" pitchFamily="34" charset="0"/>
      <p:regular r:id="rId136"/>
      <p:bold r:id="rId137"/>
      <p:italic r:id="rId138"/>
      <p:boldItalic r:id="rId139"/>
    </p:embeddedFont>
    <p:embeddedFont>
      <p:font typeface="Calibri Light" panose="020F0302020204030204" pitchFamily="34" charset="0"/>
      <p:regular r:id="rId140"/>
      <p:italic r:id="rId141"/>
    </p:embeddedFont>
    <p:embeddedFont>
      <p:font typeface="Google Sans" panose="020B0604020202020204" charset="0"/>
      <p:regular r:id="rId142"/>
      <p:bold r:id="rId143"/>
      <p:italic r:id="rId144"/>
      <p:boldItalic r:id="rId145"/>
    </p:embeddedFont>
    <p:embeddedFont>
      <p:font typeface="Helvetica Neue" panose="020B0604020202020204" charset="0"/>
      <p:regular r:id="rId146"/>
      <p:bold r:id="rId147"/>
      <p:italic r:id="rId148"/>
      <p:boldItalic r:id="rId149"/>
    </p:embeddedFont>
    <p:embeddedFont>
      <p:font typeface="Helvetica Neue Light" panose="020B0604020202020204" charset="0"/>
      <p:regular r:id="rId150"/>
      <p:bold r:id="rId151"/>
      <p:italic r:id="rId152"/>
      <p:boldItalic r:id="rId153"/>
    </p:embeddedFont>
    <p:embeddedFont>
      <p:font typeface="Open Sans" panose="020B0606030504020204" pitchFamily="34" charset="0"/>
      <p:regular r:id="rId154"/>
      <p:bold r:id="rId155"/>
      <p:italic r:id="rId156"/>
      <p:boldItalic r:id="rId157"/>
    </p:embeddedFont>
    <p:embeddedFont>
      <p:font typeface="Open Sans SemiBold" panose="020B0706030804020204" pitchFamily="34" charset="0"/>
      <p:bold r:id="rId158"/>
      <p:boldItalic r:id="rId159"/>
    </p:embeddedFont>
    <p:embeddedFont>
      <p:font typeface="Proxima Nova" panose="020B0604020202020204" charset="0"/>
      <p:regular r:id="rId160"/>
      <p:bold r:id="rId161"/>
      <p:italic r:id="rId162"/>
      <p:boldItalic r:id="rId163"/>
    </p:embeddedFont>
    <p:embeddedFont>
      <p:font typeface="Roboto" panose="02000000000000000000" pitchFamily="2" charset="0"/>
      <p:regular r:id="rId164"/>
      <p:bold r:id="rId165"/>
      <p:italic r:id="rId166"/>
      <p:boldItalic r:id="rId167"/>
    </p:embeddedFont>
  </p:embeddedFontLst>
  <p:custDataLst>
    <p:tags r:id="rId168"/>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BFF8B8BE-845B-49A6-A33A-5B80CFBDFB38}">
          <p14:sldIdLst/>
        </p14:section>
        <p14:section name="Welcome" id="{AE521291-E21C-43F3-B510-E2399FD6386D}">
          <p14:sldIdLst>
            <p14:sldId id="256"/>
            <p14:sldId id="257"/>
            <p14:sldId id="258"/>
            <p14:sldId id="259"/>
          </p14:sldIdLst>
        </p14:section>
        <p14:section name="Email" id="{045D0981-500B-4260-80A9-852B9BFA70DC}">
          <p14:sldIdLst>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Lst>
        </p14:section>
        <p14:section name="Video Conferencing" id="{92A746E2-7B14-429A-92BB-D40FD6792D76}">
          <p14:sldIdLst>
            <p14:sldId id="378"/>
            <p14:sldId id="402"/>
            <p14:sldId id="385"/>
            <p14:sldId id="403"/>
            <p14:sldId id="405"/>
            <p14:sldId id="406"/>
            <p14:sldId id="408"/>
            <p14:sldId id="409"/>
            <p14:sldId id="412"/>
            <p14:sldId id="413"/>
            <p14:sldId id="415"/>
            <p14:sldId id="414"/>
            <p14:sldId id="416"/>
            <p14:sldId id="417"/>
            <p14:sldId id="410"/>
          </p14:sldIdLst>
        </p14:section>
        <p14:section name="Social Media" id="{5988335A-FE62-44C6-8BBD-C9979E09C57B}">
          <p14:sldIdLst>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Lst>
        </p14:section>
        <p14:section name="Break" id="{79CC9C44-BD86-40D4-85D7-90FDAB5DE9A7}">
          <p14:sldIdLst>
            <p14:sldId id="305"/>
          </p14:sldIdLst>
        </p14:section>
        <p14:section name="It's Cool to Be Kind" id="{B6678F07-A406-4594-942D-187987BD8B02}">
          <p14:sldIdLst>
            <p14:sldId id="306"/>
            <p14:sldId id="307"/>
            <p14:sldId id="308"/>
            <p14:sldId id="309"/>
            <p14:sldId id="310"/>
            <p14:sldId id="311"/>
          </p14:sldIdLst>
        </p14:section>
        <p14:section name="Mind Your Tone" id="{F422129E-FB4B-4A74-8EBF-E85989B0E9A9}">
          <p14:sldIdLst>
            <p14:sldId id="312"/>
            <p14:sldId id="313"/>
            <p14:sldId id="314"/>
            <p14:sldId id="315"/>
            <p14:sldId id="316"/>
            <p14:sldId id="317"/>
            <p14:sldId id="318"/>
            <p14:sldId id="319"/>
            <p14:sldId id="320"/>
            <p14:sldId id="321"/>
            <p14:sldId id="322"/>
          </p14:sldIdLst>
        </p14:section>
        <p14:section name="Share with Care" id="{FFE98803-7004-4297-AA91-CAECF10CBF60}">
          <p14:sldIdLst>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Lst>
        </p14:section>
        <p14:section name="Spam &amp; Phishing" id="{F518109B-8D4E-475C-A08A-0406CAC7B158}">
          <p14:sldIdLst>
            <p14:sldId id="351"/>
            <p14:sldId id="352"/>
            <p14:sldId id="376"/>
            <p14:sldId id="377"/>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Lst>
        </p14:section>
        <p14:section name="End" id="{326E0201-D1CA-4784-B87B-51F54157EB06}">
          <p14:sldIdLst>
            <p14:sldId id="375"/>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ldrupe, Abigail" initials="WA" lastIdx="2" clrIdx="0">
    <p:extLst>
      <p:ext uri="{19B8F6BF-5375-455C-9EA6-DF929625EA0E}">
        <p15:presenceInfo xmlns:p15="http://schemas.microsoft.com/office/powerpoint/2012/main" userId="S::abigail.waldrupe@ncdcr.gov::b24a46b8-276c-4312-80ad-858e9caf490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90578B-6886-4DCE-A259-8F385FDF2160}" v="132" dt="2021-08-02T14:00:09.1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617" autoAdjust="0"/>
  </p:normalViewPr>
  <p:slideViewPr>
    <p:cSldViewPr snapToGrid="0">
      <p:cViewPr varScale="1">
        <p:scale>
          <a:sx n="74" d="100"/>
          <a:sy n="74" d="100"/>
        </p:scale>
        <p:origin x="1714"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font" Target="fonts/font4.fntdata"/><Relationship Id="rId154" Type="http://schemas.openxmlformats.org/officeDocument/2006/relationships/font" Target="fonts/font20.fntdata"/><Relationship Id="rId159" Type="http://schemas.openxmlformats.org/officeDocument/2006/relationships/font" Target="fonts/font25.fntdata"/><Relationship Id="rId175" Type="http://schemas.microsoft.com/office/2015/10/relationships/revisionInfo" Target="revisionInfo.xml"/><Relationship Id="rId170" Type="http://schemas.openxmlformats.org/officeDocument/2006/relationships/presProps" Target="presProp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font" Target="fonts/font10.fntdata"/><Relationship Id="rId149" Type="http://schemas.openxmlformats.org/officeDocument/2006/relationships/font" Target="fonts/font15.fntdata"/><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font" Target="fonts/font26.fntdata"/><Relationship Id="rId165" Type="http://schemas.openxmlformats.org/officeDocument/2006/relationships/font" Target="fonts/font31.fntdata"/><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notesMaster" Target="notesMasters/notesMaster1.xml"/><Relationship Id="rId139" Type="http://schemas.openxmlformats.org/officeDocument/2006/relationships/font" Target="fonts/font5.fntdata"/><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font" Target="fonts/font16.fntdata"/><Relationship Id="rId155" Type="http://schemas.openxmlformats.org/officeDocument/2006/relationships/font" Target="fonts/font21.fntdata"/><Relationship Id="rId171" Type="http://schemas.openxmlformats.org/officeDocument/2006/relationships/viewProps" Target="viewProps.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font" Target="fonts/font6.fntdata"/><Relationship Id="rId145" Type="http://schemas.openxmlformats.org/officeDocument/2006/relationships/font" Target="fonts/font11.fntdata"/><Relationship Id="rId161" Type="http://schemas.openxmlformats.org/officeDocument/2006/relationships/font" Target="fonts/font27.fntdata"/><Relationship Id="rId166" Type="http://schemas.openxmlformats.org/officeDocument/2006/relationships/font" Target="fonts/font32.fntdata"/><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font" Target="fonts/font1.fntdata"/><Relationship Id="rId143" Type="http://schemas.openxmlformats.org/officeDocument/2006/relationships/font" Target="fonts/font9.fntdata"/><Relationship Id="rId148" Type="http://schemas.openxmlformats.org/officeDocument/2006/relationships/font" Target="fonts/font14.fntdata"/><Relationship Id="rId151" Type="http://schemas.openxmlformats.org/officeDocument/2006/relationships/font" Target="fonts/font17.fntdata"/><Relationship Id="rId156" Type="http://schemas.openxmlformats.org/officeDocument/2006/relationships/font" Target="fonts/font22.fntdata"/><Relationship Id="rId164" Type="http://schemas.openxmlformats.org/officeDocument/2006/relationships/font" Target="fonts/font30.fntdata"/><Relationship Id="rId169"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72"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font" Target="fonts/font7.fntdata"/><Relationship Id="rId146" Type="http://schemas.openxmlformats.org/officeDocument/2006/relationships/font" Target="fonts/font12.fntdata"/><Relationship Id="rId167" Type="http://schemas.openxmlformats.org/officeDocument/2006/relationships/font" Target="fonts/font33.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font" Target="fonts/font28.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font" Target="fonts/font2.fntdata"/><Relationship Id="rId157" Type="http://schemas.openxmlformats.org/officeDocument/2006/relationships/font" Target="fonts/font23.fntdata"/><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font" Target="fonts/font18.fntdata"/><Relationship Id="rId173"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font" Target="fonts/font13.fntdata"/><Relationship Id="rId168"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font" Target="fonts/font8.fntdata"/><Relationship Id="rId163" Type="http://schemas.openxmlformats.org/officeDocument/2006/relationships/font" Target="fonts/font29.fntdata"/><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font" Target="fonts/font3.fntdata"/><Relationship Id="rId158" Type="http://schemas.openxmlformats.org/officeDocument/2006/relationships/font" Target="fonts/font24.fntdata"/><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font" Target="fonts/font19.fntdata"/><Relationship Id="rId174" Type="http://schemas.microsoft.com/office/2016/11/relationships/changesInfo" Target="changesInfos/changesInfo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drupe, Abigail" userId="b24a46b8-276c-4312-80ad-858e9caf490e" providerId="ADAL" clId="{AC90578B-6886-4DCE-A259-8F385FDF2160}"/>
    <pc:docChg chg="undo custSel addSld delSld modSld sldOrd addSection modSection">
      <pc:chgData name="Waldrupe, Abigail" userId="b24a46b8-276c-4312-80ad-858e9caf490e" providerId="ADAL" clId="{AC90578B-6886-4DCE-A259-8F385FDF2160}" dt="2021-08-02T14:11:16.121" v="1439"/>
      <pc:docMkLst>
        <pc:docMk/>
      </pc:docMkLst>
      <pc:sldChg chg="modSp mod addCm delCm modCm">
        <pc:chgData name="Waldrupe, Abigail" userId="b24a46b8-276c-4312-80ad-858e9caf490e" providerId="ADAL" clId="{AC90578B-6886-4DCE-A259-8F385FDF2160}" dt="2021-08-02T14:11:16.121" v="1439"/>
        <pc:sldMkLst>
          <pc:docMk/>
          <pc:sldMk cId="0" sldId="258"/>
        </pc:sldMkLst>
        <pc:spChg chg="mod">
          <ac:chgData name="Waldrupe, Abigail" userId="b24a46b8-276c-4312-80ad-858e9caf490e" providerId="ADAL" clId="{AC90578B-6886-4DCE-A259-8F385FDF2160}" dt="2021-08-02T14:11:16.121" v="1439"/>
          <ac:spMkLst>
            <pc:docMk/>
            <pc:sldMk cId="0" sldId="258"/>
            <ac:spMk id="80" creationId="{00000000-0000-0000-0000-000000000000}"/>
          </ac:spMkLst>
        </pc:spChg>
      </pc:sldChg>
      <pc:sldChg chg="modSp mod">
        <pc:chgData name="Waldrupe, Abigail" userId="b24a46b8-276c-4312-80ad-858e9caf490e" providerId="ADAL" clId="{AC90578B-6886-4DCE-A259-8F385FDF2160}" dt="2021-07-26T18:33:14.329" v="210" actId="20577"/>
        <pc:sldMkLst>
          <pc:docMk/>
          <pc:sldMk cId="0" sldId="259"/>
        </pc:sldMkLst>
        <pc:spChg chg="mod">
          <ac:chgData name="Waldrupe, Abigail" userId="b24a46b8-276c-4312-80ad-858e9caf490e" providerId="ADAL" clId="{AC90578B-6886-4DCE-A259-8F385FDF2160}" dt="2021-07-26T18:33:14.329" v="210" actId="20577"/>
          <ac:spMkLst>
            <pc:docMk/>
            <pc:sldMk cId="0" sldId="259"/>
            <ac:spMk id="87" creationId="{00000000-0000-0000-0000-000000000000}"/>
          </ac:spMkLst>
        </pc:spChg>
      </pc:sldChg>
      <pc:sldChg chg="modSp mod">
        <pc:chgData name="Waldrupe, Abigail" userId="b24a46b8-276c-4312-80ad-858e9caf490e" providerId="ADAL" clId="{AC90578B-6886-4DCE-A259-8F385FDF2160}" dt="2021-07-26T18:42:05.746" v="274" actId="20577"/>
        <pc:sldMkLst>
          <pc:docMk/>
          <pc:sldMk cId="0" sldId="305"/>
        </pc:sldMkLst>
        <pc:spChg chg="mod">
          <ac:chgData name="Waldrupe, Abigail" userId="b24a46b8-276c-4312-80ad-858e9caf490e" providerId="ADAL" clId="{AC90578B-6886-4DCE-A259-8F385FDF2160}" dt="2021-07-26T18:42:05.746" v="274" actId="20577"/>
          <ac:spMkLst>
            <pc:docMk/>
            <pc:sldMk cId="0" sldId="305"/>
            <ac:spMk id="523" creationId="{00000000-0000-0000-0000-000000000000}"/>
          </ac:spMkLst>
        </pc:spChg>
      </pc:sldChg>
      <pc:sldChg chg="del">
        <pc:chgData name="Waldrupe, Abigail" userId="b24a46b8-276c-4312-80ad-858e9caf490e" providerId="ADAL" clId="{AC90578B-6886-4DCE-A259-8F385FDF2160}" dt="2021-07-26T18:41:07.825" v="223" actId="47"/>
        <pc:sldMkLst>
          <pc:docMk/>
          <pc:sldMk cId="0" sldId="345"/>
        </pc:sldMkLst>
      </pc:sldChg>
      <pc:sldChg chg="del">
        <pc:chgData name="Waldrupe, Abigail" userId="b24a46b8-276c-4312-80ad-858e9caf490e" providerId="ADAL" clId="{AC90578B-6886-4DCE-A259-8F385FDF2160}" dt="2021-07-26T18:41:07.825" v="223" actId="47"/>
        <pc:sldMkLst>
          <pc:docMk/>
          <pc:sldMk cId="0" sldId="346"/>
        </pc:sldMkLst>
      </pc:sldChg>
      <pc:sldChg chg="del">
        <pc:chgData name="Waldrupe, Abigail" userId="b24a46b8-276c-4312-80ad-858e9caf490e" providerId="ADAL" clId="{AC90578B-6886-4DCE-A259-8F385FDF2160}" dt="2021-07-26T18:41:07.825" v="223" actId="47"/>
        <pc:sldMkLst>
          <pc:docMk/>
          <pc:sldMk cId="0" sldId="347"/>
        </pc:sldMkLst>
      </pc:sldChg>
      <pc:sldChg chg="del">
        <pc:chgData name="Waldrupe, Abigail" userId="b24a46b8-276c-4312-80ad-858e9caf490e" providerId="ADAL" clId="{AC90578B-6886-4DCE-A259-8F385FDF2160}" dt="2021-07-26T18:41:07.825" v="223" actId="47"/>
        <pc:sldMkLst>
          <pc:docMk/>
          <pc:sldMk cId="0" sldId="348"/>
        </pc:sldMkLst>
      </pc:sldChg>
      <pc:sldChg chg="del">
        <pc:chgData name="Waldrupe, Abigail" userId="b24a46b8-276c-4312-80ad-858e9caf490e" providerId="ADAL" clId="{AC90578B-6886-4DCE-A259-8F385FDF2160}" dt="2021-07-26T18:41:07.825" v="223" actId="47"/>
        <pc:sldMkLst>
          <pc:docMk/>
          <pc:sldMk cId="0" sldId="349"/>
        </pc:sldMkLst>
      </pc:sldChg>
      <pc:sldChg chg="del">
        <pc:chgData name="Waldrupe, Abigail" userId="b24a46b8-276c-4312-80ad-858e9caf490e" providerId="ADAL" clId="{AC90578B-6886-4DCE-A259-8F385FDF2160}" dt="2021-07-26T18:41:07.825" v="223" actId="47"/>
        <pc:sldMkLst>
          <pc:docMk/>
          <pc:sldMk cId="0" sldId="350"/>
        </pc:sldMkLst>
      </pc:sldChg>
      <pc:sldChg chg="modSp mod modNotesTx">
        <pc:chgData name="Waldrupe, Abigail" userId="b24a46b8-276c-4312-80ad-858e9caf490e" providerId="ADAL" clId="{AC90578B-6886-4DCE-A259-8F385FDF2160}" dt="2021-07-26T18:42:42.912" v="295"/>
        <pc:sldMkLst>
          <pc:docMk/>
          <pc:sldMk cId="4027699096" sldId="378"/>
        </pc:sldMkLst>
        <pc:spChg chg="mod">
          <ac:chgData name="Waldrupe, Abigail" userId="b24a46b8-276c-4312-80ad-858e9caf490e" providerId="ADAL" clId="{AC90578B-6886-4DCE-A259-8F385FDF2160}" dt="2021-07-26T18:42:30.053" v="294" actId="20577"/>
          <ac:spMkLst>
            <pc:docMk/>
            <pc:sldMk cId="4027699096" sldId="378"/>
            <ac:spMk id="93" creationId="{00000000-0000-0000-0000-000000000000}"/>
          </ac:spMkLst>
        </pc:spChg>
      </pc:sldChg>
      <pc:sldChg chg="modSp del mod modNotesTx">
        <pc:chgData name="Waldrupe, Abigail" userId="b24a46b8-276c-4312-80ad-858e9caf490e" providerId="ADAL" clId="{AC90578B-6886-4DCE-A259-8F385FDF2160}" dt="2021-07-26T18:44:23.802" v="327" actId="47"/>
        <pc:sldMkLst>
          <pc:docMk/>
          <pc:sldMk cId="275774526" sldId="379"/>
        </pc:sldMkLst>
        <pc:spChg chg="mod">
          <ac:chgData name="Waldrupe, Abigail" userId="b24a46b8-276c-4312-80ad-858e9caf490e" providerId="ADAL" clId="{AC90578B-6886-4DCE-A259-8F385FDF2160}" dt="2021-07-26T18:44:00.845" v="324" actId="20577"/>
          <ac:spMkLst>
            <pc:docMk/>
            <pc:sldMk cId="275774526" sldId="379"/>
            <ac:spMk id="100" creationId="{00000000-0000-0000-0000-000000000000}"/>
          </ac:spMkLst>
        </pc:spChg>
      </pc:sldChg>
      <pc:sldChg chg="del">
        <pc:chgData name="Waldrupe, Abigail" userId="b24a46b8-276c-4312-80ad-858e9caf490e" providerId="ADAL" clId="{AC90578B-6886-4DCE-A259-8F385FDF2160}" dt="2021-07-26T18:50:43.408" v="363" actId="47"/>
        <pc:sldMkLst>
          <pc:docMk/>
          <pc:sldMk cId="1190161035" sldId="380"/>
        </pc:sldMkLst>
      </pc:sldChg>
      <pc:sldChg chg="del">
        <pc:chgData name="Waldrupe, Abigail" userId="b24a46b8-276c-4312-80ad-858e9caf490e" providerId="ADAL" clId="{AC90578B-6886-4DCE-A259-8F385FDF2160}" dt="2021-07-26T18:50:43.408" v="363" actId="47"/>
        <pc:sldMkLst>
          <pc:docMk/>
          <pc:sldMk cId="2719589824" sldId="381"/>
        </pc:sldMkLst>
      </pc:sldChg>
      <pc:sldChg chg="del">
        <pc:chgData name="Waldrupe, Abigail" userId="b24a46b8-276c-4312-80ad-858e9caf490e" providerId="ADAL" clId="{AC90578B-6886-4DCE-A259-8F385FDF2160}" dt="2021-07-26T18:50:43.408" v="363" actId="47"/>
        <pc:sldMkLst>
          <pc:docMk/>
          <pc:sldMk cId="1463856639" sldId="382"/>
        </pc:sldMkLst>
      </pc:sldChg>
      <pc:sldChg chg="del">
        <pc:chgData name="Waldrupe, Abigail" userId="b24a46b8-276c-4312-80ad-858e9caf490e" providerId="ADAL" clId="{AC90578B-6886-4DCE-A259-8F385FDF2160}" dt="2021-07-26T18:50:43.408" v="363" actId="47"/>
        <pc:sldMkLst>
          <pc:docMk/>
          <pc:sldMk cId="3201814996" sldId="383"/>
        </pc:sldMkLst>
      </pc:sldChg>
      <pc:sldChg chg="del">
        <pc:chgData name="Waldrupe, Abigail" userId="b24a46b8-276c-4312-80ad-858e9caf490e" providerId="ADAL" clId="{AC90578B-6886-4DCE-A259-8F385FDF2160}" dt="2021-07-26T18:50:43.408" v="363" actId="47"/>
        <pc:sldMkLst>
          <pc:docMk/>
          <pc:sldMk cId="1126573166" sldId="384"/>
        </pc:sldMkLst>
      </pc:sldChg>
      <pc:sldChg chg="addSp delSp modSp mod ord modNotesTx">
        <pc:chgData name="Waldrupe, Abigail" userId="b24a46b8-276c-4312-80ad-858e9caf490e" providerId="ADAL" clId="{AC90578B-6886-4DCE-A259-8F385FDF2160}" dt="2021-08-02T13:25:00.925" v="1053" actId="1076"/>
        <pc:sldMkLst>
          <pc:docMk/>
          <pc:sldMk cId="1659138503" sldId="385"/>
        </pc:sldMkLst>
        <pc:spChg chg="add mod">
          <ac:chgData name="Waldrupe, Abigail" userId="b24a46b8-276c-4312-80ad-858e9caf490e" providerId="ADAL" clId="{AC90578B-6886-4DCE-A259-8F385FDF2160}" dt="2021-08-02T13:25:00.925" v="1053" actId="1076"/>
          <ac:spMkLst>
            <pc:docMk/>
            <pc:sldMk cId="1659138503" sldId="385"/>
            <ac:spMk id="12" creationId="{9E4345FD-38F9-48E9-BB11-6F9954AAEC3B}"/>
          </ac:spMkLst>
        </pc:spChg>
        <pc:spChg chg="del mod ord">
          <ac:chgData name="Waldrupe, Abigail" userId="b24a46b8-276c-4312-80ad-858e9caf490e" providerId="ADAL" clId="{AC90578B-6886-4DCE-A259-8F385FDF2160}" dt="2021-08-02T13:23:12.888" v="1019" actId="478"/>
          <ac:spMkLst>
            <pc:docMk/>
            <pc:sldMk cId="1659138503" sldId="385"/>
            <ac:spMk id="158" creationId="{00000000-0000-0000-0000-000000000000}"/>
          </ac:spMkLst>
        </pc:spChg>
        <pc:spChg chg="mod">
          <ac:chgData name="Waldrupe, Abigail" userId="b24a46b8-276c-4312-80ad-858e9caf490e" providerId="ADAL" clId="{AC90578B-6886-4DCE-A259-8F385FDF2160}" dt="2021-07-26T18:44:35.455" v="362" actId="20577"/>
          <ac:spMkLst>
            <pc:docMk/>
            <pc:sldMk cId="1659138503" sldId="385"/>
            <ac:spMk id="160" creationId="{00000000-0000-0000-0000-000000000000}"/>
          </ac:spMkLst>
        </pc:spChg>
        <pc:picChg chg="add del mod">
          <ac:chgData name="Waldrupe, Abigail" userId="b24a46b8-276c-4312-80ad-858e9caf490e" providerId="ADAL" clId="{AC90578B-6886-4DCE-A259-8F385FDF2160}" dt="2021-08-02T13:23:12.888" v="1019" actId="478"/>
          <ac:picMkLst>
            <pc:docMk/>
            <pc:sldMk cId="1659138503" sldId="385"/>
            <ac:picMk id="3" creationId="{EC655999-5AE0-45E2-8F07-D764F6598487}"/>
          </ac:picMkLst>
        </pc:picChg>
        <pc:picChg chg="add del mod modCrop">
          <ac:chgData name="Waldrupe, Abigail" userId="b24a46b8-276c-4312-80ad-858e9caf490e" providerId="ADAL" clId="{AC90578B-6886-4DCE-A259-8F385FDF2160}" dt="2021-08-02T13:23:12.888" v="1019" actId="478"/>
          <ac:picMkLst>
            <pc:docMk/>
            <pc:sldMk cId="1659138503" sldId="385"/>
            <ac:picMk id="6" creationId="{70FAEBA5-5D01-447B-948B-B63A31C4EAF6}"/>
          </ac:picMkLst>
        </pc:picChg>
        <pc:picChg chg="del">
          <ac:chgData name="Waldrupe, Abigail" userId="b24a46b8-276c-4312-80ad-858e9caf490e" providerId="ADAL" clId="{AC90578B-6886-4DCE-A259-8F385FDF2160}" dt="2021-08-02T13:18:13.225" v="965" actId="478"/>
          <ac:picMkLst>
            <pc:docMk/>
            <pc:sldMk cId="1659138503" sldId="385"/>
            <ac:picMk id="155" creationId="{00000000-0000-0000-0000-000000000000}"/>
          </ac:picMkLst>
        </pc:picChg>
        <pc:cxnChg chg="del mod ord">
          <ac:chgData name="Waldrupe, Abigail" userId="b24a46b8-276c-4312-80ad-858e9caf490e" providerId="ADAL" clId="{AC90578B-6886-4DCE-A259-8F385FDF2160}" dt="2021-08-02T13:23:12.888" v="1019" actId="478"/>
          <ac:cxnSpMkLst>
            <pc:docMk/>
            <pc:sldMk cId="1659138503" sldId="385"/>
            <ac:cxnSpMk id="159" creationId="{00000000-0000-0000-0000-000000000000}"/>
          </ac:cxnSpMkLst>
        </pc:cxnChg>
      </pc:sldChg>
      <pc:sldChg chg="del">
        <pc:chgData name="Waldrupe, Abigail" userId="b24a46b8-276c-4312-80ad-858e9caf490e" providerId="ADAL" clId="{AC90578B-6886-4DCE-A259-8F385FDF2160}" dt="2021-07-26T18:50:43.408" v="363" actId="47"/>
        <pc:sldMkLst>
          <pc:docMk/>
          <pc:sldMk cId="3047612878" sldId="386"/>
        </pc:sldMkLst>
      </pc:sldChg>
      <pc:sldChg chg="del">
        <pc:chgData name="Waldrupe, Abigail" userId="b24a46b8-276c-4312-80ad-858e9caf490e" providerId="ADAL" clId="{AC90578B-6886-4DCE-A259-8F385FDF2160}" dt="2021-07-26T18:50:43.408" v="363" actId="47"/>
        <pc:sldMkLst>
          <pc:docMk/>
          <pc:sldMk cId="2456995957" sldId="387"/>
        </pc:sldMkLst>
      </pc:sldChg>
      <pc:sldChg chg="del">
        <pc:chgData name="Waldrupe, Abigail" userId="b24a46b8-276c-4312-80ad-858e9caf490e" providerId="ADAL" clId="{AC90578B-6886-4DCE-A259-8F385FDF2160}" dt="2021-07-26T18:50:43.408" v="363" actId="47"/>
        <pc:sldMkLst>
          <pc:docMk/>
          <pc:sldMk cId="2341488601" sldId="388"/>
        </pc:sldMkLst>
      </pc:sldChg>
      <pc:sldChg chg="del">
        <pc:chgData name="Waldrupe, Abigail" userId="b24a46b8-276c-4312-80ad-858e9caf490e" providerId="ADAL" clId="{AC90578B-6886-4DCE-A259-8F385FDF2160}" dt="2021-07-26T18:50:43.408" v="363" actId="47"/>
        <pc:sldMkLst>
          <pc:docMk/>
          <pc:sldMk cId="3481433259" sldId="389"/>
        </pc:sldMkLst>
      </pc:sldChg>
      <pc:sldChg chg="del">
        <pc:chgData name="Waldrupe, Abigail" userId="b24a46b8-276c-4312-80ad-858e9caf490e" providerId="ADAL" clId="{AC90578B-6886-4DCE-A259-8F385FDF2160}" dt="2021-07-26T18:50:43.408" v="363" actId="47"/>
        <pc:sldMkLst>
          <pc:docMk/>
          <pc:sldMk cId="271521477" sldId="390"/>
        </pc:sldMkLst>
      </pc:sldChg>
      <pc:sldChg chg="del">
        <pc:chgData name="Waldrupe, Abigail" userId="b24a46b8-276c-4312-80ad-858e9caf490e" providerId="ADAL" clId="{AC90578B-6886-4DCE-A259-8F385FDF2160}" dt="2021-07-26T18:50:43.408" v="363" actId="47"/>
        <pc:sldMkLst>
          <pc:docMk/>
          <pc:sldMk cId="4115542993" sldId="391"/>
        </pc:sldMkLst>
      </pc:sldChg>
      <pc:sldChg chg="del">
        <pc:chgData name="Waldrupe, Abigail" userId="b24a46b8-276c-4312-80ad-858e9caf490e" providerId="ADAL" clId="{AC90578B-6886-4DCE-A259-8F385FDF2160}" dt="2021-07-26T18:50:43.408" v="363" actId="47"/>
        <pc:sldMkLst>
          <pc:docMk/>
          <pc:sldMk cId="3422463650" sldId="392"/>
        </pc:sldMkLst>
      </pc:sldChg>
      <pc:sldChg chg="del">
        <pc:chgData name="Waldrupe, Abigail" userId="b24a46b8-276c-4312-80ad-858e9caf490e" providerId="ADAL" clId="{AC90578B-6886-4DCE-A259-8F385FDF2160}" dt="2021-07-26T18:50:43.408" v="363" actId="47"/>
        <pc:sldMkLst>
          <pc:docMk/>
          <pc:sldMk cId="3910973043" sldId="393"/>
        </pc:sldMkLst>
      </pc:sldChg>
      <pc:sldChg chg="del">
        <pc:chgData name="Waldrupe, Abigail" userId="b24a46b8-276c-4312-80ad-858e9caf490e" providerId="ADAL" clId="{AC90578B-6886-4DCE-A259-8F385FDF2160}" dt="2021-07-26T18:50:43.408" v="363" actId="47"/>
        <pc:sldMkLst>
          <pc:docMk/>
          <pc:sldMk cId="4108572484" sldId="394"/>
        </pc:sldMkLst>
      </pc:sldChg>
      <pc:sldChg chg="del">
        <pc:chgData name="Waldrupe, Abigail" userId="b24a46b8-276c-4312-80ad-858e9caf490e" providerId="ADAL" clId="{AC90578B-6886-4DCE-A259-8F385FDF2160}" dt="2021-07-26T18:50:43.408" v="363" actId="47"/>
        <pc:sldMkLst>
          <pc:docMk/>
          <pc:sldMk cId="3485493463" sldId="395"/>
        </pc:sldMkLst>
      </pc:sldChg>
      <pc:sldChg chg="del">
        <pc:chgData name="Waldrupe, Abigail" userId="b24a46b8-276c-4312-80ad-858e9caf490e" providerId="ADAL" clId="{AC90578B-6886-4DCE-A259-8F385FDF2160}" dt="2021-07-26T18:50:43.408" v="363" actId="47"/>
        <pc:sldMkLst>
          <pc:docMk/>
          <pc:sldMk cId="2942298884" sldId="396"/>
        </pc:sldMkLst>
      </pc:sldChg>
      <pc:sldChg chg="del">
        <pc:chgData name="Waldrupe, Abigail" userId="b24a46b8-276c-4312-80ad-858e9caf490e" providerId="ADAL" clId="{AC90578B-6886-4DCE-A259-8F385FDF2160}" dt="2021-07-26T18:50:43.408" v="363" actId="47"/>
        <pc:sldMkLst>
          <pc:docMk/>
          <pc:sldMk cId="1915390869" sldId="397"/>
        </pc:sldMkLst>
      </pc:sldChg>
      <pc:sldChg chg="del">
        <pc:chgData name="Waldrupe, Abigail" userId="b24a46b8-276c-4312-80ad-858e9caf490e" providerId="ADAL" clId="{AC90578B-6886-4DCE-A259-8F385FDF2160}" dt="2021-07-26T18:50:43.408" v="363" actId="47"/>
        <pc:sldMkLst>
          <pc:docMk/>
          <pc:sldMk cId="1379170354" sldId="398"/>
        </pc:sldMkLst>
      </pc:sldChg>
      <pc:sldChg chg="del">
        <pc:chgData name="Waldrupe, Abigail" userId="b24a46b8-276c-4312-80ad-858e9caf490e" providerId="ADAL" clId="{AC90578B-6886-4DCE-A259-8F385FDF2160}" dt="2021-07-26T18:50:43.408" v="363" actId="47"/>
        <pc:sldMkLst>
          <pc:docMk/>
          <pc:sldMk cId="3929754882" sldId="399"/>
        </pc:sldMkLst>
      </pc:sldChg>
      <pc:sldChg chg="del">
        <pc:chgData name="Waldrupe, Abigail" userId="b24a46b8-276c-4312-80ad-858e9caf490e" providerId="ADAL" clId="{AC90578B-6886-4DCE-A259-8F385FDF2160}" dt="2021-07-26T18:50:43.408" v="363" actId="47"/>
        <pc:sldMkLst>
          <pc:docMk/>
          <pc:sldMk cId="841570320" sldId="400"/>
        </pc:sldMkLst>
      </pc:sldChg>
      <pc:sldChg chg="del">
        <pc:chgData name="Waldrupe, Abigail" userId="b24a46b8-276c-4312-80ad-858e9caf490e" providerId="ADAL" clId="{AC90578B-6886-4DCE-A259-8F385FDF2160}" dt="2021-07-26T18:50:43.408" v="363" actId="47"/>
        <pc:sldMkLst>
          <pc:docMk/>
          <pc:sldMk cId="534205545" sldId="401"/>
        </pc:sldMkLst>
      </pc:sldChg>
      <pc:sldChg chg="addSp delSp modSp add mod addCm delCm modCm modNotesTx">
        <pc:chgData name="Waldrupe, Abigail" userId="b24a46b8-276c-4312-80ad-858e9caf490e" providerId="ADAL" clId="{AC90578B-6886-4DCE-A259-8F385FDF2160}" dt="2021-08-02T03:34:32.729" v="960" actId="1592"/>
        <pc:sldMkLst>
          <pc:docMk/>
          <pc:sldMk cId="3269688701" sldId="402"/>
        </pc:sldMkLst>
        <pc:spChg chg="add del mod">
          <ac:chgData name="Waldrupe, Abigail" userId="b24a46b8-276c-4312-80ad-858e9caf490e" providerId="ADAL" clId="{AC90578B-6886-4DCE-A259-8F385FDF2160}" dt="2021-08-02T03:32:44.418" v="884" actId="478"/>
          <ac:spMkLst>
            <pc:docMk/>
            <pc:sldMk cId="3269688701" sldId="402"/>
            <ac:spMk id="6" creationId="{12EF12E0-C985-4FF2-B63F-C87DCA73CE16}"/>
          </ac:spMkLst>
        </pc:spChg>
        <pc:spChg chg="add del mod">
          <ac:chgData name="Waldrupe, Abigail" userId="b24a46b8-276c-4312-80ad-858e9caf490e" providerId="ADAL" clId="{AC90578B-6886-4DCE-A259-8F385FDF2160}" dt="2021-08-02T03:32:42.857" v="883" actId="478"/>
          <ac:spMkLst>
            <pc:docMk/>
            <pc:sldMk cId="3269688701" sldId="402"/>
            <ac:spMk id="9" creationId="{108AEAA1-3304-40F3-9273-5B207EBFB7B5}"/>
          </ac:spMkLst>
        </pc:spChg>
        <pc:spChg chg="add del mod">
          <ac:chgData name="Waldrupe, Abigail" userId="b24a46b8-276c-4312-80ad-858e9caf490e" providerId="ADAL" clId="{AC90578B-6886-4DCE-A259-8F385FDF2160}" dt="2021-08-02T03:32:39.406" v="881" actId="478"/>
          <ac:spMkLst>
            <pc:docMk/>
            <pc:sldMk cId="3269688701" sldId="402"/>
            <ac:spMk id="12" creationId="{FEE4C072-1CFC-4609-8FCD-0E65F29C9FFC}"/>
          </ac:spMkLst>
        </pc:spChg>
        <pc:spChg chg="add mod">
          <ac:chgData name="Waldrupe, Abigail" userId="b24a46b8-276c-4312-80ad-858e9caf490e" providerId="ADAL" clId="{AC90578B-6886-4DCE-A259-8F385FDF2160}" dt="2021-08-02T03:34:05.300" v="952" actId="404"/>
          <ac:spMkLst>
            <pc:docMk/>
            <pc:sldMk cId="3269688701" sldId="402"/>
            <ac:spMk id="14" creationId="{5465C785-9137-41CC-BDD9-874724BCD781}"/>
          </ac:spMkLst>
        </pc:spChg>
        <pc:spChg chg="add mod">
          <ac:chgData name="Waldrupe, Abigail" userId="b24a46b8-276c-4312-80ad-858e9caf490e" providerId="ADAL" clId="{AC90578B-6886-4DCE-A259-8F385FDF2160}" dt="2021-08-02T03:34:09.748" v="954" actId="404"/>
          <ac:spMkLst>
            <pc:docMk/>
            <pc:sldMk cId="3269688701" sldId="402"/>
            <ac:spMk id="15" creationId="{B5684823-9241-454A-92C9-24CA31E2F90D}"/>
          </ac:spMkLst>
        </pc:spChg>
        <pc:spChg chg="add mod">
          <ac:chgData name="Waldrupe, Abigail" userId="b24a46b8-276c-4312-80ad-858e9caf490e" providerId="ADAL" clId="{AC90578B-6886-4DCE-A259-8F385FDF2160}" dt="2021-08-02T03:34:17.631" v="957" actId="14100"/>
          <ac:spMkLst>
            <pc:docMk/>
            <pc:sldMk cId="3269688701" sldId="402"/>
            <ac:spMk id="16" creationId="{427A5720-1C06-482D-811C-29B8BC85A4A3}"/>
          </ac:spMkLst>
        </pc:spChg>
        <pc:spChg chg="mod">
          <ac:chgData name="Waldrupe, Abigail" userId="b24a46b8-276c-4312-80ad-858e9caf490e" providerId="ADAL" clId="{AC90578B-6886-4DCE-A259-8F385FDF2160}" dt="2021-07-26T18:42:56.446" v="311" actId="1076"/>
          <ac:spMkLst>
            <pc:docMk/>
            <pc:sldMk cId="3269688701" sldId="402"/>
            <ac:spMk id="93" creationId="{00000000-0000-0000-0000-000000000000}"/>
          </ac:spMkLst>
        </pc:spChg>
        <pc:spChg chg="del">
          <ac:chgData name="Waldrupe, Abigail" userId="b24a46b8-276c-4312-80ad-858e9caf490e" providerId="ADAL" clId="{AC90578B-6886-4DCE-A259-8F385FDF2160}" dt="2021-07-26T18:42:58.769" v="312" actId="478"/>
          <ac:spMkLst>
            <pc:docMk/>
            <pc:sldMk cId="3269688701" sldId="402"/>
            <ac:spMk id="94" creationId="{00000000-0000-0000-0000-000000000000}"/>
          </ac:spMkLst>
        </pc:spChg>
        <pc:picChg chg="add del mod modCrop">
          <ac:chgData name="Waldrupe, Abigail" userId="b24a46b8-276c-4312-80ad-858e9caf490e" providerId="ADAL" clId="{AC90578B-6886-4DCE-A259-8F385FDF2160}" dt="2021-08-02T03:31:05.644" v="864" actId="478"/>
          <ac:picMkLst>
            <pc:docMk/>
            <pc:sldMk cId="3269688701" sldId="402"/>
            <ac:picMk id="3" creationId="{6B17AC96-A9C8-4B85-B718-869D78C2CE8E}"/>
          </ac:picMkLst>
        </pc:picChg>
        <pc:picChg chg="add mod">
          <ac:chgData name="Waldrupe, Abigail" userId="b24a46b8-276c-4312-80ad-858e9caf490e" providerId="ADAL" clId="{AC90578B-6886-4DCE-A259-8F385FDF2160}" dt="2021-08-02T03:34:25.839" v="958" actId="1076"/>
          <ac:picMkLst>
            <pc:docMk/>
            <pc:sldMk cId="3269688701" sldId="402"/>
            <ac:picMk id="5" creationId="{A82FCA41-22CE-4528-9A8D-BA89FDFCB920}"/>
          </ac:picMkLst>
        </pc:picChg>
        <pc:picChg chg="add mod">
          <ac:chgData name="Waldrupe, Abigail" userId="b24a46b8-276c-4312-80ad-858e9caf490e" providerId="ADAL" clId="{AC90578B-6886-4DCE-A259-8F385FDF2160}" dt="2021-08-02T03:33:59.220" v="948" actId="1035"/>
          <ac:picMkLst>
            <pc:docMk/>
            <pc:sldMk cId="3269688701" sldId="402"/>
            <ac:picMk id="8" creationId="{6802073A-2550-4F2D-B2F4-7E674899A3CA}"/>
          </ac:picMkLst>
        </pc:picChg>
        <pc:picChg chg="add mod">
          <ac:chgData name="Waldrupe, Abigail" userId="b24a46b8-276c-4312-80ad-858e9caf490e" providerId="ADAL" clId="{AC90578B-6886-4DCE-A259-8F385FDF2160}" dt="2021-08-02T03:34:27.722" v="959" actId="1076"/>
          <ac:picMkLst>
            <pc:docMk/>
            <pc:sldMk cId="3269688701" sldId="402"/>
            <ac:picMk id="11" creationId="{2D79369D-C70C-49EA-922D-2AFA45495190}"/>
          </ac:picMkLst>
        </pc:picChg>
      </pc:sldChg>
      <pc:sldChg chg="addSp delSp modSp add mod modNotesTx">
        <pc:chgData name="Waldrupe, Abigail" userId="b24a46b8-276c-4312-80ad-858e9caf490e" providerId="ADAL" clId="{AC90578B-6886-4DCE-A259-8F385FDF2160}" dt="2021-08-02T13:27:05.220" v="1078" actId="20577"/>
        <pc:sldMkLst>
          <pc:docMk/>
          <pc:sldMk cId="1737754335" sldId="403"/>
        </pc:sldMkLst>
        <pc:spChg chg="add mod">
          <ac:chgData name="Waldrupe, Abigail" userId="b24a46b8-276c-4312-80ad-858e9caf490e" providerId="ADAL" clId="{AC90578B-6886-4DCE-A259-8F385FDF2160}" dt="2021-08-02T13:26:49.734" v="1074" actId="1038"/>
          <ac:spMkLst>
            <pc:docMk/>
            <pc:sldMk cId="1737754335" sldId="403"/>
            <ac:spMk id="7" creationId="{88FE2B99-A72D-4351-B4E5-B3F937F6BB57}"/>
          </ac:spMkLst>
        </pc:spChg>
        <pc:spChg chg="del">
          <ac:chgData name="Waldrupe, Abigail" userId="b24a46b8-276c-4312-80ad-858e9caf490e" providerId="ADAL" clId="{AC90578B-6886-4DCE-A259-8F385FDF2160}" dt="2021-08-02T13:21:51.307" v="1015" actId="478"/>
          <ac:spMkLst>
            <pc:docMk/>
            <pc:sldMk cId="1737754335" sldId="403"/>
            <ac:spMk id="158" creationId="{00000000-0000-0000-0000-000000000000}"/>
          </ac:spMkLst>
        </pc:spChg>
        <pc:spChg chg="mod">
          <ac:chgData name="Waldrupe, Abigail" userId="b24a46b8-276c-4312-80ad-858e9caf490e" providerId="ADAL" clId="{AC90578B-6886-4DCE-A259-8F385FDF2160}" dt="2021-07-26T18:51:36.616" v="396" actId="20577"/>
          <ac:spMkLst>
            <pc:docMk/>
            <pc:sldMk cId="1737754335" sldId="403"/>
            <ac:spMk id="160" creationId="{00000000-0000-0000-0000-000000000000}"/>
          </ac:spMkLst>
        </pc:spChg>
        <pc:picChg chg="add del mod modCrop">
          <ac:chgData name="Waldrupe, Abigail" userId="b24a46b8-276c-4312-80ad-858e9caf490e" providerId="ADAL" clId="{AC90578B-6886-4DCE-A259-8F385FDF2160}" dt="2021-08-02T13:26:34.572" v="1062" actId="478"/>
          <ac:picMkLst>
            <pc:docMk/>
            <pc:sldMk cId="1737754335" sldId="403"/>
            <ac:picMk id="3" creationId="{A9B5CE47-7152-4B08-8CBA-A546D1E730FE}"/>
          </ac:picMkLst>
        </pc:picChg>
        <pc:picChg chg="add mod">
          <ac:chgData name="Waldrupe, Abigail" userId="b24a46b8-276c-4312-80ad-858e9caf490e" providerId="ADAL" clId="{AC90578B-6886-4DCE-A259-8F385FDF2160}" dt="2021-08-02T13:26:43.980" v="1068" actId="208"/>
          <ac:picMkLst>
            <pc:docMk/>
            <pc:sldMk cId="1737754335" sldId="403"/>
            <ac:picMk id="5" creationId="{C567CD74-F908-4A21-9489-7E770799F596}"/>
          </ac:picMkLst>
        </pc:picChg>
        <pc:picChg chg="add mod">
          <ac:chgData name="Waldrupe, Abigail" userId="b24a46b8-276c-4312-80ad-858e9caf490e" providerId="ADAL" clId="{AC90578B-6886-4DCE-A259-8F385FDF2160}" dt="2021-08-02T13:26:49.734" v="1074" actId="1038"/>
          <ac:picMkLst>
            <pc:docMk/>
            <pc:sldMk cId="1737754335" sldId="403"/>
            <ac:picMk id="6" creationId="{EC655999-5AE0-45E2-8F07-D764F6598487}"/>
          </ac:picMkLst>
        </pc:picChg>
        <pc:picChg chg="add del mod">
          <ac:chgData name="Waldrupe, Abigail" userId="b24a46b8-276c-4312-80ad-858e9caf490e" providerId="ADAL" clId="{AC90578B-6886-4DCE-A259-8F385FDF2160}" dt="2021-08-02T13:25:47.274" v="1059" actId="478"/>
          <ac:picMkLst>
            <pc:docMk/>
            <pc:sldMk cId="1737754335" sldId="403"/>
            <ac:picMk id="9" creationId="{70FAEBA5-5D01-447B-948B-B63A31C4EAF6}"/>
          </ac:picMkLst>
        </pc:picChg>
        <pc:picChg chg="del">
          <ac:chgData name="Waldrupe, Abigail" userId="b24a46b8-276c-4312-80ad-858e9caf490e" providerId="ADAL" clId="{AC90578B-6886-4DCE-A259-8F385FDF2160}" dt="2021-08-02T13:21:49.261" v="1014" actId="478"/>
          <ac:picMkLst>
            <pc:docMk/>
            <pc:sldMk cId="1737754335" sldId="403"/>
            <ac:picMk id="155" creationId="{00000000-0000-0000-0000-000000000000}"/>
          </ac:picMkLst>
        </pc:picChg>
        <pc:cxnChg chg="add mod">
          <ac:chgData name="Waldrupe, Abigail" userId="b24a46b8-276c-4312-80ad-858e9caf490e" providerId="ADAL" clId="{AC90578B-6886-4DCE-A259-8F385FDF2160}" dt="2021-08-02T13:26:49.734" v="1074" actId="1038"/>
          <ac:cxnSpMkLst>
            <pc:docMk/>
            <pc:sldMk cId="1737754335" sldId="403"/>
            <ac:cxnSpMk id="8" creationId="{AA1399A6-9935-400C-BD63-6BB141F909C2}"/>
          </ac:cxnSpMkLst>
        </pc:cxnChg>
        <pc:cxnChg chg="del">
          <ac:chgData name="Waldrupe, Abigail" userId="b24a46b8-276c-4312-80ad-858e9caf490e" providerId="ADAL" clId="{AC90578B-6886-4DCE-A259-8F385FDF2160}" dt="2021-08-02T13:21:52.146" v="1016" actId="478"/>
          <ac:cxnSpMkLst>
            <pc:docMk/>
            <pc:sldMk cId="1737754335" sldId="403"/>
            <ac:cxnSpMk id="159" creationId="{00000000-0000-0000-0000-000000000000}"/>
          </ac:cxnSpMkLst>
        </pc:cxnChg>
      </pc:sldChg>
      <pc:sldChg chg="modSp add del mod modNotesTx">
        <pc:chgData name="Waldrupe, Abigail" userId="b24a46b8-276c-4312-80ad-858e9caf490e" providerId="ADAL" clId="{AC90578B-6886-4DCE-A259-8F385FDF2160}" dt="2021-08-02T13:27:07.399" v="1079" actId="47"/>
        <pc:sldMkLst>
          <pc:docMk/>
          <pc:sldMk cId="462761330" sldId="404"/>
        </pc:sldMkLst>
        <pc:spChg chg="mod">
          <ac:chgData name="Waldrupe, Abigail" userId="b24a46b8-276c-4312-80ad-858e9caf490e" providerId="ADAL" clId="{AC90578B-6886-4DCE-A259-8F385FDF2160}" dt="2021-07-26T18:52:19.460" v="402" actId="20577"/>
          <ac:spMkLst>
            <pc:docMk/>
            <pc:sldMk cId="462761330" sldId="404"/>
            <ac:spMk id="160" creationId="{00000000-0000-0000-0000-000000000000}"/>
          </ac:spMkLst>
        </pc:spChg>
      </pc:sldChg>
      <pc:sldChg chg="addSp delSp modSp add mod modNotesTx">
        <pc:chgData name="Waldrupe, Abigail" userId="b24a46b8-276c-4312-80ad-858e9caf490e" providerId="ADAL" clId="{AC90578B-6886-4DCE-A259-8F385FDF2160}" dt="2021-08-02T13:36:57.261" v="1113" actId="20577"/>
        <pc:sldMkLst>
          <pc:docMk/>
          <pc:sldMk cId="1358189878" sldId="405"/>
        </pc:sldMkLst>
        <pc:spChg chg="del">
          <ac:chgData name="Waldrupe, Abigail" userId="b24a46b8-276c-4312-80ad-858e9caf490e" providerId="ADAL" clId="{AC90578B-6886-4DCE-A259-8F385FDF2160}" dt="2021-08-02T13:35:03.255" v="1081" actId="478"/>
          <ac:spMkLst>
            <pc:docMk/>
            <pc:sldMk cId="1358189878" sldId="405"/>
            <ac:spMk id="158" creationId="{00000000-0000-0000-0000-000000000000}"/>
          </ac:spMkLst>
        </pc:spChg>
        <pc:spChg chg="mod">
          <ac:chgData name="Waldrupe, Abigail" userId="b24a46b8-276c-4312-80ad-858e9caf490e" providerId="ADAL" clId="{AC90578B-6886-4DCE-A259-8F385FDF2160}" dt="2021-08-02T13:36:57.261" v="1113" actId="20577"/>
          <ac:spMkLst>
            <pc:docMk/>
            <pc:sldMk cId="1358189878" sldId="405"/>
            <ac:spMk id="160" creationId="{00000000-0000-0000-0000-000000000000}"/>
          </ac:spMkLst>
        </pc:spChg>
        <pc:picChg chg="del">
          <ac:chgData name="Waldrupe, Abigail" userId="b24a46b8-276c-4312-80ad-858e9caf490e" providerId="ADAL" clId="{AC90578B-6886-4DCE-A259-8F385FDF2160}" dt="2021-08-02T13:35:02.019" v="1080" actId="478"/>
          <ac:picMkLst>
            <pc:docMk/>
            <pc:sldMk cId="1358189878" sldId="405"/>
            <ac:picMk id="155" creationId="{00000000-0000-0000-0000-000000000000}"/>
          </ac:picMkLst>
        </pc:picChg>
        <pc:picChg chg="add mod">
          <ac:chgData name="Waldrupe, Abigail" userId="b24a46b8-276c-4312-80ad-858e9caf490e" providerId="ADAL" clId="{AC90578B-6886-4DCE-A259-8F385FDF2160}" dt="2021-08-02T13:36:49.875" v="1108" actId="208"/>
          <ac:picMkLst>
            <pc:docMk/>
            <pc:sldMk cId="1358189878" sldId="405"/>
            <ac:picMk id="1026" creationId="{2F9D1E46-DF97-4F19-A6DF-09268787EE0E}"/>
          </ac:picMkLst>
        </pc:picChg>
        <pc:picChg chg="add mod">
          <ac:chgData name="Waldrupe, Abigail" userId="b24a46b8-276c-4312-80ad-858e9caf490e" providerId="ADAL" clId="{AC90578B-6886-4DCE-A259-8F385FDF2160}" dt="2021-08-02T13:36:47.669" v="1107" actId="208"/>
          <ac:picMkLst>
            <pc:docMk/>
            <pc:sldMk cId="1358189878" sldId="405"/>
            <ac:picMk id="1027" creationId="{0CB6B526-944B-4643-868A-7DC855E1EE66}"/>
          </ac:picMkLst>
        </pc:picChg>
        <pc:cxnChg chg="del">
          <ac:chgData name="Waldrupe, Abigail" userId="b24a46b8-276c-4312-80ad-858e9caf490e" providerId="ADAL" clId="{AC90578B-6886-4DCE-A259-8F385FDF2160}" dt="2021-08-02T13:35:04.511" v="1082" actId="478"/>
          <ac:cxnSpMkLst>
            <pc:docMk/>
            <pc:sldMk cId="1358189878" sldId="405"/>
            <ac:cxnSpMk id="159" creationId="{00000000-0000-0000-0000-000000000000}"/>
          </ac:cxnSpMkLst>
        </pc:cxnChg>
      </pc:sldChg>
      <pc:sldChg chg="modSp add del mod modNotesTx">
        <pc:chgData name="Waldrupe, Abigail" userId="b24a46b8-276c-4312-80ad-858e9caf490e" providerId="ADAL" clId="{AC90578B-6886-4DCE-A259-8F385FDF2160}" dt="2021-07-26T18:54:08.424" v="530" actId="20577"/>
        <pc:sldMkLst>
          <pc:docMk/>
          <pc:sldMk cId="2986898072" sldId="406"/>
        </pc:sldMkLst>
        <pc:spChg chg="mod">
          <ac:chgData name="Waldrupe, Abigail" userId="b24a46b8-276c-4312-80ad-858e9caf490e" providerId="ADAL" clId="{AC90578B-6886-4DCE-A259-8F385FDF2160}" dt="2021-07-26T18:54:02.134" v="504" actId="20577"/>
          <ac:spMkLst>
            <pc:docMk/>
            <pc:sldMk cId="2986898072" sldId="406"/>
            <ac:spMk id="93" creationId="{00000000-0000-0000-0000-000000000000}"/>
          </ac:spMkLst>
        </pc:spChg>
        <pc:spChg chg="mod">
          <ac:chgData name="Waldrupe, Abigail" userId="b24a46b8-276c-4312-80ad-858e9caf490e" providerId="ADAL" clId="{AC90578B-6886-4DCE-A259-8F385FDF2160}" dt="2021-07-26T18:54:08.424" v="530" actId="20577"/>
          <ac:spMkLst>
            <pc:docMk/>
            <pc:sldMk cId="2986898072" sldId="406"/>
            <ac:spMk id="94" creationId="{00000000-0000-0000-0000-000000000000}"/>
          </ac:spMkLst>
        </pc:spChg>
      </pc:sldChg>
      <pc:sldChg chg="add del">
        <pc:chgData name="Waldrupe, Abigail" userId="b24a46b8-276c-4312-80ad-858e9caf490e" providerId="ADAL" clId="{AC90578B-6886-4DCE-A259-8F385FDF2160}" dt="2021-07-26T18:53:27.716" v="435" actId="47"/>
        <pc:sldMkLst>
          <pc:docMk/>
          <pc:sldMk cId="4105296101" sldId="406"/>
        </pc:sldMkLst>
      </pc:sldChg>
      <pc:sldChg chg="addSp delSp modSp add del mod modNotesTx">
        <pc:chgData name="Waldrupe, Abigail" userId="b24a46b8-276c-4312-80ad-858e9caf490e" providerId="ADAL" clId="{AC90578B-6886-4DCE-A259-8F385FDF2160}" dt="2021-08-02T13:51:38.962" v="1205" actId="47"/>
        <pc:sldMkLst>
          <pc:docMk/>
          <pc:sldMk cId="35675240" sldId="407"/>
        </pc:sldMkLst>
        <pc:spChg chg="del">
          <ac:chgData name="Waldrupe, Abigail" userId="b24a46b8-276c-4312-80ad-858e9caf490e" providerId="ADAL" clId="{AC90578B-6886-4DCE-A259-8F385FDF2160}" dt="2021-08-02T13:47:04.120" v="1138" actId="478"/>
          <ac:spMkLst>
            <pc:docMk/>
            <pc:sldMk cId="35675240" sldId="407"/>
            <ac:spMk id="158" creationId="{00000000-0000-0000-0000-000000000000}"/>
          </ac:spMkLst>
        </pc:spChg>
        <pc:spChg chg="mod">
          <ac:chgData name="Waldrupe, Abigail" userId="b24a46b8-276c-4312-80ad-858e9caf490e" providerId="ADAL" clId="{AC90578B-6886-4DCE-A259-8F385FDF2160}" dt="2021-07-26T18:58:14.346" v="830" actId="20577"/>
          <ac:spMkLst>
            <pc:docMk/>
            <pc:sldMk cId="35675240" sldId="407"/>
            <ac:spMk id="160" creationId="{00000000-0000-0000-0000-000000000000}"/>
          </ac:spMkLst>
        </pc:spChg>
        <pc:grpChg chg="add mod">
          <ac:chgData name="Waldrupe, Abigail" userId="b24a46b8-276c-4312-80ad-858e9caf490e" providerId="ADAL" clId="{AC90578B-6886-4DCE-A259-8F385FDF2160}" dt="2021-08-02T13:48:30.715" v="1167" actId="1076"/>
          <ac:grpSpMkLst>
            <pc:docMk/>
            <pc:sldMk cId="35675240" sldId="407"/>
            <ac:grpSpMk id="2" creationId="{1DFE1645-2776-45CF-B9E6-B6A8ADCCE04F}"/>
          </ac:grpSpMkLst>
        </pc:grpChg>
        <pc:picChg chg="add mod">
          <ac:chgData name="Waldrupe, Abigail" userId="b24a46b8-276c-4312-80ad-858e9caf490e" providerId="ADAL" clId="{AC90578B-6886-4DCE-A259-8F385FDF2160}" dt="2021-08-02T13:48:30.715" v="1167" actId="1076"/>
          <ac:picMkLst>
            <pc:docMk/>
            <pc:sldMk cId="35675240" sldId="407"/>
            <ac:picMk id="7" creationId="{E2295FD2-2745-4397-8D76-7C25994CA594}"/>
          </ac:picMkLst>
        </pc:picChg>
        <pc:picChg chg="add mod">
          <ac:chgData name="Waldrupe, Abigail" userId="b24a46b8-276c-4312-80ad-858e9caf490e" providerId="ADAL" clId="{AC90578B-6886-4DCE-A259-8F385FDF2160}" dt="2021-08-02T13:48:30.715" v="1167" actId="1076"/>
          <ac:picMkLst>
            <pc:docMk/>
            <pc:sldMk cId="35675240" sldId="407"/>
            <ac:picMk id="8" creationId="{C2C45532-D695-422F-AA1E-F6C87F8D4BA1}"/>
          </ac:picMkLst>
        </pc:picChg>
        <pc:picChg chg="add mod">
          <ac:chgData name="Waldrupe, Abigail" userId="b24a46b8-276c-4312-80ad-858e9caf490e" providerId="ADAL" clId="{AC90578B-6886-4DCE-A259-8F385FDF2160}" dt="2021-08-02T13:48:30.715" v="1167" actId="1076"/>
          <ac:picMkLst>
            <pc:docMk/>
            <pc:sldMk cId="35675240" sldId="407"/>
            <ac:picMk id="9" creationId="{193184F5-3A06-4EE6-BCFB-B11C499EF4C5}"/>
          </ac:picMkLst>
        </pc:picChg>
        <pc:picChg chg="add del">
          <ac:chgData name="Waldrupe, Abigail" userId="b24a46b8-276c-4312-80ad-858e9caf490e" providerId="ADAL" clId="{AC90578B-6886-4DCE-A259-8F385FDF2160}" dt="2021-08-02T13:45:29.554" v="1117" actId="478"/>
          <ac:picMkLst>
            <pc:docMk/>
            <pc:sldMk cId="35675240" sldId="407"/>
            <ac:picMk id="155" creationId="{00000000-0000-0000-0000-000000000000}"/>
          </ac:picMkLst>
        </pc:picChg>
        <pc:picChg chg="add del mod">
          <ac:chgData name="Waldrupe, Abigail" userId="b24a46b8-276c-4312-80ad-858e9caf490e" providerId="ADAL" clId="{AC90578B-6886-4DCE-A259-8F385FDF2160}" dt="2021-08-02T13:46:06.058" v="1126" actId="478"/>
          <ac:picMkLst>
            <pc:docMk/>
            <pc:sldMk cId="35675240" sldId="407"/>
            <ac:picMk id="2050" creationId="{66D0D01D-2CF1-478F-A3F0-BD37E69EFB78}"/>
          </ac:picMkLst>
        </pc:picChg>
        <pc:picChg chg="add del mod">
          <ac:chgData name="Waldrupe, Abigail" userId="b24a46b8-276c-4312-80ad-858e9caf490e" providerId="ADAL" clId="{AC90578B-6886-4DCE-A259-8F385FDF2160}" dt="2021-08-02T13:47:50.474" v="1153" actId="478"/>
          <ac:picMkLst>
            <pc:docMk/>
            <pc:sldMk cId="35675240" sldId="407"/>
            <ac:picMk id="2051" creationId="{E1FC16D9-DB3D-449A-83B1-3578D847A6D1}"/>
          </ac:picMkLst>
        </pc:picChg>
        <pc:cxnChg chg="del">
          <ac:chgData name="Waldrupe, Abigail" userId="b24a46b8-276c-4312-80ad-858e9caf490e" providerId="ADAL" clId="{AC90578B-6886-4DCE-A259-8F385FDF2160}" dt="2021-08-02T13:47:05.970" v="1139" actId="478"/>
          <ac:cxnSpMkLst>
            <pc:docMk/>
            <pc:sldMk cId="35675240" sldId="407"/>
            <ac:cxnSpMk id="159" creationId="{00000000-0000-0000-0000-000000000000}"/>
          </ac:cxnSpMkLst>
        </pc:cxnChg>
      </pc:sldChg>
      <pc:sldChg chg="addSp delSp modSp add mod modNotesTx">
        <pc:chgData name="Waldrupe, Abigail" userId="b24a46b8-276c-4312-80ad-858e9caf490e" providerId="ADAL" clId="{AC90578B-6886-4DCE-A259-8F385FDF2160}" dt="2021-08-02T13:52:37.447" v="1208" actId="207"/>
        <pc:sldMkLst>
          <pc:docMk/>
          <pc:sldMk cId="4076562054" sldId="408"/>
        </pc:sldMkLst>
        <pc:spChg chg="mod">
          <ac:chgData name="Waldrupe, Abigail" userId="b24a46b8-276c-4312-80ad-858e9caf490e" providerId="ADAL" clId="{AC90578B-6886-4DCE-A259-8F385FDF2160}" dt="2021-07-26T18:56:33.127" v="638" actId="115"/>
          <ac:spMkLst>
            <pc:docMk/>
            <pc:sldMk cId="4076562054" sldId="408"/>
            <ac:spMk id="93" creationId="{00000000-0000-0000-0000-000000000000}"/>
          </ac:spMkLst>
        </pc:spChg>
        <pc:spChg chg="del">
          <ac:chgData name="Waldrupe, Abigail" userId="b24a46b8-276c-4312-80ad-858e9caf490e" providerId="ADAL" clId="{AC90578B-6886-4DCE-A259-8F385FDF2160}" dt="2021-07-26T18:54:50.510" v="541" actId="478"/>
          <ac:spMkLst>
            <pc:docMk/>
            <pc:sldMk cId="4076562054" sldId="408"/>
            <ac:spMk id="94" creationId="{00000000-0000-0000-0000-000000000000}"/>
          </ac:spMkLst>
        </pc:spChg>
        <pc:picChg chg="add mod">
          <ac:chgData name="Waldrupe, Abigail" userId="b24a46b8-276c-4312-80ad-858e9caf490e" providerId="ADAL" clId="{AC90578B-6886-4DCE-A259-8F385FDF2160}" dt="2021-08-02T13:52:37.447" v="1208" actId="207"/>
          <ac:picMkLst>
            <pc:docMk/>
            <pc:sldMk cId="4076562054" sldId="408"/>
            <ac:picMk id="3" creationId="{07C5D234-1A42-45BC-A495-E4DB44C8EAE6}"/>
          </ac:picMkLst>
        </pc:picChg>
      </pc:sldChg>
      <pc:sldChg chg="modSp add mod modNotesTx">
        <pc:chgData name="Waldrupe, Abigail" userId="b24a46b8-276c-4312-80ad-858e9caf490e" providerId="ADAL" clId="{AC90578B-6886-4DCE-A259-8F385FDF2160}" dt="2021-07-26T18:57:44.508" v="773" actId="14100"/>
        <pc:sldMkLst>
          <pc:docMk/>
          <pc:sldMk cId="73991049" sldId="409"/>
        </pc:sldMkLst>
        <pc:spChg chg="mod">
          <ac:chgData name="Waldrupe, Abigail" userId="b24a46b8-276c-4312-80ad-858e9caf490e" providerId="ADAL" clId="{AC90578B-6886-4DCE-A259-8F385FDF2160}" dt="2021-07-26T18:57:44.508" v="773" actId="14100"/>
          <ac:spMkLst>
            <pc:docMk/>
            <pc:sldMk cId="73991049" sldId="409"/>
            <ac:spMk id="93" creationId="{00000000-0000-0000-0000-000000000000}"/>
          </ac:spMkLst>
        </pc:spChg>
      </pc:sldChg>
      <pc:sldChg chg="delSp modSp add mod modNotesTx">
        <pc:chgData name="Waldrupe, Abigail" userId="b24a46b8-276c-4312-80ad-858e9caf490e" providerId="ADAL" clId="{AC90578B-6886-4DCE-A259-8F385FDF2160}" dt="2021-08-02T14:04:07.222" v="1434"/>
        <pc:sldMkLst>
          <pc:docMk/>
          <pc:sldMk cId="3858215796" sldId="410"/>
        </pc:sldMkLst>
        <pc:spChg chg="mod">
          <ac:chgData name="Waldrupe, Abigail" userId="b24a46b8-276c-4312-80ad-858e9caf490e" providerId="ADAL" clId="{AC90578B-6886-4DCE-A259-8F385FDF2160}" dt="2021-07-26T18:59:03.013" v="851" actId="20577"/>
          <ac:spMkLst>
            <pc:docMk/>
            <pc:sldMk cId="3858215796" sldId="410"/>
            <ac:spMk id="506" creationId="{00000000-0000-0000-0000-000000000000}"/>
          </ac:spMkLst>
        </pc:spChg>
        <pc:spChg chg="del">
          <ac:chgData name="Waldrupe, Abigail" userId="b24a46b8-276c-4312-80ad-858e9caf490e" providerId="ADAL" clId="{AC90578B-6886-4DCE-A259-8F385FDF2160}" dt="2021-07-26T18:59:06.883" v="852" actId="478"/>
          <ac:spMkLst>
            <pc:docMk/>
            <pc:sldMk cId="3858215796" sldId="410"/>
            <ac:spMk id="507" creationId="{00000000-0000-0000-0000-000000000000}"/>
          </ac:spMkLst>
        </pc:spChg>
      </pc:sldChg>
      <pc:sldChg chg="modSp add del mod modNotesTx">
        <pc:chgData name="Waldrupe, Abigail" userId="b24a46b8-276c-4312-80ad-858e9caf490e" providerId="ADAL" clId="{AC90578B-6886-4DCE-A259-8F385FDF2160}" dt="2021-08-02T13:51:36.808" v="1204" actId="47"/>
        <pc:sldMkLst>
          <pc:docMk/>
          <pc:sldMk cId="1085122670" sldId="411"/>
        </pc:sldMkLst>
        <pc:spChg chg="mod">
          <ac:chgData name="Waldrupe, Abigail" userId="b24a46b8-276c-4312-80ad-858e9caf490e" providerId="ADAL" clId="{AC90578B-6886-4DCE-A259-8F385FDF2160}" dt="2021-08-02T13:50:47.467" v="1193" actId="20577"/>
          <ac:spMkLst>
            <pc:docMk/>
            <pc:sldMk cId="1085122670" sldId="411"/>
            <ac:spMk id="160" creationId="{00000000-0000-0000-0000-000000000000}"/>
          </ac:spMkLst>
        </pc:spChg>
      </pc:sldChg>
      <pc:sldChg chg="addSp delSp modSp add mod ord modNotesTx">
        <pc:chgData name="Waldrupe, Abigail" userId="b24a46b8-276c-4312-80ad-858e9caf490e" providerId="ADAL" clId="{AC90578B-6886-4DCE-A259-8F385FDF2160}" dt="2021-08-02T13:54:14.688" v="1249" actId="14100"/>
        <pc:sldMkLst>
          <pc:docMk/>
          <pc:sldMk cId="2499867005" sldId="412"/>
        </pc:sldMkLst>
        <pc:spChg chg="add mod">
          <ac:chgData name="Waldrupe, Abigail" userId="b24a46b8-276c-4312-80ad-858e9caf490e" providerId="ADAL" clId="{AC90578B-6886-4DCE-A259-8F385FDF2160}" dt="2021-08-02T13:53:35.007" v="1215" actId="14100"/>
          <ac:spMkLst>
            <pc:docMk/>
            <pc:sldMk cId="2499867005" sldId="412"/>
            <ac:spMk id="10" creationId="{0472879B-FEBE-42A0-AF78-CE120A2DC269}"/>
          </ac:spMkLst>
        </pc:spChg>
        <pc:spChg chg="mod">
          <ac:chgData name="Waldrupe, Abigail" userId="b24a46b8-276c-4312-80ad-858e9caf490e" providerId="ADAL" clId="{AC90578B-6886-4DCE-A259-8F385FDF2160}" dt="2021-08-02T13:54:14.688" v="1249" actId="14100"/>
          <ac:spMkLst>
            <pc:docMk/>
            <pc:sldMk cId="2499867005" sldId="412"/>
            <ac:spMk id="160" creationId="{00000000-0000-0000-0000-000000000000}"/>
          </ac:spMkLst>
        </pc:spChg>
        <pc:cxnChg chg="add del mod">
          <ac:chgData name="Waldrupe, Abigail" userId="b24a46b8-276c-4312-80ad-858e9caf490e" providerId="ADAL" clId="{AC90578B-6886-4DCE-A259-8F385FDF2160}" dt="2021-08-02T13:53:38.166" v="1216" actId="478"/>
          <ac:cxnSpMkLst>
            <pc:docMk/>
            <pc:sldMk cId="2499867005" sldId="412"/>
            <ac:cxnSpMk id="11" creationId="{396F3034-3588-46A4-816B-27B2C4E5E8D9}"/>
          </ac:cxnSpMkLst>
        </pc:cxnChg>
      </pc:sldChg>
      <pc:sldChg chg="addSp modSp add mod modNotesTx">
        <pc:chgData name="Waldrupe, Abigail" userId="b24a46b8-276c-4312-80ad-858e9caf490e" providerId="ADAL" clId="{AC90578B-6886-4DCE-A259-8F385FDF2160}" dt="2021-08-02T13:55:17.708" v="1276" actId="20577"/>
        <pc:sldMkLst>
          <pc:docMk/>
          <pc:sldMk cId="1651758320" sldId="413"/>
        </pc:sldMkLst>
        <pc:spChg chg="add mod">
          <ac:chgData name="Waldrupe, Abigail" userId="b24a46b8-276c-4312-80ad-858e9caf490e" providerId="ADAL" clId="{AC90578B-6886-4DCE-A259-8F385FDF2160}" dt="2021-08-02T13:53:45.047" v="1218" actId="1076"/>
          <ac:spMkLst>
            <pc:docMk/>
            <pc:sldMk cId="1651758320" sldId="413"/>
            <ac:spMk id="10" creationId="{835128B2-DB07-4662-91B0-BFD6C649341B}"/>
          </ac:spMkLst>
        </pc:spChg>
        <pc:spChg chg="mod">
          <ac:chgData name="Waldrupe, Abigail" userId="b24a46b8-276c-4312-80ad-858e9caf490e" providerId="ADAL" clId="{AC90578B-6886-4DCE-A259-8F385FDF2160}" dt="2021-08-02T13:54:24.763" v="1271" actId="20577"/>
          <ac:spMkLst>
            <pc:docMk/>
            <pc:sldMk cId="1651758320" sldId="413"/>
            <ac:spMk id="160" creationId="{00000000-0000-0000-0000-000000000000}"/>
          </ac:spMkLst>
        </pc:spChg>
      </pc:sldChg>
      <pc:sldChg chg="addSp delSp modSp add mod modNotesTx">
        <pc:chgData name="Waldrupe, Abigail" userId="b24a46b8-276c-4312-80ad-858e9caf490e" providerId="ADAL" clId="{AC90578B-6886-4DCE-A259-8F385FDF2160}" dt="2021-08-02T13:58:36.417" v="1371" actId="1076"/>
        <pc:sldMkLst>
          <pc:docMk/>
          <pc:sldMk cId="177611504" sldId="414"/>
        </pc:sldMkLst>
        <pc:spChg chg="del">
          <ac:chgData name="Waldrupe, Abigail" userId="b24a46b8-276c-4312-80ad-858e9caf490e" providerId="ADAL" clId="{AC90578B-6886-4DCE-A259-8F385FDF2160}" dt="2021-08-02T13:58:31.348" v="1368" actId="478"/>
          <ac:spMkLst>
            <pc:docMk/>
            <pc:sldMk cId="177611504" sldId="414"/>
            <ac:spMk id="10" creationId="{835128B2-DB07-4662-91B0-BFD6C649341B}"/>
          </ac:spMkLst>
        </pc:spChg>
        <pc:spChg chg="mod">
          <ac:chgData name="Waldrupe, Abigail" userId="b24a46b8-276c-4312-80ad-858e9caf490e" providerId="ADAL" clId="{AC90578B-6886-4DCE-A259-8F385FDF2160}" dt="2021-08-02T13:58:29.006" v="1367" actId="20577"/>
          <ac:spMkLst>
            <pc:docMk/>
            <pc:sldMk cId="177611504" sldId="414"/>
            <ac:spMk id="160" creationId="{00000000-0000-0000-0000-000000000000}"/>
          </ac:spMkLst>
        </pc:spChg>
        <pc:grpChg chg="del">
          <ac:chgData name="Waldrupe, Abigail" userId="b24a46b8-276c-4312-80ad-858e9caf490e" providerId="ADAL" clId="{AC90578B-6886-4DCE-A259-8F385FDF2160}" dt="2021-08-02T13:58:06.922" v="1306" actId="478"/>
          <ac:grpSpMkLst>
            <pc:docMk/>
            <pc:sldMk cId="177611504" sldId="414"/>
            <ac:grpSpMk id="2" creationId="{1DFE1645-2776-45CF-B9E6-B6A8ADCCE04F}"/>
          </ac:grpSpMkLst>
        </pc:grpChg>
        <pc:picChg chg="add mod">
          <ac:chgData name="Waldrupe, Abigail" userId="b24a46b8-276c-4312-80ad-858e9caf490e" providerId="ADAL" clId="{AC90578B-6886-4DCE-A259-8F385FDF2160}" dt="2021-08-02T13:58:36.417" v="1371" actId="1076"/>
          <ac:picMkLst>
            <pc:docMk/>
            <pc:sldMk cId="177611504" sldId="414"/>
            <ac:picMk id="4" creationId="{20C26D4B-DA15-488C-BCBF-404BB3DE63A2}"/>
          </ac:picMkLst>
        </pc:picChg>
      </pc:sldChg>
      <pc:sldChg chg="addSp delSp modSp add mod">
        <pc:chgData name="Waldrupe, Abigail" userId="b24a46b8-276c-4312-80ad-858e9caf490e" providerId="ADAL" clId="{AC90578B-6886-4DCE-A259-8F385FDF2160}" dt="2021-08-02T13:57:20.955" v="1305" actId="1076"/>
        <pc:sldMkLst>
          <pc:docMk/>
          <pc:sldMk cId="1711208806" sldId="415"/>
        </pc:sldMkLst>
        <pc:spChg chg="mod ord">
          <ac:chgData name="Waldrupe, Abigail" userId="b24a46b8-276c-4312-80ad-858e9caf490e" providerId="ADAL" clId="{AC90578B-6886-4DCE-A259-8F385FDF2160}" dt="2021-08-02T13:57:20.955" v="1305" actId="1076"/>
          <ac:spMkLst>
            <pc:docMk/>
            <pc:sldMk cId="1711208806" sldId="415"/>
            <ac:spMk id="10" creationId="{835128B2-DB07-4662-91B0-BFD6C649341B}"/>
          </ac:spMkLst>
        </pc:spChg>
        <pc:grpChg chg="del mod">
          <ac:chgData name="Waldrupe, Abigail" userId="b24a46b8-276c-4312-80ad-858e9caf490e" providerId="ADAL" clId="{AC90578B-6886-4DCE-A259-8F385FDF2160}" dt="2021-08-02T13:56:24.479" v="1290" actId="478"/>
          <ac:grpSpMkLst>
            <pc:docMk/>
            <pc:sldMk cId="1711208806" sldId="415"/>
            <ac:grpSpMk id="2" creationId="{1DFE1645-2776-45CF-B9E6-B6A8ADCCE04F}"/>
          </ac:grpSpMkLst>
        </pc:grpChg>
        <pc:picChg chg="del mod">
          <ac:chgData name="Waldrupe, Abigail" userId="b24a46b8-276c-4312-80ad-858e9caf490e" providerId="ADAL" clId="{AC90578B-6886-4DCE-A259-8F385FDF2160}" dt="2021-08-02T13:56:24.479" v="1290" actId="478"/>
          <ac:picMkLst>
            <pc:docMk/>
            <pc:sldMk cId="1711208806" sldId="415"/>
            <ac:picMk id="7" creationId="{E2295FD2-2745-4397-8D76-7C25994CA594}"/>
          </ac:picMkLst>
        </pc:picChg>
        <pc:picChg chg="del">
          <ac:chgData name="Waldrupe, Abigail" userId="b24a46b8-276c-4312-80ad-858e9caf490e" providerId="ADAL" clId="{AC90578B-6886-4DCE-A259-8F385FDF2160}" dt="2021-08-02T13:56:22.679" v="1289" actId="478"/>
          <ac:picMkLst>
            <pc:docMk/>
            <pc:sldMk cId="1711208806" sldId="415"/>
            <ac:picMk id="8" creationId="{C2C45532-D695-422F-AA1E-F6C87F8D4BA1}"/>
          </ac:picMkLst>
        </pc:picChg>
        <pc:picChg chg="del mod">
          <ac:chgData name="Waldrupe, Abigail" userId="b24a46b8-276c-4312-80ad-858e9caf490e" providerId="ADAL" clId="{AC90578B-6886-4DCE-A259-8F385FDF2160}" dt="2021-08-02T13:56:25.194" v="1291" actId="478"/>
          <ac:picMkLst>
            <pc:docMk/>
            <pc:sldMk cId="1711208806" sldId="415"/>
            <ac:picMk id="9" creationId="{193184F5-3A06-4EE6-BCFB-B11C499EF4C5}"/>
          </ac:picMkLst>
        </pc:picChg>
        <pc:picChg chg="add mod">
          <ac:chgData name="Waldrupe, Abigail" userId="b24a46b8-276c-4312-80ad-858e9caf490e" providerId="ADAL" clId="{AC90578B-6886-4DCE-A259-8F385FDF2160}" dt="2021-08-02T13:57:20.955" v="1305" actId="1076"/>
          <ac:picMkLst>
            <pc:docMk/>
            <pc:sldMk cId="1711208806" sldId="415"/>
            <ac:picMk id="11" creationId="{FD2659D2-D5D3-474D-8397-2E4B218CF74A}"/>
          </ac:picMkLst>
        </pc:picChg>
        <pc:picChg chg="add mod">
          <ac:chgData name="Waldrupe, Abigail" userId="b24a46b8-276c-4312-80ad-858e9caf490e" providerId="ADAL" clId="{AC90578B-6886-4DCE-A259-8F385FDF2160}" dt="2021-08-02T13:57:20.955" v="1305" actId="1076"/>
          <ac:picMkLst>
            <pc:docMk/>
            <pc:sldMk cId="1711208806" sldId="415"/>
            <ac:picMk id="3074" creationId="{D7815A7D-26D8-46EC-9B11-3FF15A607505}"/>
          </ac:picMkLst>
        </pc:picChg>
      </pc:sldChg>
      <pc:sldChg chg="delSp modSp add mod modNotesTx">
        <pc:chgData name="Waldrupe, Abigail" userId="b24a46b8-276c-4312-80ad-858e9caf490e" providerId="ADAL" clId="{AC90578B-6886-4DCE-A259-8F385FDF2160}" dt="2021-08-02T13:59:21.497" v="1410" actId="478"/>
        <pc:sldMkLst>
          <pc:docMk/>
          <pc:sldMk cId="3895343707" sldId="416"/>
        </pc:sldMkLst>
        <pc:spChg chg="mod">
          <ac:chgData name="Waldrupe, Abigail" userId="b24a46b8-276c-4312-80ad-858e9caf490e" providerId="ADAL" clId="{AC90578B-6886-4DCE-A259-8F385FDF2160}" dt="2021-08-02T13:59:07.859" v="1408" actId="20577"/>
          <ac:spMkLst>
            <pc:docMk/>
            <pc:sldMk cId="3895343707" sldId="416"/>
            <ac:spMk id="160" creationId="{00000000-0000-0000-0000-000000000000}"/>
          </ac:spMkLst>
        </pc:spChg>
        <pc:picChg chg="del">
          <ac:chgData name="Waldrupe, Abigail" userId="b24a46b8-276c-4312-80ad-858e9caf490e" providerId="ADAL" clId="{AC90578B-6886-4DCE-A259-8F385FDF2160}" dt="2021-08-02T13:59:21.497" v="1410" actId="478"/>
          <ac:picMkLst>
            <pc:docMk/>
            <pc:sldMk cId="3895343707" sldId="416"/>
            <ac:picMk id="4" creationId="{20C26D4B-DA15-488C-BCBF-404BB3DE63A2}"/>
          </ac:picMkLst>
        </pc:picChg>
      </pc:sldChg>
      <pc:sldChg chg="modSp add mod modNotesTx">
        <pc:chgData name="Waldrupe, Abigail" userId="b24a46b8-276c-4312-80ad-858e9caf490e" providerId="ADAL" clId="{AC90578B-6886-4DCE-A259-8F385FDF2160}" dt="2021-08-02T14:00:12.064" v="1433"/>
        <pc:sldMkLst>
          <pc:docMk/>
          <pc:sldMk cId="1278236150" sldId="417"/>
        </pc:sldMkLst>
        <pc:spChg chg="mod">
          <ac:chgData name="Waldrupe, Abigail" userId="b24a46b8-276c-4312-80ad-858e9caf490e" providerId="ADAL" clId="{AC90578B-6886-4DCE-A259-8F385FDF2160}" dt="2021-08-02T13:59:56.818" v="1432" actId="20577"/>
          <ac:spMkLst>
            <pc:docMk/>
            <pc:sldMk cId="1278236150" sldId="417"/>
            <ac:spMk id="9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bit.ly/tsmfacts"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5a883c170b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5a883c170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Allow some time for participants to arrive and get settled so everyone can start together.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Each participant who arrives needs to sign in (both the adult and the student).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Families should sit together so they can share their computer and work together on activities.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Calibri Light" panose="020F0302020204030204" pitchFamily="34" charset="0"/>
              <a:buChar char="-"/>
            </a:pP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As they arrive, ask if the adult has a Google account. If yes, make sure they have their username and password handy. If not, they can use this time to make an account.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Before beginning make sure each participant family has a charged device (or access to an outlet), logs in to their device, and is connected to the WiFi.</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6bdcf37181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6bdcf37181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We are going to write an email together. </a:t>
            </a:r>
            <a:r>
              <a:rPr lang="en" sz="1200">
                <a:solidFill>
                  <a:schemeClr val="dk1"/>
                </a:solidFill>
                <a:highlight>
                  <a:srgbClr val="D3D3D3"/>
                </a:highlight>
              </a:rPr>
              <a:t>To start a new email, press the </a:t>
            </a:r>
            <a:r>
              <a:rPr lang="en" sz="1200" b="1">
                <a:solidFill>
                  <a:schemeClr val="dk1"/>
                </a:solidFill>
                <a:highlight>
                  <a:srgbClr val="D3D3D3"/>
                </a:highlight>
              </a:rPr>
              <a:t>Compose </a:t>
            </a:r>
            <a:r>
              <a:rPr lang="en" sz="1200">
                <a:solidFill>
                  <a:schemeClr val="dk1"/>
                </a:solidFill>
                <a:highlight>
                  <a:srgbClr val="D3D3D3"/>
                </a:highlight>
              </a:rPr>
              <a:t>button near the top left side of the screen.</a:t>
            </a:r>
            <a:endParaRPr sz="1200">
              <a:solidFill>
                <a:schemeClr val="dk1"/>
              </a:solidFill>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2"/>
        <p:cNvGrpSpPr/>
        <p:nvPr/>
      </p:nvGrpSpPr>
      <p:grpSpPr>
        <a:xfrm>
          <a:off x="0" y="0"/>
          <a:ext cx="0" cy="0"/>
          <a:chOff x="0" y="0"/>
          <a:chExt cx="0" cy="0"/>
        </a:xfrm>
      </p:grpSpPr>
      <p:sp>
        <p:nvSpPr>
          <p:cNvPr id="2773" name="Google Shape;2773;g6bdcf37181_3_2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74" name="Google Shape;2774;g6bdcf37181_3_219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 sz="1200" i="1">
                <a:solidFill>
                  <a:schemeClr val="dk1"/>
                </a:solidFill>
              </a:rPr>
              <a:t>Assign a role to each family.</a:t>
            </a:r>
            <a:endParaRPr sz="800" b="0" i="0" u="none" strike="noStrike" cap="none">
              <a:latin typeface="Helvetica Neue"/>
              <a:ea typeface="Helvetica Neue"/>
              <a:cs typeface="Helvetica Neue"/>
              <a:sym typeface="Helvetica Neue"/>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2"/>
        <p:cNvGrpSpPr/>
        <p:nvPr/>
      </p:nvGrpSpPr>
      <p:grpSpPr>
        <a:xfrm>
          <a:off x="0" y="0"/>
          <a:ext cx="0" cy="0"/>
          <a:chOff x="0" y="0"/>
          <a:chExt cx="0" cy="0"/>
        </a:xfrm>
      </p:grpSpPr>
      <p:sp>
        <p:nvSpPr>
          <p:cNvPr id="2793" name="Google Shape;2793;g6bdcf37181_3_22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94" name="Google Shape;2794;g6bdcf37181_3_221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Imagine you are the role you have been assigned. Look at these profiles again and imagine what you would think about the person who is posting these things. Answer these questions:</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What’s important to you as the parent, principal, coach, friend, etc.?</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What conclusions would you reach about the character?</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How would you use that information?</a:t>
            </a:r>
            <a:endParaRPr sz="1200">
              <a:solidFill>
                <a:schemeClr val="dk1"/>
              </a:solidFill>
            </a:endParaRPr>
          </a:p>
          <a:p>
            <a:pPr marL="914400" lvl="0" indent="0" algn="l" rtl="0">
              <a:lnSpc>
                <a:spcPct val="115000"/>
              </a:lnSpc>
              <a:spcBef>
                <a:spcPts val="1200"/>
              </a:spcBef>
              <a:spcAft>
                <a:spcPts val="1200"/>
              </a:spcAft>
              <a:buSzPts val="1100"/>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Cross out the information that you think our character wouldn’t want you to see.</a:t>
            </a:r>
            <a:endParaRPr sz="800">
              <a:latin typeface="Helvetica Neue"/>
              <a:ea typeface="Helvetica Neue"/>
              <a:cs typeface="Helvetica Neue"/>
              <a:sym typeface="Helvetica Neue"/>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2"/>
        <p:cNvGrpSpPr/>
        <p:nvPr/>
      </p:nvGrpSpPr>
      <p:grpSpPr>
        <a:xfrm>
          <a:off x="0" y="0"/>
          <a:ext cx="0" cy="0"/>
          <a:chOff x="0" y="0"/>
          <a:chExt cx="0" cy="0"/>
        </a:xfrm>
      </p:grpSpPr>
      <p:sp>
        <p:nvSpPr>
          <p:cNvPr id="2813" name="Google Shape;2813;g6bdcf37181_3_22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14" name="Google Shape;2814;g6bdcf37181_3_223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 sz="1200">
                <a:solidFill>
                  <a:schemeClr val="dk1"/>
                </a:solidFill>
              </a:rPr>
              <a:t>What would your person think about these characters?</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i="1">
                <a:solidFill>
                  <a:schemeClr val="dk1"/>
                </a:solidFill>
              </a:rPr>
              <a:t>Have each group share.</a:t>
            </a:r>
            <a:endParaRPr sz="1200" i="1">
              <a:solidFill>
                <a:schemeClr val="dk1"/>
              </a:solidFill>
            </a:endParaRPr>
          </a:p>
          <a:p>
            <a:pPr marL="0" marR="0" lvl="0" indent="0" algn="l" rtl="0">
              <a:lnSpc>
                <a:spcPct val="117999"/>
              </a:lnSpc>
              <a:spcBef>
                <a:spcPts val="1200"/>
              </a:spcBef>
              <a:spcAft>
                <a:spcPts val="0"/>
              </a:spcAft>
              <a:buNone/>
            </a:pPr>
            <a:endParaRPr sz="1200" i="1">
              <a:solidFill>
                <a:schemeClr val="dk1"/>
              </a:solidFill>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7"/>
        <p:cNvGrpSpPr/>
        <p:nvPr/>
      </p:nvGrpSpPr>
      <p:grpSpPr>
        <a:xfrm>
          <a:off x="0" y="0"/>
          <a:ext cx="0" cy="0"/>
          <a:chOff x="0" y="0"/>
          <a:chExt cx="0" cy="0"/>
        </a:xfrm>
      </p:grpSpPr>
      <p:sp>
        <p:nvSpPr>
          <p:cNvPr id="2888" name="Google Shape;2888;g6bdcf37181_3_2380: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1200"/>
              </a:spcBef>
              <a:spcAft>
                <a:spcPts val="0"/>
              </a:spcAft>
              <a:buClr>
                <a:schemeClr val="dk1"/>
              </a:buClr>
              <a:buSzPts val="1100"/>
              <a:buFont typeface="Arial"/>
              <a:buNone/>
            </a:pPr>
            <a:r>
              <a:rPr lang="en" sz="700">
                <a:solidFill>
                  <a:schemeClr val="dk1"/>
                </a:solidFill>
                <a:latin typeface="Times New Roman"/>
                <a:ea typeface="Times New Roman"/>
                <a:cs typeface="Times New Roman"/>
                <a:sym typeface="Times New Roman"/>
              </a:rPr>
              <a:t> </a:t>
            </a:r>
            <a:r>
              <a:rPr lang="en" sz="1200">
                <a:solidFill>
                  <a:schemeClr val="dk1"/>
                </a:solidFill>
              </a:rPr>
              <a:t>Different people can see the same information and draw different conclusions from it. Donʼt assume that people online will see you the way you think theyʼll see you. Information you put online may be there for a long time, even if you don’t mean it to, so you don’t know who will see it in the future.</a:t>
            </a:r>
            <a:endParaRPr sz="1200">
              <a:solidFill>
                <a:schemeClr val="dk1"/>
              </a:solidFill>
            </a:endParaRPr>
          </a:p>
          <a:p>
            <a:pPr marL="0" lvl="0" indent="0" algn="l" rtl="0">
              <a:spcBef>
                <a:spcPts val="1200"/>
              </a:spcBef>
              <a:spcAft>
                <a:spcPts val="0"/>
              </a:spcAft>
              <a:buNone/>
            </a:pPr>
            <a:endParaRPr/>
          </a:p>
        </p:txBody>
      </p:sp>
      <p:sp>
        <p:nvSpPr>
          <p:cNvPr id="2889" name="Google Shape;2889;g6bdcf37181_3_23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4"/>
        <p:cNvGrpSpPr/>
        <p:nvPr/>
      </p:nvGrpSpPr>
      <p:grpSpPr>
        <a:xfrm>
          <a:off x="0" y="0"/>
          <a:ext cx="0" cy="0"/>
          <a:chOff x="0" y="0"/>
          <a:chExt cx="0" cy="0"/>
        </a:xfrm>
      </p:grpSpPr>
      <p:sp>
        <p:nvSpPr>
          <p:cNvPr id="2895" name="Google Shape;2895;g6bdcf37181_3_23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96" name="Google Shape;2896;g6bdcf37181_3_238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Clr>
                <a:srgbClr val="000000"/>
              </a:buClr>
              <a:buSzPts val="1100"/>
              <a:buFont typeface="Arial"/>
              <a:buNone/>
            </a:pPr>
            <a:endParaRPr sz="800">
              <a:latin typeface="Helvetica Neue"/>
              <a:ea typeface="Helvetica Neue"/>
              <a:cs typeface="Helvetica Neue"/>
              <a:sym typeface="Helvetica Neue"/>
            </a:endParaRPr>
          </a:p>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1"/>
        <p:cNvGrpSpPr/>
        <p:nvPr/>
      </p:nvGrpSpPr>
      <p:grpSpPr>
        <a:xfrm>
          <a:off x="0" y="0"/>
          <a:ext cx="0" cy="0"/>
          <a:chOff x="0" y="0"/>
          <a:chExt cx="0" cy="0"/>
        </a:xfrm>
      </p:grpSpPr>
      <p:sp>
        <p:nvSpPr>
          <p:cNvPr id="3032" name="Google Shape;3032;g6be6917df6_0_2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3" name="Google Shape;3033;g6be6917df6_0_2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last thing we are going to talk about today is what kind of messages should be in your spam folder.</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You might have noticed the spam folder in your Gmail account.</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When you have an email address, you usually get emails from people you don’t know, just like you sometimes get phone calls from telemarketers or junk mail at your home.</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In your Gmail accounts, Google has a filter that tries to catch </a:t>
            </a:r>
            <a:r>
              <a:rPr lang="en" sz="1200" b="1">
                <a:solidFill>
                  <a:schemeClr val="dk1"/>
                </a:solidFill>
              </a:rPr>
              <a:t>junk mail</a:t>
            </a:r>
            <a:r>
              <a:rPr lang="en" sz="1200">
                <a:solidFill>
                  <a:schemeClr val="dk1"/>
                </a:solidFill>
              </a:rPr>
              <a:t> and scams that come to your email address and it moves them to your spam folder. But it’s not perfect. Sometimes it misses junk mail and sometimes it accidentally moves real messages there.</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9"/>
        <p:cNvGrpSpPr/>
        <p:nvPr/>
      </p:nvGrpSpPr>
      <p:grpSpPr>
        <a:xfrm>
          <a:off x="0" y="0"/>
          <a:ext cx="0" cy="0"/>
          <a:chOff x="0" y="0"/>
          <a:chExt cx="0" cy="0"/>
        </a:xfrm>
      </p:grpSpPr>
      <p:sp>
        <p:nvSpPr>
          <p:cNvPr id="3040" name="Google Shape;3040;g6be6917df6_0_2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1" name="Google Shape;3041;g6be6917df6_0_2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DISCUSSION QUESTION:</a:t>
            </a:r>
            <a:r>
              <a:rPr lang="en" sz="1200" dirty="0">
                <a:solidFill>
                  <a:schemeClr val="dk1"/>
                </a:solidFill>
              </a:rPr>
              <a:t> Why might someone you don’t know email you?</a:t>
            </a:r>
            <a:endParaRPr sz="1200" dirty="0">
              <a:solidFill>
                <a:schemeClr val="dk1"/>
              </a:solidFill>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9"/>
        <p:cNvGrpSpPr/>
        <p:nvPr/>
      </p:nvGrpSpPr>
      <p:grpSpPr>
        <a:xfrm>
          <a:off x="0" y="0"/>
          <a:ext cx="0" cy="0"/>
          <a:chOff x="0" y="0"/>
          <a:chExt cx="0" cy="0"/>
        </a:xfrm>
      </p:grpSpPr>
      <p:sp>
        <p:nvSpPr>
          <p:cNvPr id="3040" name="Google Shape;3040;g6be6917df6_0_2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1" name="Google Shape;3041;g6be6917df6_0_2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DISCUSSION QUESTION:</a:t>
            </a:r>
            <a:r>
              <a:rPr lang="en" sz="1200" dirty="0">
                <a:solidFill>
                  <a:schemeClr val="dk1"/>
                </a:solidFill>
              </a:rPr>
              <a:t> What kind of emails might you find in your spam folder?</a:t>
            </a:r>
            <a:endParaRPr sz="1200" dirty="0">
              <a:solidFill>
                <a:schemeClr val="dk1"/>
              </a:solidFill>
            </a:endParaRPr>
          </a:p>
        </p:txBody>
      </p:sp>
    </p:spTree>
    <p:extLst>
      <p:ext uri="{BB962C8B-B14F-4D97-AF65-F5344CB8AC3E}">
        <p14:creationId xmlns:p14="http://schemas.microsoft.com/office/powerpoint/2010/main" val="268912883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9"/>
        <p:cNvGrpSpPr/>
        <p:nvPr/>
      </p:nvGrpSpPr>
      <p:grpSpPr>
        <a:xfrm>
          <a:off x="0" y="0"/>
          <a:ext cx="0" cy="0"/>
          <a:chOff x="0" y="0"/>
          <a:chExt cx="0" cy="0"/>
        </a:xfrm>
      </p:grpSpPr>
      <p:sp>
        <p:nvSpPr>
          <p:cNvPr id="3040" name="Google Shape;3040;g6be6917df6_0_2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1" name="Google Shape;3041;g6be6917df6_0_2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DISCUSSION QUESTION:</a:t>
            </a:r>
            <a:r>
              <a:rPr lang="en" sz="1200" dirty="0">
                <a:solidFill>
                  <a:schemeClr val="dk1"/>
                </a:solidFill>
              </a:rPr>
              <a:t> Have you ever seen a message that seemed fake?</a:t>
            </a:r>
            <a:endParaRPr sz="1200" dirty="0">
              <a:solidFill>
                <a:schemeClr val="dk1"/>
              </a:solidFill>
            </a:endParaRPr>
          </a:p>
        </p:txBody>
      </p:sp>
    </p:spTree>
    <p:extLst>
      <p:ext uri="{BB962C8B-B14F-4D97-AF65-F5344CB8AC3E}">
        <p14:creationId xmlns:p14="http://schemas.microsoft.com/office/powerpoint/2010/main" val="259527980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7"/>
        <p:cNvGrpSpPr/>
        <p:nvPr/>
      </p:nvGrpSpPr>
      <p:grpSpPr>
        <a:xfrm>
          <a:off x="0" y="0"/>
          <a:ext cx="0" cy="0"/>
          <a:chOff x="0" y="0"/>
          <a:chExt cx="0" cy="0"/>
        </a:xfrm>
      </p:grpSpPr>
      <p:sp>
        <p:nvSpPr>
          <p:cNvPr id="3048" name="Google Shape;3048;g6be6917df6_0_2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9" name="Google Shape;3049;g6be6917df6_0_2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A </a:t>
            </a:r>
            <a:r>
              <a:rPr lang="en" sz="1200" b="1">
                <a:solidFill>
                  <a:schemeClr val="dk1"/>
                </a:solidFill>
              </a:rPr>
              <a:t>virus</a:t>
            </a:r>
            <a:r>
              <a:rPr lang="en" sz="1200">
                <a:solidFill>
                  <a:schemeClr val="dk1"/>
                </a:solidFill>
              </a:rPr>
              <a:t>, or malware, is a piece of software designed to attack your computer. It may harm your computer or send information from your computer to someone else. Opening an email, link, or file could install a virus so always be careful where you click.</a:t>
            </a:r>
            <a:endParaRPr sz="1200">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6bdcf37181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6bdcf37181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A new message box will show up in the bottom right corner. </a:t>
            </a:r>
            <a:r>
              <a:rPr lang="en" sz="1200">
                <a:solidFill>
                  <a:schemeClr val="dk1"/>
                </a:solidFill>
                <a:highlight>
                  <a:srgbClr val="D3D3D3"/>
                </a:highlight>
              </a:rPr>
              <a:t>You can make it larger by using the arrow button in the top right corner of that box.</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highlight>
                <a:srgbClr val="D3D3D3"/>
              </a:highlight>
            </a:endParaRPr>
          </a:p>
          <a:p>
            <a:pPr marL="0" lvl="0" indent="0" algn="l" rtl="0">
              <a:spcBef>
                <a:spcPts val="1200"/>
              </a:spcBef>
              <a:spcAft>
                <a:spcPts val="0"/>
              </a:spcAft>
              <a:buNone/>
            </a:pPr>
            <a:endParaRPr sz="1200" b="1">
              <a:solidFill>
                <a:schemeClr val="dk1"/>
              </a:solidFill>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5"/>
        <p:cNvGrpSpPr/>
        <p:nvPr/>
      </p:nvGrpSpPr>
      <p:grpSpPr>
        <a:xfrm>
          <a:off x="0" y="0"/>
          <a:ext cx="0" cy="0"/>
          <a:chOff x="0" y="0"/>
          <a:chExt cx="0" cy="0"/>
        </a:xfrm>
      </p:grpSpPr>
      <p:sp>
        <p:nvSpPr>
          <p:cNvPr id="3056" name="Google Shape;3056;g6be6917df6_0_3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7" name="Google Shape;3057;g6be6917df6_0_3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When someone online tries to trick you into giving them information or installing a virus on your computer, we call that </a:t>
            </a:r>
            <a:r>
              <a:rPr lang="en" sz="1200" b="1">
                <a:solidFill>
                  <a:schemeClr val="dk1"/>
                </a:solidFill>
              </a:rPr>
              <a:t>phishing</a:t>
            </a:r>
            <a:r>
              <a:rPr lang="en" sz="1200">
                <a:solidFill>
                  <a:schemeClr val="dk1"/>
                </a:solidFill>
              </a:rPr>
              <a:t>. They are using a phony message to fish for something from you.</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Some phishing attacks are obviously fake. Others can be sneaky and really convincing.</a:t>
            </a:r>
            <a:endParaRPr sz="1200">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3"/>
        <p:cNvGrpSpPr/>
        <p:nvPr/>
      </p:nvGrpSpPr>
      <p:grpSpPr>
        <a:xfrm>
          <a:off x="0" y="0"/>
          <a:ext cx="0" cy="0"/>
          <a:chOff x="0" y="0"/>
          <a:chExt cx="0" cy="0"/>
        </a:xfrm>
      </p:grpSpPr>
      <p:sp>
        <p:nvSpPr>
          <p:cNvPr id="3064" name="Google Shape;3064;g6bdcf37181_3_25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065" name="Google Shape;3065;g6bdcf37181_3_25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There are few ways to tell if a website or a message if real or fake.</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9"/>
        <p:cNvGrpSpPr/>
        <p:nvPr/>
      </p:nvGrpSpPr>
      <p:grpSpPr>
        <a:xfrm>
          <a:off x="0" y="0"/>
          <a:ext cx="0" cy="0"/>
          <a:chOff x="0" y="0"/>
          <a:chExt cx="0" cy="0"/>
        </a:xfrm>
      </p:grpSpPr>
      <p:sp>
        <p:nvSpPr>
          <p:cNvPr id="3150" name="Google Shape;3150;g6bdcf37181_3_27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51" name="Google Shape;3151;g6bdcf37181_3_27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Some organizations will tell you that they have checked that a website is safe by adding a security badge like these.</a:t>
            </a:r>
            <a:endParaRPr sz="800">
              <a:latin typeface="Helvetica Neue"/>
              <a:ea typeface="Helvetica Neue"/>
              <a:cs typeface="Helvetica Neue"/>
              <a:sym typeface="Helvetica Neue"/>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7"/>
        <p:cNvGrpSpPr/>
        <p:nvPr/>
      </p:nvGrpSpPr>
      <p:grpSpPr>
        <a:xfrm>
          <a:off x="0" y="0"/>
          <a:ext cx="0" cy="0"/>
          <a:chOff x="0" y="0"/>
          <a:chExt cx="0" cy="0"/>
        </a:xfrm>
      </p:grpSpPr>
      <p:sp>
        <p:nvSpPr>
          <p:cNvPr id="3168" name="Google Shape;3168;g6bdcf37181_3_27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69" name="Google Shape;3169;g6bdcf37181_3_27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You should look at the URL to make sure it is the one you expect, and not one that looks similar. Which of these is correct?</a:t>
            </a:r>
            <a:endParaRPr sz="800">
              <a:latin typeface="Helvetica Neue"/>
              <a:ea typeface="Helvetica Neue"/>
              <a:cs typeface="Helvetica Neue"/>
              <a:sym typeface="Helvetica Neue"/>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1"/>
        <p:cNvGrpSpPr/>
        <p:nvPr/>
      </p:nvGrpSpPr>
      <p:grpSpPr>
        <a:xfrm>
          <a:off x="0" y="0"/>
          <a:ext cx="0" cy="0"/>
          <a:chOff x="0" y="0"/>
          <a:chExt cx="0" cy="0"/>
        </a:xfrm>
      </p:grpSpPr>
      <p:sp>
        <p:nvSpPr>
          <p:cNvPr id="3182" name="Google Shape;3182;g6bdcf37181_3_27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83" name="Google Shape;3183;g6bdcf37181_3_27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Do the website or emails look like other professional sites you have seen or do they look suspicious and spammy? Pop-up advertisements usually only appear on untrustworthy websites, for example.</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2"/>
        <p:cNvGrpSpPr/>
        <p:nvPr/>
      </p:nvGrpSpPr>
      <p:grpSpPr>
        <a:xfrm>
          <a:off x="0" y="0"/>
          <a:ext cx="0" cy="0"/>
          <a:chOff x="0" y="0"/>
          <a:chExt cx="0" cy="0"/>
        </a:xfrm>
      </p:grpSpPr>
      <p:sp>
        <p:nvSpPr>
          <p:cNvPr id="3193" name="Google Shape;3193;g6bdcf37181_3_27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94" name="Google Shape;3194;g6bdcf37181_3_27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You should only share your passwords and personal information on secure websites, which are indicated by http</a:t>
            </a:r>
            <a:r>
              <a:rPr lang="en" sz="1200" b="1">
                <a:solidFill>
                  <a:schemeClr val="dk1"/>
                </a:solidFill>
              </a:rPr>
              <a:t>S </a:t>
            </a:r>
            <a:r>
              <a:rPr lang="en" sz="1200">
                <a:solidFill>
                  <a:schemeClr val="dk1"/>
                </a:solidFill>
              </a:rPr>
              <a:t>and a green lock. You can tell this URL is suspicious, too.</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3"/>
        <p:cNvGrpSpPr/>
        <p:nvPr/>
      </p:nvGrpSpPr>
      <p:grpSpPr>
        <a:xfrm>
          <a:off x="0" y="0"/>
          <a:ext cx="0" cy="0"/>
          <a:chOff x="0" y="0"/>
          <a:chExt cx="0" cy="0"/>
        </a:xfrm>
      </p:grpSpPr>
      <p:sp>
        <p:nvSpPr>
          <p:cNvPr id="3204" name="Google Shape;3204;g6bdcf37181_3_27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205" name="Google Shape;3205;g6bdcf37181_3_27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If a website or message is offering you something that’s free or too good to be true, that’s a red flag. Look for fine print, which will tell you there is catch.</a:t>
            </a:r>
            <a:endParaRPr sz="800">
              <a:latin typeface="Helvetica Neue"/>
              <a:ea typeface="Helvetica Neue"/>
              <a:cs typeface="Helvetica Neue"/>
              <a:sym typeface="Helvetica Neue"/>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4"/>
        <p:cNvGrpSpPr/>
        <p:nvPr/>
      </p:nvGrpSpPr>
      <p:grpSpPr>
        <a:xfrm>
          <a:off x="0" y="0"/>
          <a:ext cx="0" cy="0"/>
          <a:chOff x="0" y="0"/>
          <a:chExt cx="0" cy="0"/>
        </a:xfrm>
      </p:grpSpPr>
      <p:sp>
        <p:nvSpPr>
          <p:cNvPr id="3215" name="Google Shape;3215;g6bdcf37181_3_27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216" name="Google Shape;3216;g6bdcf37181_3_276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 sz="1200">
                <a:latin typeface="Helvetica Neue"/>
                <a:ea typeface="Helvetica Neue"/>
                <a:cs typeface="Helvetica Neue"/>
                <a:sym typeface="Helvetica Neue"/>
              </a:rPr>
              <a:t>Let’s look at some examples.</a:t>
            </a:r>
            <a:endParaRPr sz="1200" b="0" i="0" u="none" strike="noStrike" cap="none">
              <a:latin typeface="Helvetica Neue"/>
              <a:ea typeface="Helvetica Neue"/>
              <a:cs typeface="Helvetica Neue"/>
              <a:sym typeface="Helvetica Neue"/>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1"/>
        <p:cNvGrpSpPr/>
        <p:nvPr/>
      </p:nvGrpSpPr>
      <p:grpSpPr>
        <a:xfrm>
          <a:off x="0" y="0"/>
          <a:ext cx="0" cy="0"/>
          <a:chOff x="0" y="0"/>
          <a:chExt cx="0" cy="0"/>
        </a:xfrm>
      </p:grpSpPr>
      <p:sp>
        <p:nvSpPr>
          <p:cNvPr id="3342" name="Google Shape;3342;g6bdcf37181_3_3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43" name="Google Shape;3343;g6bdcf37181_3_31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The email asks the user to go to the company’s website and sign into their account on their own, rather than providing a link in the email or asking them to email their password</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a:p>
            <a:pPr marL="0" marR="0" lvl="0" indent="0" algn="l" rtl="0">
              <a:lnSpc>
                <a:spcPct val="117999"/>
              </a:lnSpc>
              <a:spcBef>
                <a:spcPts val="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5"/>
        <p:cNvGrpSpPr/>
        <p:nvPr/>
      </p:nvGrpSpPr>
      <p:grpSpPr>
        <a:xfrm>
          <a:off x="0" y="0"/>
          <a:ext cx="0" cy="0"/>
          <a:chOff x="0" y="0"/>
          <a:chExt cx="0" cy="0"/>
        </a:xfrm>
      </p:grpSpPr>
      <p:sp>
        <p:nvSpPr>
          <p:cNvPr id="3356" name="Google Shape;3356;g6be6917df6_0_3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57" name="Google Shape;3357;g6be6917df6_0_3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SzPts val="1100"/>
              <a:buFont typeface="Arial"/>
              <a:buNone/>
            </a:pPr>
            <a:r>
              <a:rPr lang="en" sz="700">
                <a:solidFill>
                  <a:schemeClr val="dk1"/>
                </a:solidFill>
                <a:latin typeface="Times New Roman"/>
                <a:ea typeface="Times New Roman"/>
                <a:cs typeface="Times New Roman"/>
                <a:sym typeface="Times New Roman"/>
              </a:rPr>
              <a:t> </a:t>
            </a:r>
            <a:r>
              <a:rPr lang="en" sz="1200">
                <a:solidFill>
                  <a:schemeClr val="dk1"/>
                </a:solidFill>
              </a:rPr>
              <a:t>Real. The email asks the user to go to the company’s website and sign into their account on their own, rather than providing a link in the email or asking them to email their password (links can send users to malicious websites). </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a:p>
            <a:pPr marL="0" marR="0" lvl="0" indent="0" algn="l" rtl="0">
              <a:lnSpc>
                <a:spcPct val="117999"/>
              </a:lnSpc>
              <a:spcBef>
                <a:spcPts val="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 first part of the email is the </a:t>
            </a:r>
            <a:r>
              <a:rPr lang="en" sz="1200" b="1" dirty="0">
                <a:solidFill>
                  <a:schemeClr val="dk1"/>
                </a:solidFill>
              </a:rPr>
              <a:t>To field</a:t>
            </a:r>
            <a:r>
              <a:rPr lang="en" sz="1200" dirty="0">
                <a:solidFill>
                  <a:schemeClr val="dk1"/>
                </a:solidFill>
              </a:rPr>
              <a:t>. This is where you type the email address of the person you are sending the message to.</a:t>
            </a:r>
            <a:endParaRPr sz="1200" dirty="0">
              <a:solidFill>
                <a:schemeClr val="dk1"/>
              </a:solidFill>
            </a:endParaRPr>
          </a:p>
          <a:p>
            <a:pPr marL="171450" lvl="0" indent="-171450" algn="l" rtl="0">
              <a:lnSpc>
                <a:spcPct val="115000"/>
              </a:lnSpc>
              <a:spcBef>
                <a:spcPts val="1200"/>
              </a:spcBef>
              <a:spcAft>
                <a:spcPts val="0"/>
              </a:spcAft>
              <a:buFontTx/>
              <a:buChar char="-"/>
            </a:pPr>
            <a:r>
              <a:rPr lang="en" sz="1200" dirty="0">
                <a:solidFill>
                  <a:schemeClr val="dk1"/>
                </a:solidFill>
              </a:rPr>
              <a:t>I want you to email me, </a:t>
            </a:r>
            <a:r>
              <a:rPr lang="en" sz="1200" dirty="0">
                <a:solidFill>
                  <a:schemeClr val="dk1"/>
                </a:solidFill>
                <a:highlight>
                  <a:srgbClr val="D3D3D3"/>
                </a:highlight>
              </a:rPr>
              <a:t>so click on the “To” line and type my email address.</a:t>
            </a:r>
          </a:p>
          <a:p>
            <a:pPr marL="171450" marR="0" lvl="0" indent="-171450" algn="l" defTabSz="914400" rtl="0" eaLnBrk="1" fontAlgn="auto" latinLnBrk="0" hangingPunct="1">
              <a:lnSpc>
                <a:spcPct val="115000"/>
              </a:lnSpc>
              <a:spcBef>
                <a:spcPts val="1200"/>
              </a:spcBef>
              <a:spcAft>
                <a:spcPts val="0"/>
              </a:spcAft>
              <a:buClr>
                <a:srgbClr val="000000"/>
              </a:buClr>
              <a:buSzPts val="1100"/>
              <a:buFontTx/>
              <a:buChar char="-"/>
              <a:tabLst/>
              <a:defRPr/>
            </a:pP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Read spelling of your email address slowly. It might be best to use an address where they can reach you after class, even if that isn’t the Gmail address you’re demonstrating.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lnSpc>
                <a:spcPct val="115000"/>
              </a:lnSpc>
              <a:spcBef>
                <a:spcPts val="1200"/>
              </a:spcBef>
              <a:spcAft>
                <a:spcPts val="0"/>
              </a:spcAft>
              <a:buFontTx/>
              <a:buNone/>
            </a:pPr>
            <a:endParaRPr sz="1200" b="1" dirty="0">
              <a:solidFill>
                <a:schemeClr val="dk1"/>
              </a:solidFill>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9"/>
        <p:cNvGrpSpPr/>
        <p:nvPr/>
      </p:nvGrpSpPr>
      <p:grpSpPr>
        <a:xfrm>
          <a:off x="0" y="0"/>
          <a:ext cx="0" cy="0"/>
          <a:chOff x="0" y="0"/>
          <a:chExt cx="0" cy="0"/>
        </a:xfrm>
      </p:grpSpPr>
      <p:sp>
        <p:nvSpPr>
          <p:cNvPr id="3370" name="Google Shape;3370;g6bdcf37181_3_31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71" name="Google Shape;3371;g6bdcf37181_3_317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Suspicious and not secure URL </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3"/>
        <p:cNvGrpSpPr/>
        <p:nvPr/>
      </p:nvGrpSpPr>
      <p:grpSpPr>
        <a:xfrm>
          <a:off x="0" y="0"/>
          <a:ext cx="0" cy="0"/>
          <a:chOff x="0" y="0"/>
          <a:chExt cx="0" cy="0"/>
        </a:xfrm>
      </p:grpSpPr>
      <p:sp>
        <p:nvSpPr>
          <p:cNvPr id="3384" name="Google Shape;3384;g6be6917df6_0_3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85" name="Google Shape;3385;g6be6917df6_0_3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700">
                <a:solidFill>
                  <a:schemeClr val="dk1"/>
                </a:solidFill>
                <a:latin typeface="Times New Roman"/>
                <a:ea typeface="Times New Roman"/>
                <a:cs typeface="Times New Roman"/>
                <a:sym typeface="Times New Roman"/>
              </a:rPr>
              <a:t> </a:t>
            </a:r>
            <a:r>
              <a:rPr lang="en" sz="1200">
                <a:solidFill>
                  <a:schemeClr val="dk1"/>
                </a:solidFill>
              </a:rPr>
              <a:t>Fake. Suspicious and not secure URL </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7"/>
        <p:cNvGrpSpPr/>
        <p:nvPr/>
      </p:nvGrpSpPr>
      <p:grpSpPr>
        <a:xfrm>
          <a:off x="0" y="0"/>
          <a:ext cx="0" cy="0"/>
          <a:chOff x="0" y="0"/>
          <a:chExt cx="0" cy="0"/>
        </a:xfrm>
      </p:grpSpPr>
      <p:sp>
        <p:nvSpPr>
          <p:cNvPr id="3398" name="Google Shape;3398;g6bdcf37181_3_31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99" name="Google Shape;3399;g6bdcf37181_3_31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r>
              <a:rPr lang="en" sz="1200">
                <a:solidFill>
                  <a:schemeClr val="dk1"/>
                </a:solidFill>
              </a:rPr>
              <a:t>Note the https:// in the URL. </a:t>
            </a: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1"/>
        <p:cNvGrpSpPr/>
        <p:nvPr/>
      </p:nvGrpSpPr>
      <p:grpSpPr>
        <a:xfrm>
          <a:off x="0" y="0"/>
          <a:ext cx="0" cy="0"/>
          <a:chOff x="0" y="0"/>
          <a:chExt cx="0" cy="0"/>
        </a:xfrm>
      </p:grpSpPr>
      <p:sp>
        <p:nvSpPr>
          <p:cNvPr id="3412" name="Google Shape;3412;g6be6917df6_0_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13" name="Google Shape;3413;g6be6917df6_0_3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Real. Note the https:// in the URL. </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5"/>
        <p:cNvGrpSpPr/>
        <p:nvPr/>
      </p:nvGrpSpPr>
      <p:grpSpPr>
        <a:xfrm>
          <a:off x="0" y="0"/>
          <a:ext cx="0" cy="0"/>
          <a:chOff x="0" y="0"/>
          <a:chExt cx="0" cy="0"/>
        </a:xfrm>
      </p:grpSpPr>
      <p:sp>
        <p:nvSpPr>
          <p:cNvPr id="3426" name="Google Shape;3426;g6bdcf37181_3_32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27" name="Google Shape;3427;g6bdcf37181_3_320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Suspicious offer in exchange for bank details </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9"/>
        <p:cNvGrpSpPr/>
        <p:nvPr/>
      </p:nvGrpSpPr>
      <p:grpSpPr>
        <a:xfrm>
          <a:off x="0" y="0"/>
          <a:ext cx="0" cy="0"/>
          <a:chOff x="0" y="0"/>
          <a:chExt cx="0" cy="0"/>
        </a:xfrm>
      </p:grpSpPr>
      <p:sp>
        <p:nvSpPr>
          <p:cNvPr id="3440" name="Google Shape;3440;g6be6917df6_0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41" name="Google Shape;3441;g6be6917df6_0_3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Fake. Suspicious offer in exchange for bank details </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3"/>
        <p:cNvGrpSpPr/>
        <p:nvPr/>
      </p:nvGrpSpPr>
      <p:grpSpPr>
        <a:xfrm>
          <a:off x="0" y="0"/>
          <a:ext cx="0" cy="0"/>
          <a:chOff x="0" y="0"/>
          <a:chExt cx="0" cy="0"/>
        </a:xfrm>
      </p:grpSpPr>
      <p:sp>
        <p:nvSpPr>
          <p:cNvPr id="3454" name="Google Shape;3454;g6bdcf37181_3_3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55" name="Google Shape;3455;g6bdcf37181_3_32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Not secure and suspicious URL</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7"/>
        <p:cNvGrpSpPr/>
        <p:nvPr/>
      </p:nvGrpSpPr>
      <p:grpSpPr>
        <a:xfrm>
          <a:off x="0" y="0"/>
          <a:ext cx="0" cy="0"/>
          <a:chOff x="0" y="0"/>
          <a:chExt cx="0" cy="0"/>
        </a:xfrm>
      </p:grpSpPr>
      <p:sp>
        <p:nvSpPr>
          <p:cNvPr id="3468" name="Google Shape;3468;g6be6917df6_0_3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69" name="Google Shape;3469;g6be6917df6_0_3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700">
                <a:solidFill>
                  <a:schemeClr val="dk1"/>
                </a:solidFill>
                <a:latin typeface="Times New Roman"/>
                <a:ea typeface="Times New Roman"/>
                <a:cs typeface="Times New Roman"/>
                <a:sym typeface="Times New Roman"/>
              </a:rPr>
              <a:t>  </a:t>
            </a:r>
            <a:r>
              <a:rPr lang="en" sz="1200">
                <a:solidFill>
                  <a:schemeClr val="dk1"/>
                </a:solidFill>
              </a:rPr>
              <a:t>Fake. Not secure and suspicious URL</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1"/>
        <p:cNvGrpSpPr/>
        <p:nvPr/>
      </p:nvGrpSpPr>
      <p:grpSpPr>
        <a:xfrm>
          <a:off x="0" y="0"/>
          <a:ext cx="0" cy="0"/>
          <a:chOff x="0" y="0"/>
          <a:chExt cx="0" cy="0"/>
        </a:xfrm>
      </p:grpSpPr>
      <p:sp>
        <p:nvSpPr>
          <p:cNvPr id="3482" name="Google Shape;3482;g6bdcf37181_3_3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83" name="Google Shape;3483;g6bdcf37181_3_323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So, what should you do if you are accidentally fooled by a fake message?</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All of the above.</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1"/>
        <p:cNvGrpSpPr/>
        <p:nvPr/>
      </p:nvGrpSpPr>
      <p:grpSpPr>
        <a:xfrm>
          <a:off x="0" y="0"/>
          <a:ext cx="0" cy="0"/>
          <a:chOff x="0" y="0"/>
          <a:chExt cx="0" cy="0"/>
        </a:xfrm>
      </p:grpSpPr>
      <p:sp>
        <p:nvSpPr>
          <p:cNvPr id="3512" name="Google Shape;3512;g6bdcf37181_3_3695: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1200"/>
              </a:spcBef>
              <a:spcAft>
                <a:spcPts val="120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When youʼre online, be on the lookout for phishing attacks and people who aren’t who they say they are – and if you do get fooled, make sure you tell an adult you trust right away.</a:t>
            </a:r>
            <a:endParaRPr sz="800" dirty="0">
              <a:latin typeface="Helvetica Neue"/>
              <a:ea typeface="Helvetica Neue"/>
              <a:cs typeface="Helvetica Neue"/>
              <a:sym typeface="Helvetica Neue"/>
            </a:endParaRPr>
          </a:p>
        </p:txBody>
      </p:sp>
      <p:sp>
        <p:nvSpPr>
          <p:cNvPr id="3513" name="Google Shape;3513;g6bdcf37181_3_36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6bdcf37181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6bdcf37181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-The next section is the Subject line. The subject is like a title for your email that the recipient can read before they open and read your email. A subject should be short and let the recipient know what the topic of the email is.</a:t>
            </a:r>
            <a:endParaRPr sz="1200" dirty="0">
              <a:solidFill>
                <a:schemeClr val="dk1"/>
              </a:solidFill>
            </a:endParaRPr>
          </a:p>
          <a:p>
            <a:pPr marL="0" lvl="0" indent="0" algn="l" rtl="0">
              <a:spcBef>
                <a:spcPts val="0"/>
              </a:spcBef>
              <a:spcAft>
                <a:spcPts val="0"/>
              </a:spcAft>
              <a:buNone/>
            </a:pPr>
            <a:r>
              <a:rPr lang="en" sz="1200" dirty="0">
                <a:solidFill>
                  <a:schemeClr val="dk1"/>
                </a:solidFill>
              </a:rPr>
              <a:t>-For this message, click on “Subject” and type a couple words that will let me know what the point of your message is.</a:t>
            </a:r>
            <a:endParaRPr sz="1200" dirty="0">
              <a:solidFill>
                <a:schemeClr val="dk1"/>
              </a:solidFill>
            </a:endParaRPr>
          </a:p>
          <a:p>
            <a:pPr marL="0" marR="0" lvl="0" indent="0">
              <a:lnSpc>
                <a:spcPct val="107000"/>
              </a:lnSpc>
              <a:spcBef>
                <a:spcPts val="0"/>
              </a:spcBef>
              <a:spcAft>
                <a:spcPts val="800"/>
              </a:spcAft>
              <a:buFont typeface="Calibri Light" panose="020F0302020204030204" pitchFamily="34" charset="0"/>
              <a:buNone/>
            </a:pPr>
            <a:r>
              <a:rPr lang="en" sz="1200" dirty="0">
                <a:solidFill>
                  <a:schemeClr val="dk1"/>
                </a:solidFill>
                <a:effectLst/>
                <a:latin typeface="Calibri Light" panose="020F0302020204030204" pitchFamily="34" charset="0"/>
                <a:ea typeface="Calibri" panose="020F0502020204030204" pitchFamily="34" charset="0"/>
                <a:cs typeface="Times New Roman" panose="02020603050405020304" pitchFamily="18" charset="0"/>
              </a:rPr>
              <a:t>-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A good subject line would be something like Workshop Practice or Library Computer Class. A subject line like Hi! or email would be less helpful, because that wouldn’t tell me why you’re emailing me.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9"/>
        <p:cNvGrpSpPr/>
        <p:nvPr/>
      </p:nvGrpSpPr>
      <p:grpSpPr>
        <a:xfrm>
          <a:off x="0" y="0"/>
          <a:ext cx="0" cy="0"/>
          <a:chOff x="0" y="0"/>
          <a:chExt cx="0" cy="0"/>
        </a:xfrm>
      </p:grpSpPr>
      <p:sp>
        <p:nvSpPr>
          <p:cNvPr id="3520" name="Google Shape;3520;g6bdcf37181_3_37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521" name="Google Shape;3521;g6bdcf37181_3_37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8"/>
        <p:cNvGrpSpPr/>
        <p:nvPr/>
      </p:nvGrpSpPr>
      <p:grpSpPr>
        <a:xfrm>
          <a:off x="0" y="0"/>
          <a:ext cx="0" cy="0"/>
          <a:chOff x="0" y="0"/>
          <a:chExt cx="0" cy="0"/>
        </a:xfrm>
      </p:grpSpPr>
      <p:sp>
        <p:nvSpPr>
          <p:cNvPr id="3589" name="Google Shape;3589;g5b6a11b69a_0_1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0" name="Google Shape;3590;g5b6a11b69a_0_1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To wrap up today, there is a to-do list on the screen. When you finish, you are free to go.</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First, take this phishing quiz to test your skills: </a:t>
            </a: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phishingquiz.withgoogle.com</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 We’ll do the first one together in just a minute.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Then check out the resources for continued learning on today’s adult handout. Visit at least one of the links.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Finally, you’ll each do your exit surveys.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So go to the </a:t>
            </a: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phishingquiz.withgoogle.com </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now and we’ll do the first question together.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You don’t have to use your real email address and name. It won’t matter.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DISCUSSION QUESTIONS:</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What kinds of questions would you ask yourself to determine if this was a real email?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What do you look at first? </a:t>
            </a:r>
            <a:r>
              <a:rPr lang="en-US" sz="1200" i="1" dirty="0">
                <a:effectLst/>
                <a:latin typeface="Calibri Light" panose="020F0302020204030204" pitchFamily="34" charset="0"/>
                <a:ea typeface="Calibri" panose="020F0502020204030204" pitchFamily="34" charset="0"/>
                <a:cs typeface="Times New Roman" panose="02020603050405020304" pitchFamily="18" charset="0"/>
              </a:rPr>
              <a:t>(who it is from)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Do you know Luke Johnson? Let’s say you do.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Is this his email address?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Would you expect him to be sending you this file?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If yes, you know him and this is a file he might send you, how do you decide if you want to click on this link? </a:t>
            </a:r>
            <a:r>
              <a:rPr lang="en-US" sz="1200" i="1" dirty="0">
                <a:effectLst/>
                <a:latin typeface="Calibri Light" panose="020F0302020204030204" pitchFamily="34" charset="0"/>
                <a:ea typeface="Calibri" panose="020F0502020204030204" pitchFamily="34" charset="0"/>
                <a:cs typeface="Times New Roman" panose="02020603050405020304" pitchFamily="18" charset="0"/>
              </a:rPr>
              <a:t>(hover to see where it leads)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Is that really Google Drive or is a look-alike?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Choose either “legitimate” or “phishing” and see what it says</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It is a phishing email. Hovering over the link will show you a look-alike URL. Google URLs usually don’t have dashes in them before the .com. If you weren’t sure, you could go directly to Google Drive, choose a file of your own, and see what the URL look likes to compare.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Go ahead and try the rest of the questions on your own. Let us know if you have any questions about it or anything else as you wrap up and leave.</a:t>
            </a:r>
            <a:r>
              <a:rPr lang="en-US" sz="1100" i="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6bdcf37181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6bdcf37181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-Usually, it is a good idea to write the body of the email like a letter, but a little less formal.</a:t>
            </a:r>
            <a:endParaRPr sz="1200" dirty="0">
              <a:solidFill>
                <a:schemeClr val="dk1"/>
              </a:solidFil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 sz="1200" dirty="0">
                <a:solidFill>
                  <a:schemeClr val="dk1"/>
                </a:solidFill>
              </a:rPr>
              <a:t>-</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Start with a greeting, like “Dear…” the person’s name. Or if you’re friendly with the recipient, you might start with “Hi!” </a:t>
            </a: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So click in the body of the message, below the subject line, and type a greeting.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6bdcf37181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6bdcf37181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 Email messages should be short and simple. Just type one or two sentences to me about why you’re emailing me or what we’re learning in class today.</a:t>
            </a:r>
            <a:endParaRPr sz="1200">
              <a:solidFill>
                <a:schemeClr val="dk1"/>
              </a:solidFill>
            </a:endParaRPr>
          </a:p>
          <a:p>
            <a:pPr marL="0" lvl="0" indent="0" algn="l" rtl="0">
              <a:spcBef>
                <a:spcPts val="0"/>
              </a:spcBef>
              <a:spcAft>
                <a:spcPts val="0"/>
              </a:spcAft>
              <a:buNone/>
            </a:pPr>
            <a:r>
              <a:rPr lang="en" sz="1200">
                <a:solidFill>
                  <a:schemeClr val="dk1"/>
                </a:solidFill>
              </a:rPr>
              <a:t>-To end the email, press “Enter” twice, write a closing phrase like “Thanks!” or “Talk to you soon!” then on the next line, type your name.</a:t>
            </a:r>
            <a:endParaRPr sz="1200">
              <a:solidFill>
                <a:schemeClr val="dk1"/>
              </a:solidFill>
            </a:endParaRPr>
          </a:p>
          <a:p>
            <a:pPr marL="0" lvl="0" indent="0" algn="l" rtl="0">
              <a:spcBef>
                <a:spcPts val="0"/>
              </a:spcBef>
              <a:spcAft>
                <a:spcPts val="0"/>
              </a:spcAft>
              <a:buNone/>
            </a:pPr>
            <a:r>
              <a:rPr lang="en" sz="1200">
                <a:solidFill>
                  <a:schemeClr val="dk1"/>
                </a:solidFill>
              </a:rPr>
              <a:t>-Now, the last step of writing an email is proof-reading! Read over your email for mistakes and when you are ready, press send. </a:t>
            </a:r>
            <a:endParaRPr sz="1200">
              <a:solidFill>
                <a:schemeClr val="dk1"/>
              </a:solidFill>
            </a:endParaRPr>
          </a:p>
          <a:p>
            <a:pPr marL="0" lvl="0" indent="0" algn="l" rtl="0">
              <a:spcBef>
                <a:spcPts val="0"/>
              </a:spcBef>
              <a:spcAft>
                <a:spcPts val="0"/>
              </a:spcAft>
              <a:buNone/>
            </a:pPr>
            <a:r>
              <a:rPr lang="en" sz="1200">
                <a:solidFill>
                  <a:schemeClr val="dk1"/>
                </a:solidFill>
              </a:rPr>
              <a:t>-If you need help with any of the parts of your email, raise your hand and one of us will help.</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6bdcf37181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6bdcf37181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rPr>
              <a:t>-Now, the last step of writing an email is proof-reading! Read over your email for mistakes and when you are ready, press send. </a:t>
            </a:r>
            <a:endParaRPr sz="1200" dirty="0">
              <a:solidFill>
                <a:schemeClr val="dk1"/>
              </a:solidFill>
            </a:endParaRPr>
          </a:p>
          <a:p>
            <a:pPr marL="0" lvl="0" indent="0" algn="l" rtl="0">
              <a:spcBef>
                <a:spcPts val="0"/>
              </a:spcBef>
              <a:spcAft>
                <a:spcPts val="0"/>
              </a:spcAft>
              <a:buNone/>
            </a:pPr>
            <a:r>
              <a:rPr lang="en" sz="1200" dirty="0">
                <a:solidFill>
                  <a:schemeClr val="dk1"/>
                </a:solidFill>
              </a:rPr>
              <a:t>-If you need help with any of the parts of your email, raise your hand and one of us will help. </a:t>
            </a:r>
            <a:endParaRPr sz="1200" dirty="0">
              <a:solidFill>
                <a:schemeClr val="dk1"/>
              </a:solidFill>
            </a:endParaRPr>
          </a:p>
          <a:p>
            <a:pPr marL="0" lvl="0" indent="0" algn="l" rtl="0">
              <a:spcBef>
                <a:spcPts val="0"/>
              </a:spcBef>
              <a:spcAft>
                <a:spcPts val="0"/>
              </a:spcAft>
              <a:buNone/>
            </a:pPr>
            <a:endParaRPr sz="1200" dirty="0">
              <a:solidFill>
                <a:schemeClr val="dk1"/>
              </a:solidFill>
            </a:endParaRPr>
          </a:p>
          <a:p>
            <a:pPr marL="342900" marR="0" lvl="0" indent="-342900">
              <a:lnSpc>
                <a:spcPct val="107000"/>
              </a:lnSpc>
              <a:spcBef>
                <a:spcPts val="0"/>
              </a:spcBef>
              <a:spcAft>
                <a:spcPts val="0"/>
              </a:spcAft>
              <a:buFont typeface="Calibri Light" panose="020F0302020204030204" pitchFamily="34" charset="0"/>
              <a:buChar char="-"/>
            </a:pPr>
            <a:r>
              <a:rPr lang="en" sz="1200" dirty="0">
                <a:solidFill>
                  <a:schemeClr val="dk1"/>
                </a:solidFill>
              </a:rPr>
              <a:t>NOTE TO INSTRUCTOR, </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As learners finish up their messages and get help from the other facilitators, quickly reply to each of the emails you receive. Attach an fun image to each email, like a picture of a puppy. It might be a good idea to copy and paste a short message like: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615950" marR="0" indent="0">
              <a:lnSpc>
                <a:spcPct val="107000"/>
              </a:lnSpc>
              <a:spcBef>
                <a:spcPts val="0"/>
              </a:spcBef>
              <a:spcAft>
                <a:spcPts val="800"/>
              </a:spcAft>
              <a:buNone/>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Hi!</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615950" marR="0" indent="0">
              <a:lnSpc>
                <a:spcPct val="107000"/>
              </a:lnSpc>
              <a:spcBef>
                <a:spcPts val="0"/>
              </a:spcBef>
              <a:spcAft>
                <a:spcPts val="800"/>
              </a:spcAft>
              <a:buNone/>
            </a:pPr>
            <a:endParaRPr lang="en-US" sz="1800" dirty="0">
              <a:effectLst/>
              <a:latin typeface="Calibri Light" panose="020F0302020204030204" pitchFamily="34" charset="0"/>
              <a:ea typeface="Calibri" panose="020F0502020204030204" pitchFamily="34" charset="0"/>
              <a:cs typeface="Times New Roman" panose="02020603050405020304" pitchFamily="18" charset="0"/>
            </a:endParaRPr>
          </a:p>
          <a:p>
            <a:pPr marL="615950" marR="0" indent="0">
              <a:lnSpc>
                <a:spcPct val="107000"/>
              </a:lnSpc>
              <a:spcBef>
                <a:spcPts val="0"/>
              </a:spcBef>
              <a:spcAft>
                <a:spcPts val="800"/>
              </a:spcAft>
              <a:buNone/>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So glad you made it to class tonight! I have attached a picture you might like. Let me know if you have any questions.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615950" marR="0" indent="0">
              <a:lnSpc>
                <a:spcPct val="107000"/>
              </a:lnSpc>
              <a:spcBef>
                <a:spcPts val="0"/>
              </a:spcBef>
              <a:spcAft>
                <a:spcPts val="800"/>
              </a:spcAft>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615950" marR="0" indent="0">
              <a:lnSpc>
                <a:spcPct val="107000"/>
              </a:lnSpc>
              <a:spcBef>
                <a:spcPts val="0"/>
              </a:spcBef>
              <a:spcAft>
                <a:spcPts val="800"/>
              </a:spcAft>
              <a:buNone/>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Thanks,</a:t>
            </a:r>
          </a:p>
          <a:p>
            <a:pPr marL="615950" marR="0" indent="0">
              <a:lnSpc>
                <a:spcPct val="107000"/>
              </a:lnSpc>
              <a:spcBef>
                <a:spcPts val="0"/>
              </a:spcBef>
              <a:spcAft>
                <a:spcPts val="800"/>
              </a:spcAft>
              <a:buNone/>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Abi</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6bdcf37181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6bdcf37181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highlight>
                  <a:srgbClr val="D3D3D3"/>
                </a:highlight>
              </a:rPr>
              <a:t>Everyone look in your inbox and see if you have any new messages.</a:t>
            </a:r>
            <a:endParaRPr sz="1200">
              <a:solidFill>
                <a:schemeClr val="dk1"/>
              </a:solidFill>
              <a:highlight>
                <a:srgbClr val="D3D3D3"/>
              </a:highlight>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6bdcf37181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6bdcf37181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On the left of the new email line, beside the star, you can see the name of the person who sent the email to you and it also says “me” because they are replying to your message.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1200"/>
              </a:spcBef>
              <a:spcAft>
                <a:spcPts val="0"/>
              </a:spcAft>
              <a:buNone/>
            </a:pP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6bdcf37181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6bdcf37181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To the right of that you can see the subject line that you wrote. It is the same subject line because I replied to your message.</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509c392e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509c392e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i="1">
                <a:solidFill>
                  <a:schemeClr val="dk1"/>
                </a:solidFill>
              </a:rPr>
              <a:t>Introduce facilitators present. Set expectation for communication during session.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6bdcf37181_0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6bdcf37181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	Below that you can see there is a file attached.</a:t>
            </a: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6bdcf37181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6bdcf37181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Click anywhere on that line to open the email. It’s best to click on the sender or the subject line.</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6bdcf37181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6bdcf37181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	Your original message is at the top collapsed. You could click on it to see the whole thing.</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6bdcf37181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6bdcf37181_0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Below that is the new message from me. </a:t>
            </a:r>
            <a:r>
              <a:rPr lang="en-US" sz="1800" dirty="0">
                <a:effectLst/>
                <a:highlight>
                  <a:srgbClr val="D3D3D3"/>
                </a:highlight>
                <a:latin typeface="Calibri Light" panose="020F0302020204030204" pitchFamily="34" charset="0"/>
                <a:ea typeface="Calibri" panose="020F0502020204030204" pitchFamily="34" charset="0"/>
              </a:rPr>
              <a:t>Take a moment to read it and open the picture I attached by double-clicking on it.</a:t>
            </a:r>
            <a:endParaRPr sz="1200" dirty="0">
              <a:solidFill>
                <a:schemeClr val="dk1"/>
              </a:solidFill>
              <a:highlight>
                <a:srgbClr val="D3D3D3"/>
              </a:highlight>
            </a:endParaRPr>
          </a:p>
          <a:p>
            <a:pPr marL="0" lvl="0" indent="0" algn="l" rtl="0">
              <a:lnSpc>
                <a:spcPct val="115000"/>
              </a:lnSpc>
              <a:spcBef>
                <a:spcPts val="1200"/>
              </a:spcBef>
              <a:spcAft>
                <a:spcPts val="0"/>
              </a:spcAft>
              <a:buNone/>
            </a:pPr>
            <a:endParaRPr sz="1200" dirty="0">
              <a:solidFill>
                <a:schemeClr val="dk1"/>
              </a:solidFill>
            </a:endParaRPr>
          </a:p>
          <a:p>
            <a:pPr marL="0" lvl="0" indent="0" algn="l" rtl="0">
              <a:lnSpc>
                <a:spcPct val="115000"/>
              </a:lnSpc>
              <a:spcBef>
                <a:spcPts val="1200"/>
              </a:spcBef>
              <a:spcAft>
                <a:spcPts val="0"/>
              </a:spcAft>
              <a:buNone/>
            </a:pPr>
            <a:endParaRPr sz="1200" dirty="0">
              <a:solidFill>
                <a:schemeClr val="dk1"/>
              </a:solidFill>
            </a:endParaRPr>
          </a:p>
          <a:p>
            <a:pPr marL="0" lvl="0" indent="0" algn="l" rtl="0">
              <a:spcBef>
                <a:spcPts val="1200"/>
              </a:spcBef>
              <a:spcAft>
                <a:spcPts val="0"/>
              </a:spcAft>
              <a:buNone/>
            </a:pP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6bdcf37181_0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6bdcf37181_0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Click the “Reply” button at the button.</a:t>
            </a:r>
            <a:r>
              <a:rPr lang="en" sz="1200">
                <a:solidFill>
                  <a:schemeClr val="dk1"/>
                </a:solidFill>
              </a:rPr>
              <a:t> That will automatically create a message to the sender with the same subject line. </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6bdcf37181_0_2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6bdcf37181_0_2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If you wanted to send me a picture or any kind of file, you could attach it to the email using the paperclip picture. It’s like paperclipping something else to your letter and it is called an </a:t>
            </a:r>
            <a:r>
              <a:rPr lang="en" sz="1200" b="1">
                <a:solidFill>
                  <a:schemeClr val="dk1"/>
                </a:solidFill>
              </a:rPr>
              <a:t>attachment</a:t>
            </a:r>
            <a:r>
              <a:rPr lang="en" sz="1200">
                <a:solidFill>
                  <a:schemeClr val="dk1"/>
                </a:solidFill>
              </a:rPr>
              <a:t>.</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6bdcf37181_0_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6bdcf37181_0_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Send me a reply telling me what you think about the picture I sent</a:t>
            </a:r>
            <a:r>
              <a:rPr lang="en" sz="1200">
                <a:solidFill>
                  <a:schemeClr val="dk1"/>
                </a:solidFill>
              </a:rPr>
              <a:t>. Don’t worry about including an attachment. </a:t>
            </a:r>
            <a:r>
              <a:rPr lang="en" sz="1200" i="1">
                <a:solidFill>
                  <a:schemeClr val="dk1"/>
                </a:solidFill>
              </a:rPr>
              <a:t>(If you have time and/or if your group is interested, you can show them how to attach something to the email, like their practice Google Doc from last workshop or a picture saved from the internet.)</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6bdcf37181_0_2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6bdcf37181_0_2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	You can see that this email is now gray because you have opened it. New messages will be white. </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	There is a 3 next to the sender’s name, which means there are three messages in this conversation: the first one you sent, my reply, and your reply.</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6bdcf37181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6bdcf37181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dirty="0">
                <a:solidFill>
                  <a:schemeClr val="dk1"/>
                </a:solidFill>
              </a:rPr>
              <a:t>Take a moment to look around in your inbox. You can practice sending me messages or try one of these things on the screen. If there are any buttons you don’t understand, ask us what they do. If you want any help, let us know!</a:t>
            </a:r>
            <a:endParaRPr sz="1200" dirty="0">
              <a:solidFill>
                <a:schemeClr val="dk1"/>
              </a:solidFill>
            </a:endParaRPr>
          </a:p>
          <a:p>
            <a:pPr marL="0" lvl="0" indent="0" algn="l" rtl="0">
              <a:lnSpc>
                <a:spcPct val="115000"/>
              </a:lnSpc>
              <a:spcBef>
                <a:spcPts val="1200"/>
              </a:spcBef>
              <a:spcAft>
                <a:spcPts val="0"/>
              </a:spcAft>
              <a:buNone/>
            </a:pPr>
            <a:endParaRPr sz="1200" dirty="0">
              <a:solidFill>
                <a:schemeClr val="dk1"/>
              </a:solidFill>
            </a:endParaRPr>
          </a:p>
          <a:p>
            <a:pPr marL="0" lvl="0" indent="0" algn="l" rtl="0">
              <a:lnSpc>
                <a:spcPct val="115000"/>
              </a:lnSpc>
              <a:spcBef>
                <a:spcPts val="1200"/>
              </a:spcBef>
              <a:spcAft>
                <a:spcPts val="0"/>
              </a:spcAft>
              <a:buNone/>
            </a:pPr>
            <a:endParaRPr sz="1200" dirty="0">
              <a:solidFill>
                <a:schemeClr val="dk1"/>
              </a:solidFill>
            </a:endParaRPr>
          </a:p>
          <a:p>
            <a:pPr marL="0" lvl="0" indent="0" algn="l" rtl="0">
              <a:lnSpc>
                <a:spcPct val="115000"/>
              </a:lnSpc>
              <a:spcBef>
                <a:spcPts val="1200"/>
              </a:spcBef>
              <a:spcAft>
                <a:spcPts val="0"/>
              </a:spcAft>
              <a:buNone/>
            </a:pPr>
            <a:endParaRPr sz="1200" dirty="0">
              <a:solidFill>
                <a:schemeClr val="dk1"/>
              </a:solidFill>
            </a:endParaRPr>
          </a:p>
          <a:p>
            <a:pPr marL="0" lvl="0" indent="0" algn="l" rtl="0">
              <a:spcBef>
                <a:spcPts val="1200"/>
              </a:spcBef>
              <a:spcAft>
                <a:spcPts val="0"/>
              </a:spcAft>
              <a:buNone/>
            </a:pPr>
            <a:endParaRPr sz="1200" dirty="0">
              <a:solidFill>
                <a:schemeClr val="dk1"/>
              </a:solidFill>
            </a:endParaRPr>
          </a:p>
          <a:p>
            <a:pPr marL="0" lvl="0" indent="0" algn="l" rtl="0">
              <a:spcBef>
                <a:spcPts val="0"/>
              </a:spcBef>
              <a:spcAft>
                <a:spcPts val="0"/>
              </a:spcAft>
              <a:buNone/>
            </a:pPr>
            <a:endParaRPr sz="1200" dirty="0">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Let’s talk about a newer form of online communication: video conferencing.</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Video conferencing or video calling is a type of online communication where two or more people connect with video and/or audio through the internet in real-time. </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Usually, you connect using the camera and microphone built into your device, although sometimes you can connect to the audio by calling a phone number. </a:t>
            </a:r>
          </a:p>
        </p:txBody>
      </p:sp>
    </p:spTree>
    <p:extLst>
      <p:ext uri="{BB962C8B-B14F-4D97-AF65-F5344CB8AC3E}">
        <p14:creationId xmlns:p14="http://schemas.microsoft.com/office/powerpoint/2010/main" val="11756879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1b83a6e18aaa509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1b83a6e18aaa509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Today, we are going to practice using email and go over some social media terms. That part is especially for the adults, so maybe the students can help us out. Then we’re going to talk a little about how students are affected by social media and how to be careful when we communicate virtually so that we can be safe and understand each other. Last, we’re going to look at how people are working together online in crowd sourcing projects and finish up with practice recognizing fake messages online.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Some popular video conferencing platforms are Zoom, Microsoft Teams, and Google Meet. </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Each platform or brand of video conferencing works a little bit differently, and may look very different on different devices, but they all have some things in common. For example, the video on/off button looks very similar on each, but they are in different places on the screen.</a:t>
            </a:r>
          </a:p>
        </p:txBody>
      </p:sp>
    </p:spTree>
    <p:extLst>
      <p:ext uri="{BB962C8B-B14F-4D97-AF65-F5344CB8AC3E}">
        <p14:creationId xmlns:p14="http://schemas.microsoft.com/office/powerpoint/2010/main" val="993268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So let’s start with how to connect to Zoom. </a:t>
            </a:r>
          </a:p>
          <a:p>
            <a:pPr marL="342900" marR="0" lvl="0" indent="-342900">
              <a:lnSpc>
                <a:spcPct val="107000"/>
              </a:lnSpc>
              <a:spcBef>
                <a:spcPts val="0"/>
              </a:spcBef>
              <a:spcAft>
                <a:spcPts val="0"/>
              </a:spcAft>
              <a:buFont typeface="Calibri" panose="020F050202020403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If someone else has invited you to a Zoom call, there are usually two ways to join. </a:t>
            </a:r>
          </a:p>
          <a:p>
            <a:pPr marL="342900" marR="0" lvl="0" indent="-342900">
              <a:lnSpc>
                <a:spcPct val="107000"/>
              </a:lnSpc>
              <a:spcBef>
                <a:spcPts val="0"/>
              </a:spcBef>
              <a:spcAft>
                <a:spcPts val="0"/>
              </a:spcAft>
              <a:buFont typeface="Calibri" panose="020F050202020403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First, they may have give you a link to the call. These are usually long URLs that are too difficult to type into the address bar, so you’ll just want to click on it.</a:t>
            </a:r>
          </a:p>
          <a:p>
            <a:pPr marL="342900" marR="0" lvl="0" indent="-342900">
              <a:lnSpc>
                <a:spcPct val="107000"/>
              </a:lnSpc>
              <a:spcBef>
                <a:spcPts val="0"/>
              </a:spcBef>
              <a:spcAft>
                <a:spcPts val="0"/>
              </a:spcAft>
              <a:buFont typeface="Calibri" panose="020F050202020403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Or sometimes they will hyperlink text, so you might just click on a word that is underlined in blue like “click here.”</a:t>
            </a:r>
          </a:p>
          <a:p>
            <a:pPr marL="342900" marR="0" lvl="0" indent="-342900">
              <a:lnSpc>
                <a:spcPct val="107000"/>
              </a:lnSpc>
              <a:spcBef>
                <a:spcPts val="0"/>
              </a:spcBef>
              <a:spcAft>
                <a:spcPts val="0"/>
              </a:spcAft>
              <a:buFont typeface="Calibri" panose="020F050202020403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If you join by clicking on the link, it should automatically connect to Zoom, either in the browser or in the app. </a:t>
            </a:r>
          </a:p>
          <a:p>
            <a:pPr marL="342900" marR="0" lvl="0" indent="-342900">
              <a:lnSpc>
                <a:spcPct val="107000"/>
              </a:lnSpc>
              <a:spcBef>
                <a:spcPts val="0"/>
              </a:spcBef>
              <a:spcAft>
                <a:spcPts val="0"/>
              </a:spcAft>
              <a:buFont typeface="Calibri" panose="020F050202020403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other way to join is by using the meeting ID. It is usually a 10 or 11 digit number that the organizer of the call would give you. </a:t>
            </a:r>
          </a:p>
          <a:p>
            <a:pPr marL="342900" marR="0" lvl="0" indent="-342900">
              <a:lnSpc>
                <a:spcPct val="107000"/>
              </a:lnSpc>
              <a:spcBef>
                <a:spcPts val="0"/>
              </a:spcBef>
              <a:spcAft>
                <a:spcPts val="0"/>
              </a:spcAft>
              <a:buFont typeface="Calibri" panose="020F050202020403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If you have that code, you can open your Zoom app or go to the Zoom website and look for a button that says “Join” or “Join a Meeting.” </a:t>
            </a:r>
          </a:p>
          <a:p>
            <a:pPr marL="342900" marR="0" lvl="0" indent="-342900">
              <a:lnSpc>
                <a:spcPct val="107000"/>
              </a:lnSpc>
              <a:spcBef>
                <a:spcPts val="0"/>
              </a:spcBef>
              <a:spcAft>
                <a:spcPts val="800"/>
              </a:spcAft>
              <a:buFont typeface="Calibri" panose="020F050202020403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Once you click on that, it will provide a box to type the meeting ID. Some meetings also have a passcode.</a:t>
            </a:r>
          </a:p>
        </p:txBody>
      </p:sp>
    </p:spTree>
    <p:extLst>
      <p:ext uri="{BB962C8B-B14F-4D97-AF65-F5344CB8AC3E}">
        <p14:creationId xmlns:p14="http://schemas.microsoft.com/office/powerpoint/2010/main" val="9875834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After you either input the meeting ID or click on a meeting link, Zoom will check if you have the Zoom app installed. If you don’t, it might ask if you want to download the app. Usually, this is a good idea.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don’t want to or can’t download the app, you can click “Cancel” and then “Join from the Browser”. That doesn’t always work as well as the app.</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already have the app, the link might ask you to click “Open Zoom” to open the link in the app.</a:t>
            </a:r>
          </a:p>
          <a:p>
            <a:pPr marL="342900" marR="0" lvl="0" indent="-342900" algn="l" defTabSz="914400" rtl="0" eaLnBrk="1" fontAlgn="auto" latinLnBrk="0" hangingPunct="1">
              <a:lnSpc>
                <a:spcPct val="107000"/>
              </a:lnSpc>
              <a:spcBef>
                <a:spcPts val="0"/>
              </a:spcBef>
              <a:spcAft>
                <a:spcPts val="800"/>
              </a:spcAft>
              <a:buClr>
                <a:srgbClr val="000000"/>
              </a:buClr>
              <a:buSzPts val="1100"/>
              <a:buFont typeface="Calibri" panose="020F0502020204030204" pitchFamily="34" charset="0"/>
              <a:buChar char="-"/>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aren’t signed into an account, it might ask you for your name. You should type the way you want your name to appear to others in the meeting.</a:t>
            </a:r>
          </a:p>
        </p:txBody>
      </p:sp>
    </p:spTree>
    <p:extLst>
      <p:ext uri="{BB962C8B-B14F-4D97-AF65-F5344CB8AC3E}">
        <p14:creationId xmlns:p14="http://schemas.microsoft.com/office/powerpoint/2010/main" val="35471895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Now, after you’ve clicked the link or typed the meeting ID, then joined in the app or your browser, there are two different things that might happen.</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You might directly enter the meeting.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don’t enter the meeting right away, then you will probably receive a message telling you why.</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person who organized the meeting might not have started the meeting yet or you might be in the waiting room. Either way, you just need to wait until the person in charge of the meeting either starts the meeting or clicks on your name to admit you from the waiting room.</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wait for a long time and nothing happens, double check if you have the right time and date, then contact the meeting organizer for help. </a:t>
            </a:r>
          </a:p>
        </p:txBody>
      </p:sp>
    </p:spTree>
    <p:extLst>
      <p:ext uri="{BB962C8B-B14F-4D97-AF65-F5344CB8AC3E}">
        <p14:creationId xmlns:p14="http://schemas.microsoft.com/office/powerpoint/2010/main" val="31432764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Are there any questions about how to join a meeting?</a:t>
            </a:r>
          </a:p>
        </p:txBody>
      </p:sp>
    </p:spTree>
    <p:extLst>
      <p:ext uri="{BB962C8B-B14F-4D97-AF65-F5344CB8AC3E}">
        <p14:creationId xmlns:p14="http://schemas.microsoft.com/office/powerpoint/2010/main" val="19141359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Okay, let’s practice by joining a Zoom call with a meeting ID.</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We’re all going to be in the same meeting. Since we’re all sitting next to each other, that can cause problems with the audio, so before we do let’s all </a:t>
            </a: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turn the volume all the way down on our devices</a:t>
            </a:r>
            <a:r>
              <a:rPr lang="en-US" sz="1800" dirty="0">
                <a:effectLst/>
                <a:latin typeface="Calibri" panose="020F0502020204030204" pitchFamily="34" charset="0"/>
                <a:ea typeface="Calibri" panose="020F0502020204030204" pitchFamily="34" charset="0"/>
                <a:cs typeface="Times New Roman" panose="02020603050405020304" pitchFamily="18" charset="0"/>
              </a:rPr>
              <a:t>. If you’re not sure if your volume is turned off, raise your hand.</a:t>
            </a:r>
          </a:p>
        </p:txBody>
      </p:sp>
    </p:spTree>
    <p:extLst>
      <p:ext uri="{BB962C8B-B14F-4D97-AF65-F5344CB8AC3E}">
        <p14:creationId xmlns:p14="http://schemas.microsoft.com/office/powerpoint/2010/main" val="3064849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Great! Now there is a Zoom meeting ID on the screen. </a:t>
            </a: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Either go to zoom.us in the browser or open the Zoom app. Then click on “Join a meeting” or the “Join” button and type in this ID and passcode. If it asks, type in your name as you want to be called.</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will put you in the waiting room. I just wanted you to see what looks like. </a:t>
            </a: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When you’re ready for me to let you into the meeting, raise your hand and I will admit you.</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748728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I’m going to explain some of the buttons and sections of your screen. This is just for practice, so feel free to click on anything you see. You won’t break it.</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most used buttons are the video and audio buttons. They might be at the bottom left corner. These turn on and off the video and audio you are transmitting. If you turn off the video and audio, no one can hear or see you, but you can still hear and see them.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Since we’re keeping our volume turned down, you won’t be able to hear anyway. </a:t>
            </a: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Try clicking on those buttons, just to see them turn on and off.</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Most people keep their audio turned off unless they are speaking or about to speak. That cuts down on distracting background noise.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there’s a red line through either one, they’re turned off. Otherwise, assume they are turned on.</a:t>
            </a:r>
          </a:p>
        </p:txBody>
      </p:sp>
    </p:spTree>
    <p:extLst>
      <p:ext uri="{BB962C8B-B14F-4D97-AF65-F5344CB8AC3E}">
        <p14:creationId xmlns:p14="http://schemas.microsoft.com/office/powerpoint/2010/main" val="8694395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Usually near those buttons, you’ll see more buttons, including buttons that say “Participants” and “Chat.”</a:t>
            </a:r>
          </a:p>
          <a:p>
            <a:pPr marL="342900" marR="0" lvl="0" indent="-342900">
              <a:lnSpc>
                <a:spcPct val="107000"/>
              </a:lnSpc>
              <a:spcBef>
                <a:spcPts val="0"/>
              </a:spcBef>
              <a:spcAft>
                <a:spcPts val="0"/>
              </a:spcAft>
              <a:buFont typeface="Calibri" panose="020F0502020204030204" pitchFamily="34" charset="0"/>
              <a:buChar char="-"/>
            </a:pP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Click on “Participants” to see a list of who else is in the meeting.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made a mistake or want to change your name, can do it by hovering over your name in the participant’s list and clicking the “More” button that appears.</a:t>
            </a:r>
          </a:p>
          <a:p>
            <a:pPr marL="342900" marR="0" lvl="0" indent="-342900">
              <a:lnSpc>
                <a:spcPct val="107000"/>
              </a:lnSpc>
              <a:spcBef>
                <a:spcPts val="0"/>
              </a:spcBef>
              <a:spcAft>
                <a:spcPts val="0"/>
              </a:spcAft>
              <a:buFont typeface="Calibri" panose="020F0502020204030204" pitchFamily="34" charset="0"/>
              <a:buChar char="-"/>
            </a:pP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Click on “Chat” to see the text conversation between participants.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Normally, if you type a message here and press “Enter” it will send to everyone. Try sending a message to say hello to everyone.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Sometimes you can send a message directly to one person. You can always see who your message will go to by looking at the gray box next to the word “To.”</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want to hide the participants list or chat, just click on the buttons again. Or if you are in full screen mode, you might click the x in the corner to close them. </a:t>
            </a:r>
          </a:p>
        </p:txBody>
      </p:sp>
    </p:spTree>
    <p:extLst>
      <p:ext uri="{BB962C8B-B14F-4D97-AF65-F5344CB8AC3E}">
        <p14:creationId xmlns:p14="http://schemas.microsoft.com/office/powerpoint/2010/main" val="3489128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Usually near those buttons, you’ll see more buttons, including buttons that say “Participants” and “Chat.”</a:t>
            </a:r>
          </a:p>
          <a:p>
            <a:pPr marL="342900" marR="0" lvl="0" indent="-342900">
              <a:lnSpc>
                <a:spcPct val="107000"/>
              </a:lnSpc>
              <a:spcBef>
                <a:spcPts val="0"/>
              </a:spcBef>
              <a:spcAft>
                <a:spcPts val="0"/>
              </a:spcAft>
              <a:buFont typeface="Calibri" panose="020F0502020204030204" pitchFamily="34" charset="0"/>
              <a:buChar char="-"/>
            </a:pP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Click on “Participants” to see a list of who else is in the meeting.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made a mistake or want to change your name, can do it by hovering over your name in the participant’s list and clicking the “More” button that appears.</a:t>
            </a:r>
          </a:p>
          <a:p>
            <a:pPr marL="342900" marR="0" lvl="0" indent="-342900">
              <a:lnSpc>
                <a:spcPct val="107000"/>
              </a:lnSpc>
              <a:spcBef>
                <a:spcPts val="0"/>
              </a:spcBef>
              <a:spcAft>
                <a:spcPts val="0"/>
              </a:spcAft>
              <a:buFont typeface="Calibri" panose="020F0502020204030204" pitchFamily="34" charset="0"/>
              <a:buChar char="-"/>
            </a:pP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Click on “Chat” to see the text conversation between participants.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Normally, if you type a message here and press “Enter” it will send to everyone. Try sending a message to say hello to everyone.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Sometimes you can send a message directly to one person. You can always see who your message will go to by looking at the gray box next to the word “To.”</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want to hide the participants list or chat, just click on the buttons again. Or if you are in full screen mode, you might click the x in the corner to close them. </a:t>
            </a:r>
          </a:p>
        </p:txBody>
      </p:sp>
    </p:spTree>
    <p:extLst>
      <p:ext uri="{BB962C8B-B14F-4D97-AF65-F5344CB8AC3E}">
        <p14:creationId xmlns:p14="http://schemas.microsoft.com/office/powerpoint/2010/main" val="4222217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519c4a0bd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519c4a0bd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-Before we get started, let’s all introduce ourselves and as you do, answer this question:</a:t>
            </a:r>
            <a:endParaRPr sz="1200">
              <a:solidFill>
                <a:schemeClr val="dk1"/>
              </a:solidFill>
            </a:endParaRPr>
          </a:p>
          <a:p>
            <a:pPr marL="0" lvl="0" indent="0" algn="l" rtl="0">
              <a:spcBef>
                <a:spcPts val="0"/>
              </a:spcBef>
              <a:spcAft>
                <a:spcPts val="0"/>
              </a:spcAft>
              <a:buNone/>
            </a:pPr>
            <a:r>
              <a:rPr lang="en" sz="1200">
                <a:solidFill>
                  <a:schemeClr val="dk1"/>
                </a:solidFill>
              </a:rPr>
              <a:t>-DISCUSSION QUESTION: Who would you like to communicate with online? </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1200" i="1">
                <a:solidFill>
                  <a:schemeClr val="dk1"/>
                </a:solidFill>
              </a:rPr>
              <a:t>Give an example by saying your first name and one person you communicate with online. </a:t>
            </a:r>
            <a:endParaRPr sz="1200" i="1">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Let’s try changing how many people you see on your screen. Look for a button that says “View.” It might be in the top right corner of your screen.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Click on that and then choose “Speaker View” to only see one person at a time. Click on “Gallery View” to see many people.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are using Gallery View, you still might not be able to see everyone. Sometimes you can click the arrow on the left and right side of the screen to see more people.</a:t>
            </a:r>
          </a:p>
        </p:txBody>
      </p:sp>
    </p:spTree>
    <p:extLst>
      <p:ext uri="{BB962C8B-B14F-4D97-AF65-F5344CB8AC3E}">
        <p14:creationId xmlns:p14="http://schemas.microsoft.com/office/powerpoint/2010/main" val="2430225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Sometimes meetings will be recorded. The meeting organizer will have a copy of that video that they may or may not share with others.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Sometimes, you will receive a message in a pop-up box that tells you the meeting is recorded. You can see if a meeting is being recorded if there is a red circle, usually in the top left corner of the screen.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don’t want to be recorded, you can leave the meeting or just keep your audio and video turned off.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text chat can usually be downloaded by anyone and you won’t get a notification that someone saved the chat, so never type anything there that you don’t want saved. </a:t>
            </a:r>
          </a:p>
        </p:txBody>
      </p:sp>
    </p:spTree>
    <p:extLst>
      <p:ext uri="{BB962C8B-B14F-4D97-AF65-F5344CB8AC3E}">
        <p14:creationId xmlns:p14="http://schemas.microsoft.com/office/powerpoint/2010/main" val="12544890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Does anyone have any questions about how to use these Zoom functions?</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When we get to a break or the end of the class, you can go back to Zoom and practice these functions, make sure your audio works, or ask any other questions you have. </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Right now, we’re going to talk a little about video conferencing in general, so you can leave the meeting with the red “Leave” button, usually in the bottom right corner, and close your devices.</a:t>
            </a:r>
          </a:p>
        </p:txBody>
      </p:sp>
    </p:spTree>
    <p:extLst>
      <p:ext uri="{BB962C8B-B14F-4D97-AF65-F5344CB8AC3E}">
        <p14:creationId xmlns:p14="http://schemas.microsoft.com/office/powerpoint/2010/main" val="38213200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6bdcf37181_0_5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6bdcf37181_0_5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100" u="sng" dirty="0">
                <a:effectLst/>
                <a:latin typeface="Calibri" panose="020F0502020204030204" pitchFamily="34" charset="0"/>
                <a:ea typeface="Calibri" panose="020F0502020204030204" pitchFamily="34" charset="0"/>
                <a:cs typeface="Times New Roman" panose="02020603050405020304" pitchFamily="18" charset="0"/>
              </a:rPr>
              <a:t>DISCUSSION QUESTIONS:</a:t>
            </a: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i="1" dirty="0">
                <a:effectLst/>
                <a:latin typeface="Calibri" panose="020F0502020204030204" pitchFamily="34" charset="0"/>
                <a:ea typeface="Calibri" panose="020F0502020204030204" pitchFamily="34" charset="0"/>
                <a:cs typeface="Times New Roman" panose="02020603050405020304" pitchFamily="18" charset="0"/>
              </a:rPr>
              <a:t>Be sure to get input from both students and adults.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What do you like about video conferencing?</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When would you prefer a video conference over meeting in-person?</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When would you prefer to meet in-person?</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Think of a good experience you’ve had with a video call. What did you, the meeting host, or the other participants do to make it good?</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Think of a bad experience you’ve had with a video call. What would have made it better?</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Do you ever have trouble paying attention or staying focused on a video call? Why do you think that is? What would help you stay focused?</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We talked about keeping yourself muted when you aren’t talking. That’s one of the “unwritten rules” that many people keep in mind during video calls. Have you noticed any other “unwritten rules” in some of the video calls you’ve been in?</a:t>
            </a:r>
          </a:p>
          <a:p>
            <a:pPr marL="1143000" marR="0" lvl="2" indent="-228600">
              <a:lnSpc>
                <a:spcPct val="107000"/>
              </a:lnSpc>
              <a:spcBef>
                <a:spcPts val="0"/>
              </a:spcBef>
              <a:spcAft>
                <a:spcPts val="0"/>
              </a:spcAft>
              <a:buFont typeface="Wingdings" panose="05000000000000000000" pitchFamily="2" charset="2"/>
              <a:buChar char=""/>
            </a:pPr>
            <a:r>
              <a:rPr lang="en-US" sz="1100" i="1" dirty="0">
                <a:effectLst/>
                <a:latin typeface="Calibri" panose="020F0502020204030204" pitchFamily="34" charset="0"/>
                <a:ea typeface="Calibri" panose="020F0502020204030204" pitchFamily="34" charset="0"/>
                <a:cs typeface="Times New Roman" panose="02020603050405020304" pitchFamily="18" charset="0"/>
              </a:rPr>
              <a:t>(Ex. use the “raise hand” button to speak, some meetings everyone keeps video turned on to stay engaged, type in the chat if you have a question instead of interrupting the speaker.)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Do you have any other thoughts about communicating through video calls online you’d like to share?</a:t>
            </a:r>
          </a:p>
          <a:p>
            <a:pPr marL="0" lvl="0" indent="0" algn="l" rtl="0">
              <a:spcBef>
                <a:spcPts val="0"/>
              </a:spcBef>
              <a:spcAft>
                <a:spcPts val="0"/>
              </a:spcAft>
              <a:buNone/>
            </a:pPr>
            <a:endParaRPr sz="1200" dirty="0">
              <a:solidFill>
                <a:schemeClr val="dk1"/>
              </a:solidFill>
            </a:endParaRPr>
          </a:p>
        </p:txBody>
      </p:sp>
    </p:spTree>
    <p:extLst>
      <p:ext uri="{BB962C8B-B14F-4D97-AF65-F5344CB8AC3E}">
        <p14:creationId xmlns:p14="http://schemas.microsoft.com/office/powerpoint/2010/main" val="30243396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5b6a11b69a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5b6a11b69a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 Now we’re going to spend a few minutes talking about social media. Your students may not be using social media now, but it is very likely that they will at some point.</a:t>
            </a:r>
            <a:endParaRPr sz="1200">
              <a:solidFill>
                <a:schemeClr val="dk1"/>
              </a:solidFill>
            </a:endParaRPr>
          </a:p>
          <a:p>
            <a:pPr marL="0" lvl="0" indent="0" algn="l" rtl="0">
              <a:spcBef>
                <a:spcPts val="0"/>
              </a:spcBef>
              <a:spcAft>
                <a:spcPts val="0"/>
              </a:spcAft>
              <a:buNone/>
            </a:pPr>
            <a:r>
              <a:rPr lang="en" sz="1200">
                <a:solidFill>
                  <a:schemeClr val="dk1"/>
                </a:solidFill>
              </a:rPr>
              <a:t>- We’re going to look at the different kinds of social media, some resources to help you understand it as it changes, and some research about how it impacts students today.</a:t>
            </a:r>
            <a:endParaRPr sz="1200">
              <a:solidFill>
                <a:schemeClr val="dk1"/>
              </a:solidFill>
            </a:endParaRPr>
          </a:p>
          <a:p>
            <a:pPr marL="0" lvl="0" indent="0" algn="l" rtl="0">
              <a:spcBef>
                <a:spcPts val="0"/>
              </a:spcBef>
              <a:spcAft>
                <a:spcPts val="0"/>
              </a:spcAft>
              <a:buNone/>
            </a:pPr>
            <a:r>
              <a:rPr lang="en" sz="1200">
                <a:solidFill>
                  <a:schemeClr val="dk1"/>
                </a:solidFill>
              </a:rPr>
              <a:t>- First, let’s talk about social media words.</a:t>
            </a:r>
            <a:endParaRPr sz="1200">
              <a:solidFill>
                <a:schemeClr val="dk1"/>
              </a:solidFill>
            </a:endParaRPr>
          </a:p>
          <a:p>
            <a:pPr marL="0" lvl="0" indent="0" algn="l" rtl="0">
              <a:spcBef>
                <a:spcPts val="0"/>
              </a:spcBef>
              <a:spcAft>
                <a:spcPts val="0"/>
              </a:spcAft>
              <a:buNone/>
            </a:pPr>
            <a:r>
              <a:rPr lang="en" sz="1200">
                <a:solidFill>
                  <a:schemeClr val="dk1"/>
                </a:solidFill>
              </a:rPr>
              <a:t>- What is social media? Can a student give me a definition?</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6bdcf37181_0_2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6bdcf37181_0_2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b="1">
                <a:solidFill>
                  <a:schemeClr val="dk1"/>
                </a:solidFill>
              </a:rPr>
              <a:t>Social Media </a:t>
            </a:r>
            <a:r>
              <a:rPr lang="en" sz="1200">
                <a:solidFill>
                  <a:schemeClr val="dk1"/>
                </a:solidFill>
              </a:rPr>
              <a:t>is a form of online communication that allows users to create and share content. Basically, a website or app that lets you share messages, pictures, or videos with people or groups of people.</a:t>
            </a:r>
            <a:endParaRPr sz="1200">
              <a:solidFill>
                <a:schemeClr val="dk1"/>
              </a:solidFill>
            </a:endParaRPr>
          </a:p>
          <a:p>
            <a:pPr marL="0" lvl="0" indent="0" algn="l" rtl="0">
              <a:spcBef>
                <a:spcPts val="1200"/>
              </a:spcBef>
              <a:spcAft>
                <a:spcPts val="0"/>
              </a:spcAft>
              <a:buNone/>
            </a:pPr>
            <a:endParaRPr sz="1200">
              <a:solidFill>
                <a:schemeClr val="dk1"/>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6bdcf37181_0_2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 name="Google Shape;338;g6bdcf37181_0_2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r>
              <a:rPr lang="en" sz="1200">
                <a:solidFill>
                  <a:schemeClr val="dk1"/>
                </a:solidFill>
              </a:rPr>
              <a:t>The slide shows the logos of MANY social media platforms, or websites that include social media elements. Since the websites and apps are constantly changing, we’re going to talk about the basics in general, rather than specific websites.</a:t>
            </a:r>
            <a:endParaRPr sz="1200">
              <a:solidFill>
                <a:schemeClr val="dk1"/>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6bdcf37181_0_2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0" name="Google Shape;380;g6bdcf37181_0_2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Can a student tell me what a friend or follower is?</a:t>
            </a:r>
            <a:endParaRPr sz="1200">
              <a:solidFill>
                <a:schemeClr val="dk1"/>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6bdcf37181_0_4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7" name="Google Shape;387;g6bdcf37181_0_4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b="1">
                <a:solidFill>
                  <a:schemeClr val="dk1"/>
                </a:solidFill>
              </a:rPr>
              <a:t>Friends or followers </a:t>
            </a:r>
            <a:r>
              <a:rPr lang="en" sz="1200">
                <a:solidFill>
                  <a:schemeClr val="dk1"/>
                </a:solidFill>
              </a:rPr>
              <a:t>are people who will see the content you share on your social media. Depending on your privacy settings, you may have to give them permission to be your friend or follower.</a:t>
            </a:r>
            <a:endParaRPr sz="1200">
              <a:solidFill>
                <a:schemeClr val="dk1"/>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6bdcf37181_0_4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6bdcf37181_0_4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What is a profile?</a:t>
            </a:r>
            <a:endParaRPr sz="1200">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One of the most basic ways to communicate online is email. Email is used to send messages directly between two people using their </a:t>
            </a: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email addresses</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There are many different websites that can provide an email address and they can all send messages to each other.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Student’s follow along with your adult as they navigate their email on the computer. You might be able to help them and you might have questions about email that you want to ask, too.</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6bdcf37181_0_4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6bdcf37181_0_4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b="1">
                <a:solidFill>
                  <a:schemeClr val="dk1"/>
                </a:solidFill>
              </a:rPr>
              <a:t>Profile </a:t>
            </a:r>
            <a:r>
              <a:rPr lang="en" sz="1200">
                <a:solidFill>
                  <a:schemeClr val="dk1"/>
                </a:solidFill>
              </a:rPr>
              <a:t>is the part of your account that is viewable by others.</a:t>
            </a:r>
            <a:endParaRPr sz="1200">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6bdcf37181_0_4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6bdcf37181_0_4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Can someone tell me the difference between a private and public profile?</a:t>
            </a:r>
            <a:endParaRPr sz="1200">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6bdcf37181_0_4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6bdcf37181_0_4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b="1">
                <a:solidFill>
                  <a:schemeClr val="dk1"/>
                </a:solidFill>
              </a:rPr>
              <a:t>Private profiles </a:t>
            </a:r>
            <a:r>
              <a:rPr lang="en" sz="1200">
                <a:solidFill>
                  <a:schemeClr val="dk1"/>
                </a:solidFill>
              </a:rPr>
              <a:t>usually mean that only people you approve can see the things you share. If it is </a:t>
            </a:r>
            <a:r>
              <a:rPr lang="en" sz="1200" b="1">
                <a:solidFill>
                  <a:schemeClr val="dk1"/>
                </a:solidFill>
              </a:rPr>
              <a:t>public,</a:t>
            </a:r>
            <a:r>
              <a:rPr lang="en" sz="1200">
                <a:solidFill>
                  <a:schemeClr val="dk1"/>
                </a:solidFill>
              </a:rPr>
              <a:t> anyone can see what you share. This is something you can change in your settings.</a:t>
            </a:r>
            <a:endParaRPr sz="1200">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6bdcf37181_0_4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5" name="Google Shape;425;g6bdcf37181_0_4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b="1">
                <a:solidFill>
                  <a:schemeClr val="dk1"/>
                </a:solidFill>
              </a:rPr>
              <a:t>What is a post on social media?</a:t>
            </a:r>
            <a:endParaRPr sz="1200">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g6bdcf37181_0_4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2" name="Google Shape;432;g6bdcf37181_0_4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Post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usually refers to content you share openly, either to your followers in a private account or to anyone online in a public account.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g6bdcf37181_0_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0" name="Google Shape;440;g6bdcf37181_0_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How is a direct message different from a post?</a:t>
            </a:r>
            <a:endParaRPr sz="1200">
              <a:solidFill>
                <a:schemeClr val="dk1"/>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6bdcf37181_0_4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7" name="Google Shape;447;g6bdcf37181_0_4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Direct messages</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share content with one person or a few people that choose. It’s similar to an email or text message. In most social media, anyone can send you a direct message, even if your account it private. Messages from those other than your friends might go to a separate inbox, but you can receive them.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6bdcf37181_0_5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5" name="Google Shape;455;g6bdcf37181_0_5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What do these words mean on social media? What happens if you block or report a user, post, or message?</a:t>
            </a:r>
            <a:endParaRPr sz="1200">
              <a:solidFill>
                <a:schemeClr val="dk1"/>
              </a:solidFill>
            </a:endParaRPr>
          </a:p>
          <a:p>
            <a:pPr marL="0" lvl="0" indent="0" algn="l" rtl="0">
              <a:lnSpc>
                <a:spcPct val="115000"/>
              </a:lnSpc>
              <a:spcBef>
                <a:spcPts val="1200"/>
              </a:spcBef>
              <a:spcAft>
                <a:spcPts val="0"/>
              </a:spcAft>
              <a:buNone/>
            </a:pPr>
            <a:endParaRPr sz="1200" b="1">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g6bdcf37181_0_5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3" name="Google Shape;463;g6bdcf37181_0_5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Block and report</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are tools that allow users to react to inappropriate activity on social media.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Blocking </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prevents someone from contacting you or seeing your profile at all.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Reporting</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someone will cause the social media company to investigate the activity of the user and potentially suspend their account. We’ll talk more about these during our safety and security workshop in the spring, but it’s good to be aware of those options.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6bdcf37181_0_5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1" name="Google Shape;471;g6bdcf37181_0_5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Does anyone have any questions about social media terms, or social media in general, that you’d like to ask me or each other?</a:t>
            </a:r>
            <a:endParaRPr sz="1200" b="1">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519c4a0bdc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519c4a0bdc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Today we’re going to be looking at Gmail and we’re going to practice with the adult’s Gmail address. You may have other email addresses from your internet provider or your work, for example. Most people find it is easiest to only use one or two email address.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Although we will be practicing with the Gmail today, you can choose to use whatever email you would like in the future. What we learn today will only look a little different in other email providers.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Adults, make sure you know your Gmail address and password now. If you don’t have a Gmail account or can’t remember your password, we can help you create an account or give you a practice account to borrow.</a:t>
            </a:r>
            <a:endParaRPr sz="1200" dirty="0">
              <a:solidFill>
                <a:schemeClr val="dk1"/>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g5b6a11b69a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9" name="Google Shape;479;g5b6a11b69a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Together with your partner (adult-student pairs), take a couple minutes to look at and discuss this infographic based on research done last year:</a:t>
            </a:r>
            <a:r>
              <a:rPr lang="en" sz="1200">
                <a:solidFill>
                  <a:schemeClr val="dk1"/>
                </a:solidFill>
                <a:uFill>
                  <a:noFill/>
                </a:uFill>
                <a:hlinkClick r:id="rId3"/>
              </a:rPr>
              <a:t> </a:t>
            </a:r>
            <a:r>
              <a:rPr lang="en" sz="1200" u="sng">
                <a:solidFill>
                  <a:schemeClr val="hlink"/>
                </a:solidFill>
                <a:hlinkClick r:id="rId3"/>
              </a:rPr>
              <a:t>http://bit.ly/tsmfacts</a:t>
            </a:r>
            <a:endParaRPr sz="1200">
              <a:solidFill>
                <a:schemeClr val="dk1"/>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g6bdcf37181_0_5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7" name="Google Shape;487;g6bdcf37181_0_5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g6bdcf37181_0_5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5" name="Google Shape;495;g6bdcf37181_0_5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200" i="1" dirty="0">
                <a:solidFill>
                  <a:schemeClr val="dk1"/>
                </a:solidFill>
              </a:rPr>
              <a:t>Be sure to point out the positive effects of social media from the research.</a:t>
            </a:r>
            <a:endParaRPr sz="1200" i="1" dirty="0">
              <a:solidFill>
                <a:schemeClr val="dk1"/>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6bdcf37181_0_5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6bdcf37181_0_5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g6bdcf37181_0_5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1" name="Google Shape;511;g6bdcf37181_0_5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This website, Common Sense Media, has put together a list of ways you can react to the information that they found during this research. The link is also listed on your handout.</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r>
              <a:rPr lang="en" i="1">
                <a:solidFill>
                  <a:schemeClr val="dk1"/>
                </a:solidFill>
              </a:rPr>
              <a:t>(Time permitting, you may discuss some of this article.)</a:t>
            </a:r>
            <a:endParaRPr sz="1200">
              <a:solidFill>
                <a:schemeClr val="dk1"/>
              </a:solidFil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5b6a11b69a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9" name="Google Shape;519;g5b6a11b69a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Now we will take a short break. You can get up and move around. You might use this time to ask questions or continue discussions we’ve been having. </a:t>
            </a:r>
            <a:endParaRPr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g6bdcf37181_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26" name="Google Shape;526;g6bdcf37181_3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For our next activity, we are going to be using “Be Internet Awesome” from Google.</a:t>
            </a:r>
            <a:endParaRPr sz="1200">
              <a:solidFill>
                <a:schemeClr val="dk1"/>
              </a:solidFill>
            </a:endParaRPr>
          </a:p>
          <a:p>
            <a:pPr marL="0" marR="0" lvl="0" indent="0" algn="ctr" rtl="0">
              <a:lnSpc>
                <a:spcPct val="117999"/>
              </a:lnSpc>
              <a:spcBef>
                <a:spcPts val="1200"/>
              </a:spcBef>
              <a:spcAft>
                <a:spcPts val="0"/>
              </a:spcAft>
              <a:buClr>
                <a:schemeClr val="dk2"/>
              </a:buClr>
              <a:buSzPts val="800"/>
              <a:buFont typeface="Proxima Nova"/>
              <a:buNone/>
            </a:pPr>
            <a:endParaRPr sz="800">
              <a:solidFill>
                <a:schemeClr val="dk2"/>
              </a:solidFill>
              <a:latin typeface="Proxima Nova"/>
              <a:ea typeface="Proxima Nova"/>
              <a:cs typeface="Proxima Nova"/>
              <a:sym typeface="Proxima Nova"/>
            </a:endParaRPr>
          </a:p>
          <a:p>
            <a:pPr marL="0" marR="0" lvl="0" indent="0" algn="l" rtl="0">
              <a:lnSpc>
                <a:spcPct val="117999"/>
              </a:lnSpc>
              <a:spcBef>
                <a:spcPts val="0"/>
              </a:spcBef>
              <a:spcAft>
                <a:spcPts val="0"/>
              </a:spcAft>
              <a:buSzPts val="800"/>
              <a:buFont typeface="Helvetica Neue"/>
              <a:buNone/>
            </a:pPr>
            <a:endParaRPr sz="800" b="0" i="0" u="none" strike="noStrike" cap="none">
              <a:latin typeface="Helvetica Neue"/>
              <a:ea typeface="Helvetica Neue"/>
              <a:cs typeface="Helvetica Neue"/>
              <a:sym typeface="Helvetica Neue"/>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g6bdcf37181_3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45" name="Google Shape;645;g6bdcf37181_3_1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Our goals are to make good decisions about when and how to communicate online.</a:t>
            </a:r>
            <a:endParaRPr sz="800" dirty="0">
              <a:latin typeface="Helvetica Neue"/>
              <a:ea typeface="Helvetica Neue"/>
              <a:cs typeface="Helvetica Neue"/>
              <a:sym typeface="Helvetica Neue"/>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8"/>
        <p:cNvGrpSpPr/>
        <p:nvPr/>
      </p:nvGrpSpPr>
      <p:grpSpPr>
        <a:xfrm>
          <a:off x="0" y="0"/>
          <a:ext cx="0" cy="0"/>
          <a:chOff x="0" y="0"/>
          <a:chExt cx="0" cy="0"/>
        </a:xfrm>
      </p:grpSpPr>
      <p:sp>
        <p:nvSpPr>
          <p:cNvPr id="659" name="Google Shape;659;g6bdcf37181_3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60" name="Google Shape;660;g6bdcf37181_3_1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talk a little about the ways we communicate.</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5"/>
        <p:cNvGrpSpPr/>
        <p:nvPr/>
      </p:nvGrpSpPr>
      <p:grpSpPr>
        <a:xfrm>
          <a:off x="0" y="0"/>
          <a:ext cx="0" cy="0"/>
          <a:chOff x="0" y="0"/>
          <a:chExt cx="0" cy="0"/>
        </a:xfrm>
      </p:grpSpPr>
      <p:sp>
        <p:nvSpPr>
          <p:cNvPr id="676" name="Google Shape;676;g6be6917df6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77" name="Google Shape;677;g6be6917df6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r>
              <a:rPr lang="en" sz="800">
                <a:latin typeface="Helvetica Neue"/>
                <a:ea typeface="Helvetica Neue"/>
                <a:cs typeface="Helvetica Neue"/>
                <a:sym typeface="Helvetica Neue"/>
              </a:rPr>
              <a:t>Discussion question</a:t>
            </a:r>
            <a:endParaRPr sz="800">
              <a:latin typeface="Helvetica Neue"/>
              <a:ea typeface="Helvetica Neue"/>
              <a:cs typeface="Helvetica Neue"/>
              <a:sym typeface="Helvetica Neue"/>
            </a:endParaRPr>
          </a:p>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6bdcf37181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6bdcf37181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Open Google Chrome and go to the URL </a:t>
            </a:r>
            <a:r>
              <a:rPr lang="en-US" sz="1800" b="1"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gmail.com</a:t>
            </a: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If someone else is already logged in and it is not you, </a:t>
            </a: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click on the circle in the top right corner and change to your account. Raise your hand if you need help with this</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1200"/>
              </a:spcBef>
              <a:spcAft>
                <a:spcPts val="0"/>
              </a:spcAft>
              <a:buClr>
                <a:schemeClr val="dk1"/>
              </a:buClr>
              <a:buSzPts val="1100"/>
              <a:buFont typeface="Arial"/>
              <a:buNone/>
            </a:pPr>
            <a:endParaRPr sz="1200" dirty="0">
              <a:solidFill>
                <a:schemeClr val="dk1"/>
              </a:solidFil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g6bdcf37181_3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98" name="Google Shape;798;g6bdcf37181_3_1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Clr>
                <a:schemeClr val="dk1"/>
              </a:buClr>
              <a:buSzPts val="800"/>
              <a:buFont typeface="Helvetica Neue"/>
              <a:buNone/>
            </a:pPr>
            <a:r>
              <a:rPr lang="en" sz="800">
                <a:solidFill>
                  <a:schemeClr val="dk1"/>
                </a:solidFill>
                <a:latin typeface="Helvetica Neue"/>
                <a:ea typeface="Helvetica Neue"/>
                <a:cs typeface="Helvetica Neue"/>
                <a:sym typeface="Helvetica Neue"/>
              </a:rPr>
              <a:t>Discussion question</a:t>
            </a:r>
            <a:endParaRPr sz="800">
              <a:latin typeface="Helvetica Neue"/>
              <a:ea typeface="Helvetica Neue"/>
              <a:cs typeface="Helvetica Neue"/>
              <a:sym typeface="Helvetica Neue"/>
            </a:endParaRPr>
          </a:p>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7"/>
        <p:cNvGrpSpPr/>
        <p:nvPr/>
      </p:nvGrpSpPr>
      <p:grpSpPr>
        <a:xfrm>
          <a:off x="0" y="0"/>
          <a:ext cx="0" cy="0"/>
          <a:chOff x="0" y="0"/>
          <a:chExt cx="0" cy="0"/>
        </a:xfrm>
      </p:grpSpPr>
      <p:sp>
        <p:nvSpPr>
          <p:cNvPr id="918" name="Google Shape;918;g6bdcf37181_3_2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19" name="Google Shape;919;g6bdcf37181_3_2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a:p>
            <a:pPr marL="0" lvl="0" indent="0" algn="l" rtl="0">
              <a:lnSpc>
                <a:spcPct val="117999"/>
              </a:lnSpc>
              <a:spcBef>
                <a:spcPts val="0"/>
              </a:spcBef>
              <a:spcAft>
                <a:spcPts val="0"/>
              </a:spcAft>
              <a:buClr>
                <a:schemeClr val="dk1"/>
              </a:buClr>
              <a:buSzPts val="800"/>
              <a:buFont typeface="Helvetica Neue"/>
              <a:buNone/>
            </a:pPr>
            <a:r>
              <a:rPr lang="en" sz="800">
                <a:solidFill>
                  <a:schemeClr val="dk1"/>
                </a:solidFill>
                <a:latin typeface="Helvetica Neue"/>
                <a:ea typeface="Helvetica Neue"/>
                <a:cs typeface="Helvetica Neue"/>
                <a:sym typeface="Helvetica Neue"/>
              </a:rPr>
              <a:t>Discussion question</a:t>
            </a:r>
            <a:endParaRPr sz="800">
              <a:latin typeface="Helvetica Neue"/>
              <a:ea typeface="Helvetica Neue"/>
              <a:cs typeface="Helvetica Neue"/>
              <a:sym typeface="Helvetica Neue"/>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8"/>
        <p:cNvGrpSpPr/>
        <p:nvPr/>
      </p:nvGrpSpPr>
      <p:grpSpPr>
        <a:xfrm>
          <a:off x="0" y="0"/>
          <a:ext cx="0" cy="0"/>
          <a:chOff x="0" y="0"/>
          <a:chExt cx="0" cy="0"/>
        </a:xfrm>
      </p:grpSpPr>
      <p:sp>
        <p:nvSpPr>
          <p:cNvPr id="1039" name="Google Shape;1039;g6bdcf37181_3_3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40" name="Google Shape;1040;g6bdcf37181_3_38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1200"/>
              </a:spcAft>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look at a few text messages and decide what we think they mean.</a:t>
            </a:r>
            <a:endParaRPr sz="800">
              <a:latin typeface="Helvetica Neue"/>
              <a:ea typeface="Helvetica Neue"/>
              <a:cs typeface="Helvetica Neue"/>
              <a:sym typeface="Helvetica Neue"/>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6"/>
        <p:cNvGrpSpPr/>
        <p:nvPr/>
      </p:nvGrpSpPr>
      <p:grpSpPr>
        <a:xfrm>
          <a:off x="0" y="0"/>
          <a:ext cx="0" cy="0"/>
          <a:chOff x="0" y="0"/>
          <a:chExt cx="0" cy="0"/>
        </a:xfrm>
      </p:grpSpPr>
      <p:sp>
        <p:nvSpPr>
          <p:cNvPr id="1057" name="Google Shape;1057;g6bdcf37181_3_4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58" name="Google Shape;1058;g6bdcf37181_3_40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r>
              <a:rPr lang="en"/>
              <a:t>I’m about to show a text message. I need a student to volunteer to read it out loud. Read it the way you think it is meant to sound.</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1"/>
        <p:cNvGrpSpPr/>
        <p:nvPr/>
      </p:nvGrpSpPr>
      <p:grpSpPr>
        <a:xfrm>
          <a:off x="0" y="0"/>
          <a:ext cx="0" cy="0"/>
          <a:chOff x="0" y="0"/>
          <a:chExt cx="0" cy="0"/>
        </a:xfrm>
      </p:grpSpPr>
      <p:sp>
        <p:nvSpPr>
          <p:cNvPr id="1182" name="Google Shape;1182;g6bdcf37181_3_5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83" name="Google Shape;1183;g6bdcf37181_3_5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r>
              <a:rPr lang="en" i="1">
                <a:solidFill>
                  <a:schemeClr val="dk1"/>
                </a:solidFill>
              </a:rPr>
              <a:t>After first student reads,</a:t>
            </a:r>
            <a:endParaRPr i="1">
              <a:solidFill>
                <a:schemeClr val="dk1"/>
              </a:solidFill>
            </a:endParaRPr>
          </a:p>
          <a:p>
            <a:pPr marL="0" lvl="0" indent="0" algn="l" rtl="0">
              <a:lnSpc>
                <a:spcPct val="117999"/>
              </a:lnSpc>
              <a:spcBef>
                <a:spcPts val="0"/>
              </a:spcBef>
              <a:spcAft>
                <a:spcPts val="0"/>
              </a:spcAft>
              <a:buSzPts val="800"/>
              <a:buFont typeface="Helvetica Neue"/>
              <a:buNone/>
            </a:pPr>
            <a:r>
              <a:rPr lang="en">
                <a:solidFill>
                  <a:schemeClr val="dk1"/>
                </a:solidFill>
              </a:rPr>
              <a:t>Thank you! Did anyone else think it was supposed to sound a different way? </a:t>
            </a:r>
            <a:r>
              <a:rPr lang="en" i="1">
                <a:solidFill>
                  <a:schemeClr val="dk1"/>
                </a:solidFill>
              </a:rPr>
              <a:t>(If no volunteers, move on to the next slide)</a:t>
            </a:r>
            <a:endParaRPr i="1">
              <a:solidFill>
                <a:schemeClr val="dk1"/>
              </a:solidFil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7"/>
        <p:cNvGrpSpPr/>
        <p:nvPr/>
      </p:nvGrpSpPr>
      <p:grpSpPr>
        <a:xfrm>
          <a:off x="0" y="0"/>
          <a:ext cx="0" cy="0"/>
          <a:chOff x="0" y="0"/>
          <a:chExt cx="0" cy="0"/>
        </a:xfrm>
      </p:grpSpPr>
      <p:sp>
        <p:nvSpPr>
          <p:cNvPr id="1188" name="Google Shape;1188;g6bdcf37181_3_5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89" name="Google Shape;1189;g6bdcf37181_3_5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r>
              <a:rPr lang="en">
                <a:solidFill>
                  <a:schemeClr val="dk1"/>
                </a:solidFill>
              </a:rPr>
              <a:t>Did any of our readers sound like either of these?</a:t>
            </a:r>
            <a:r>
              <a:rPr lang="en" i="1">
                <a:solidFill>
                  <a:schemeClr val="dk1"/>
                </a:solidFill>
              </a:rPr>
              <a:t> </a:t>
            </a:r>
            <a:endParaRPr i="1">
              <a:solidFill>
                <a:schemeClr val="dk1"/>
              </a:solidFill>
            </a:endParaRPr>
          </a:p>
          <a:p>
            <a:pPr marL="0" lvl="0" indent="0" algn="l" rtl="0">
              <a:lnSpc>
                <a:spcPct val="117999"/>
              </a:lnSpc>
              <a:spcBef>
                <a:spcPts val="0"/>
              </a:spcBef>
              <a:spcAft>
                <a:spcPts val="0"/>
              </a:spcAft>
              <a:buSzPts val="800"/>
              <a:buFont typeface="Helvetica Neue"/>
              <a:buNone/>
            </a:pPr>
            <a:r>
              <a:rPr lang="en" i="1">
                <a:solidFill>
                  <a:schemeClr val="dk1"/>
                </a:solidFill>
              </a:rPr>
              <a:t>If either have not been demonstrated, ask someone to read it in that tone.</a:t>
            </a:r>
            <a:endParaRPr i="1">
              <a:solidFill>
                <a:schemeClr val="dk1"/>
              </a:solidFill>
            </a:endParaRPr>
          </a:p>
          <a:p>
            <a:pPr marL="0" lvl="0" indent="0" algn="l" rtl="0">
              <a:lnSpc>
                <a:spcPct val="117999"/>
              </a:lnSpc>
              <a:spcBef>
                <a:spcPts val="0"/>
              </a:spcBef>
              <a:spcAft>
                <a:spcPts val="0"/>
              </a:spcAft>
              <a:buClr>
                <a:schemeClr val="dk1"/>
              </a:buClr>
              <a:buSzPts val="800"/>
              <a:buFont typeface="Helvetica Neue"/>
              <a:buNone/>
            </a:pPr>
            <a:r>
              <a:rPr lang="en">
                <a:solidFill>
                  <a:schemeClr val="dk1"/>
                </a:solidFill>
              </a:rPr>
              <a:t>Which do you think it was actually supposed to sound like?</a:t>
            </a:r>
            <a:endParaRPr>
              <a:solidFill>
                <a:schemeClr val="dk1"/>
              </a:solidFill>
            </a:endParaRPr>
          </a:p>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3"/>
        <p:cNvGrpSpPr/>
        <p:nvPr/>
      </p:nvGrpSpPr>
      <p:grpSpPr>
        <a:xfrm>
          <a:off x="0" y="0"/>
          <a:ext cx="0" cy="0"/>
          <a:chOff x="0" y="0"/>
          <a:chExt cx="0" cy="0"/>
        </a:xfrm>
      </p:grpSpPr>
      <p:sp>
        <p:nvSpPr>
          <p:cNvPr id="1204" name="Google Shape;1204;g6bdcf37181_3_5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05" name="Google Shape;1205;g6bdcf37181_3_5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r>
              <a:rPr lang="en">
                <a:solidFill>
                  <a:schemeClr val="dk1"/>
                </a:solidFill>
              </a:rPr>
              <a:t>Can a student volunteer to read this?</a:t>
            </a:r>
            <a:endParaRPr>
              <a:solidFill>
                <a:schemeClr val="dk1"/>
              </a:solidFill>
            </a:endParaRPr>
          </a:p>
          <a:p>
            <a:pPr marL="0" lvl="0" indent="0" algn="l" rtl="0">
              <a:lnSpc>
                <a:spcPct val="117999"/>
              </a:lnSpc>
              <a:spcBef>
                <a:spcPts val="0"/>
              </a:spcBef>
              <a:spcAft>
                <a:spcPts val="0"/>
              </a:spcAft>
              <a:buClr>
                <a:schemeClr val="dk1"/>
              </a:buClr>
              <a:buSzPts val="800"/>
              <a:buFont typeface="Helvetica Neue"/>
              <a:buNone/>
            </a:pPr>
            <a:r>
              <a:rPr lang="en">
                <a:solidFill>
                  <a:schemeClr val="dk1"/>
                </a:solidFill>
              </a:rPr>
              <a:t>Did anyone else think it was supposed to sound a different way? </a:t>
            </a:r>
            <a:r>
              <a:rPr lang="en" i="1">
                <a:solidFill>
                  <a:schemeClr val="dk1"/>
                </a:solidFill>
              </a:rPr>
              <a:t>(If no volunteers, move on to the next slide)</a:t>
            </a:r>
            <a:endParaRPr sz="800">
              <a:latin typeface="Helvetica Neue"/>
              <a:ea typeface="Helvetica Neue"/>
              <a:cs typeface="Helvetica Neue"/>
              <a:sym typeface="Helvetica Neue"/>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8"/>
        <p:cNvGrpSpPr/>
        <p:nvPr/>
      </p:nvGrpSpPr>
      <p:grpSpPr>
        <a:xfrm>
          <a:off x="0" y="0"/>
          <a:ext cx="0" cy="0"/>
          <a:chOff x="0" y="0"/>
          <a:chExt cx="0" cy="0"/>
        </a:xfrm>
      </p:grpSpPr>
      <p:sp>
        <p:nvSpPr>
          <p:cNvPr id="1209" name="Google Shape;1209;g6bdcf37181_3_5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10" name="Google Shape;1210;g6bdcf37181_3_5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r>
              <a:rPr lang="en">
                <a:solidFill>
                  <a:schemeClr val="dk1"/>
                </a:solidFill>
              </a:rPr>
              <a:t>Did any of our readers sound like either of these?</a:t>
            </a:r>
            <a:r>
              <a:rPr lang="en" i="1">
                <a:solidFill>
                  <a:schemeClr val="dk1"/>
                </a:solidFill>
              </a:rPr>
              <a:t> </a:t>
            </a:r>
            <a:endParaRPr i="1">
              <a:solidFill>
                <a:schemeClr val="dk1"/>
              </a:solidFill>
            </a:endParaRPr>
          </a:p>
          <a:p>
            <a:pPr marL="0" lvl="0" indent="0" algn="l" rtl="0">
              <a:lnSpc>
                <a:spcPct val="117999"/>
              </a:lnSpc>
              <a:spcBef>
                <a:spcPts val="0"/>
              </a:spcBef>
              <a:spcAft>
                <a:spcPts val="0"/>
              </a:spcAft>
              <a:buSzPts val="800"/>
              <a:buFont typeface="Helvetica Neue"/>
              <a:buNone/>
            </a:pPr>
            <a:r>
              <a:rPr lang="en" i="1">
                <a:solidFill>
                  <a:schemeClr val="dk1"/>
                </a:solidFill>
              </a:rPr>
              <a:t>If either have not been demonstrated, ask someone to read it in that tone.</a:t>
            </a:r>
            <a:endParaRPr i="1">
              <a:solidFill>
                <a:schemeClr val="dk1"/>
              </a:solidFill>
            </a:endParaRPr>
          </a:p>
          <a:p>
            <a:pPr marL="0" lvl="0" indent="0" algn="l" rtl="0">
              <a:lnSpc>
                <a:spcPct val="117999"/>
              </a:lnSpc>
              <a:spcBef>
                <a:spcPts val="0"/>
              </a:spcBef>
              <a:spcAft>
                <a:spcPts val="0"/>
              </a:spcAft>
              <a:buSzPts val="800"/>
              <a:buFont typeface="Helvetica Neue"/>
              <a:buNone/>
            </a:pPr>
            <a:r>
              <a:rPr lang="en">
                <a:solidFill>
                  <a:schemeClr val="dk1"/>
                </a:solidFill>
              </a:rPr>
              <a:t>Which do you think it was actually supposed to sound like?</a:t>
            </a:r>
            <a:endParaRPr sz="800" b="1">
              <a:latin typeface="Helvetica Neue"/>
              <a:ea typeface="Helvetica Neue"/>
              <a:cs typeface="Helvetica Neue"/>
              <a:sym typeface="Helvetica Neue"/>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3"/>
        <p:cNvGrpSpPr/>
        <p:nvPr/>
      </p:nvGrpSpPr>
      <p:grpSpPr>
        <a:xfrm>
          <a:off x="0" y="0"/>
          <a:ext cx="0" cy="0"/>
          <a:chOff x="0" y="0"/>
          <a:chExt cx="0" cy="0"/>
        </a:xfrm>
      </p:grpSpPr>
      <p:sp>
        <p:nvSpPr>
          <p:cNvPr id="1224" name="Google Shape;1224;g6bdcf37181_3_5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25" name="Google Shape;1225;g6bdcf37181_3_5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Clr>
                <a:schemeClr val="dk1"/>
              </a:buClr>
              <a:buSzPts val="800"/>
              <a:buFont typeface="Helvetica Neue"/>
              <a:buNone/>
            </a:pPr>
            <a:r>
              <a:rPr lang="en">
                <a:solidFill>
                  <a:schemeClr val="dk1"/>
                </a:solidFill>
              </a:rPr>
              <a:t>Last one. Can a student volunteer to read this?</a:t>
            </a:r>
            <a:endParaRPr>
              <a:solidFill>
                <a:schemeClr val="dk1"/>
              </a:solidFill>
            </a:endParaRPr>
          </a:p>
          <a:p>
            <a:pPr marL="0" lvl="0" indent="0" algn="l" rtl="0">
              <a:lnSpc>
                <a:spcPct val="117999"/>
              </a:lnSpc>
              <a:spcBef>
                <a:spcPts val="0"/>
              </a:spcBef>
              <a:spcAft>
                <a:spcPts val="0"/>
              </a:spcAft>
              <a:buClr>
                <a:schemeClr val="dk1"/>
              </a:buClr>
              <a:buSzPts val="800"/>
              <a:buFont typeface="Helvetica Neue"/>
              <a:buNone/>
            </a:pPr>
            <a:r>
              <a:rPr lang="en">
                <a:solidFill>
                  <a:schemeClr val="dk1"/>
                </a:solidFill>
              </a:rPr>
              <a:t>Did anyone else think it was supposed to sound a different way? </a:t>
            </a:r>
            <a:r>
              <a:rPr lang="en" i="1">
                <a:solidFill>
                  <a:schemeClr val="dk1"/>
                </a:solidFill>
              </a:rPr>
              <a:t>(If no volunteers, move on to the next slide)</a:t>
            </a:r>
            <a:endParaRPr sz="800">
              <a:solidFill>
                <a:schemeClr val="dk1"/>
              </a:solidFill>
              <a:latin typeface="Helvetica Neue"/>
              <a:ea typeface="Helvetica Neue"/>
              <a:cs typeface="Helvetica Neue"/>
              <a:sym typeface="Helvetica Neue"/>
            </a:endParaRPr>
          </a:p>
          <a:p>
            <a:pPr marL="0" lvl="0" indent="0" algn="l" rtl="0">
              <a:lnSpc>
                <a:spcPct val="117999"/>
              </a:lnSpc>
              <a:spcBef>
                <a:spcPts val="0"/>
              </a:spcBef>
              <a:spcAft>
                <a:spcPts val="0"/>
              </a:spcAft>
              <a:buSzPts val="800"/>
              <a:buFont typeface="Helvetica Neue"/>
              <a:buNone/>
            </a:pPr>
            <a:endParaRPr sz="800" b="1">
              <a:latin typeface="Helvetica Neue"/>
              <a:ea typeface="Helvetica Neue"/>
              <a:cs typeface="Helvetica Neue"/>
              <a:sym typeface="Helvetica Neue"/>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8"/>
        <p:cNvGrpSpPr/>
        <p:nvPr/>
      </p:nvGrpSpPr>
      <p:grpSpPr>
        <a:xfrm>
          <a:off x="0" y="0"/>
          <a:ext cx="0" cy="0"/>
          <a:chOff x="0" y="0"/>
          <a:chExt cx="0" cy="0"/>
        </a:xfrm>
      </p:grpSpPr>
      <p:sp>
        <p:nvSpPr>
          <p:cNvPr id="1229" name="Google Shape;1229;g6bdcf37181_3_5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30" name="Google Shape;1230;g6bdcf37181_3_5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Clr>
                <a:schemeClr val="dk1"/>
              </a:buClr>
              <a:buSzPts val="800"/>
              <a:buFont typeface="Helvetica Neue"/>
              <a:buNone/>
            </a:pPr>
            <a:r>
              <a:rPr lang="en">
                <a:solidFill>
                  <a:schemeClr val="dk1"/>
                </a:solidFill>
              </a:rPr>
              <a:t>Did any of our readers sound like either of these?</a:t>
            </a:r>
            <a:r>
              <a:rPr lang="en" i="1">
                <a:solidFill>
                  <a:schemeClr val="dk1"/>
                </a:solidFill>
              </a:rPr>
              <a:t> </a:t>
            </a:r>
            <a:endParaRPr i="1">
              <a:solidFill>
                <a:schemeClr val="dk1"/>
              </a:solidFill>
            </a:endParaRPr>
          </a:p>
          <a:p>
            <a:pPr marL="0" lvl="0" indent="0" algn="l" rtl="0">
              <a:lnSpc>
                <a:spcPct val="117999"/>
              </a:lnSpc>
              <a:spcBef>
                <a:spcPts val="0"/>
              </a:spcBef>
              <a:spcAft>
                <a:spcPts val="0"/>
              </a:spcAft>
              <a:buClr>
                <a:schemeClr val="dk1"/>
              </a:buClr>
              <a:buSzPts val="800"/>
              <a:buFont typeface="Helvetica Neue"/>
              <a:buNone/>
            </a:pPr>
            <a:r>
              <a:rPr lang="en" i="1">
                <a:solidFill>
                  <a:schemeClr val="dk1"/>
                </a:solidFill>
              </a:rPr>
              <a:t>If either have not been demonstrated, ask someone to read it in that tone.</a:t>
            </a:r>
            <a:endParaRPr i="1">
              <a:solidFill>
                <a:schemeClr val="dk1"/>
              </a:solidFill>
            </a:endParaRPr>
          </a:p>
          <a:p>
            <a:pPr marL="0" lvl="0" indent="0" algn="l" rtl="0">
              <a:lnSpc>
                <a:spcPct val="117999"/>
              </a:lnSpc>
              <a:spcBef>
                <a:spcPts val="0"/>
              </a:spcBef>
              <a:spcAft>
                <a:spcPts val="0"/>
              </a:spcAft>
              <a:buSzPts val="800"/>
              <a:buFont typeface="Helvetica Neue"/>
              <a:buNone/>
            </a:pPr>
            <a:r>
              <a:rPr lang="en">
                <a:solidFill>
                  <a:schemeClr val="dk1"/>
                </a:solidFill>
              </a:rPr>
              <a:t>Which do you think it was actually supposed to sound like?</a:t>
            </a:r>
            <a:endParaRPr sz="800" b="1">
              <a:latin typeface="Helvetica Neue"/>
              <a:ea typeface="Helvetica Neue"/>
              <a:cs typeface="Helvetica Neue"/>
              <a:sym typeface="Helvetica Neue"/>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a:t>
            </a:r>
            <a:r>
              <a:rPr lang="en" sz="1200" b="1">
                <a:solidFill>
                  <a:schemeClr val="dk1"/>
                </a:solidFill>
              </a:rPr>
              <a:t> inbox </a:t>
            </a:r>
            <a:r>
              <a:rPr lang="en" sz="1200">
                <a:solidFill>
                  <a:schemeClr val="dk1"/>
                </a:solidFill>
              </a:rPr>
              <a:t>is where your received messages are viewed. It’s like the homescreen of your email account.</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If this is the first time you have opened your email, you may need to click “Okay” a couple of times to get to your actual inbox. When you see something similar to what I’m showing, you are in the right place. </a:t>
            </a:r>
            <a:r>
              <a:rPr lang="en" sz="1200">
                <a:solidFill>
                  <a:schemeClr val="dk1"/>
                </a:solidFill>
                <a:highlight>
                  <a:srgbClr val="D3D3D3"/>
                </a:highlight>
              </a:rPr>
              <a:t>If you need help getting there, raise your hand.</a:t>
            </a:r>
            <a:endParaRPr sz="1200">
              <a:solidFill>
                <a:schemeClr val="dk1"/>
              </a:solidFill>
              <a:highlight>
                <a:srgbClr val="D3D3D3"/>
              </a:highlight>
            </a:endParaRPr>
          </a:p>
          <a:p>
            <a:pPr marL="0" lvl="0" indent="0" algn="l" rtl="0">
              <a:lnSpc>
                <a:spcPct val="115000"/>
              </a:lnSpc>
              <a:spcBef>
                <a:spcPts val="1200"/>
              </a:spcBef>
              <a:spcAft>
                <a:spcPts val="0"/>
              </a:spcAft>
              <a:buClr>
                <a:schemeClr val="dk1"/>
              </a:buClr>
              <a:buSzPts val="1100"/>
              <a:buFont typeface="Arial"/>
              <a:buNone/>
            </a:pPr>
            <a:endParaRPr sz="1200">
              <a:solidFill>
                <a:schemeClr val="dk1"/>
              </a:solidFill>
              <a:highlight>
                <a:srgbClr val="D3D3D3"/>
              </a:highlight>
            </a:endParaRPr>
          </a:p>
          <a:p>
            <a:pPr marL="0" lvl="0" indent="0" algn="l" rtl="0">
              <a:spcBef>
                <a:spcPts val="1200"/>
              </a:spcBef>
              <a:spcAft>
                <a:spcPts val="0"/>
              </a:spcAft>
              <a:buNone/>
            </a:pPr>
            <a:endParaRPr sz="1200" b="1">
              <a:solidFill>
                <a:schemeClr val="dk1"/>
              </a:solidFill>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3"/>
        <p:cNvGrpSpPr/>
        <p:nvPr/>
      </p:nvGrpSpPr>
      <p:grpSpPr>
        <a:xfrm>
          <a:off x="0" y="0"/>
          <a:ext cx="0" cy="0"/>
          <a:chOff x="0" y="0"/>
          <a:chExt cx="0" cy="0"/>
        </a:xfrm>
      </p:grpSpPr>
      <p:sp>
        <p:nvSpPr>
          <p:cNvPr id="1244" name="Google Shape;1244;g6bdcf37181_3_6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45" name="Google Shape;1245;g6bdcf37181_3_6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What did you notice about the different tones of voice?</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How do you think you could communicate to make sure the person getting the message knows what you really mean?</a:t>
            </a:r>
            <a:endParaRPr sz="1200">
              <a:solidFill>
                <a:schemeClr val="dk1"/>
              </a:solidFill>
            </a:endParaRPr>
          </a:p>
          <a:p>
            <a:pPr marL="914400" lvl="0" indent="0" algn="l" rtl="0">
              <a:lnSpc>
                <a:spcPct val="115000"/>
              </a:lnSpc>
              <a:spcBef>
                <a:spcPts val="1200"/>
              </a:spcBef>
              <a:spcAft>
                <a:spcPts val="120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Why might you decide NOT to use a text message to communicate?</a:t>
            </a:r>
            <a:endParaRPr sz="800" b="1">
              <a:latin typeface="Helvetica Neue"/>
              <a:ea typeface="Helvetica Neue"/>
              <a:cs typeface="Helvetica Neue"/>
              <a:sym typeface="Helvetica Neue"/>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0"/>
        <p:cNvGrpSpPr/>
        <p:nvPr/>
      </p:nvGrpSpPr>
      <p:grpSpPr>
        <a:xfrm>
          <a:off x="0" y="0"/>
          <a:ext cx="0" cy="0"/>
          <a:chOff x="0" y="0"/>
          <a:chExt cx="0" cy="0"/>
        </a:xfrm>
      </p:grpSpPr>
      <p:sp>
        <p:nvSpPr>
          <p:cNvPr id="1371" name="Google Shape;1371;g6bdcf37181_3_7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72" name="Google Shape;1372;g6bdcf37181_3_72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sz="800" b="0" i="0" u="none" strike="noStrike" cap="none">
              <a:latin typeface="Helvetica Neue"/>
              <a:ea typeface="Helvetica Neue"/>
              <a:cs typeface="Helvetica Neue"/>
              <a:sym typeface="Helvetica Neue"/>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7"/>
        <p:cNvGrpSpPr/>
        <p:nvPr/>
      </p:nvGrpSpPr>
      <p:grpSpPr>
        <a:xfrm>
          <a:off x="0" y="0"/>
          <a:ext cx="0" cy="0"/>
          <a:chOff x="0" y="0"/>
          <a:chExt cx="0" cy="0"/>
        </a:xfrm>
      </p:grpSpPr>
      <p:sp>
        <p:nvSpPr>
          <p:cNvPr id="1378" name="Google Shape;1378;g6bdcf37181_3_7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79" name="Google Shape;1379;g6bdcf37181_3_7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9"/>
        <p:cNvGrpSpPr/>
        <p:nvPr/>
      </p:nvGrpSpPr>
      <p:grpSpPr>
        <a:xfrm>
          <a:off x="0" y="0"/>
          <a:ext cx="0" cy="0"/>
          <a:chOff x="0" y="0"/>
          <a:chExt cx="0" cy="0"/>
        </a:xfrm>
      </p:grpSpPr>
      <p:sp>
        <p:nvSpPr>
          <p:cNvPr id="1480" name="Google Shape;1480;g6bdcf37181_3_8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81" name="Google Shape;1481;g6bdcf37181_3_8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talk about social media a little bit. How many of you think you will have a social media account before you graduate high school?</a:t>
            </a:r>
            <a:endParaRPr sz="1200">
              <a:solidFill>
                <a:schemeClr val="dk1"/>
              </a:solidFill>
            </a:endParaRPr>
          </a:p>
          <a:p>
            <a:pPr marL="0" lvl="0" indent="0" algn="l" rtl="0">
              <a:lnSpc>
                <a:spcPct val="115000"/>
              </a:lnSpc>
              <a:spcBef>
                <a:spcPts val="1200"/>
              </a:spcBef>
              <a:spcAft>
                <a:spcPts val="1200"/>
              </a:spcAft>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Even if you don’t have one now, imagine you do have a social media account.</a:t>
            </a:r>
            <a:endParaRPr sz="800">
              <a:solidFill>
                <a:schemeClr val="dk2"/>
              </a:solidFill>
              <a:latin typeface="Proxima Nova"/>
              <a:ea typeface="Proxima Nova"/>
              <a:cs typeface="Proxima Nova"/>
              <a:sym typeface="Proxima Nova"/>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5"/>
        <p:cNvGrpSpPr/>
        <p:nvPr/>
      </p:nvGrpSpPr>
      <p:grpSpPr>
        <a:xfrm>
          <a:off x="0" y="0"/>
          <a:ext cx="0" cy="0"/>
          <a:chOff x="0" y="0"/>
          <a:chExt cx="0" cy="0"/>
        </a:xfrm>
      </p:grpSpPr>
      <p:sp>
        <p:nvSpPr>
          <p:cNvPr id="1566" name="Google Shape;1566;g6bdcf37181_3_9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67" name="Google Shape;1567;g6bdcf37181_3_9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sz="800" b="0" i="0" u="none" strike="noStrike" cap="none">
              <a:latin typeface="Helvetica Neue"/>
              <a:ea typeface="Helvetica Neue"/>
              <a:cs typeface="Helvetica Neue"/>
              <a:sym typeface="Helvetica Neue"/>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8"/>
        <p:cNvGrpSpPr/>
        <p:nvPr/>
      </p:nvGrpSpPr>
      <p:grpSpPr>
        <a:xfrm>
          <a:off x="0" y="0"/>
          <a:ext cx="0" cy="0"/>
          <a:chOff x="0" y="0"/>
          <a:chExt cx="0" cy="0"/>
        </a:xfrm>
      </p:grpSpPr>
      <p:sp>
        <p:nvSpPr>
          <p:cNvPr id="1589" name="Google Shape;1589;g6bdcf37181_3_10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90" name="Google Shape;1590;g6bdcf37181_3_10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r>
              <a:rPr lang="en" sz="1200">
                <a:solidFill>
                  <a:schemeClr val="dk1"/>
                </a:solidFill>
              </a:rPr>
              <a:t>DISCUSSION QUESTION: What can you learn about someone from their social media account?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1"/>
        <p:cNvGrpSpPr/>
        <p:nvPr/>
      </p:nvGrpSpPr>
      <p:grpSpPr>
        <a:xfrm>
          <a:off x="0" y="0"/>
          <a:ext cx="0" cy="0"/>
          <a:chOff x="0" y="0"/>
          <a:chExt cx="0" cy="0"/>
        </a:xfrm>
      </p:grpSpPr>
      <p:sp>
        <p:nvSpPr>
          <p:cNvPr id="1602" name="Google Shape;1602;g6bdcf37181_3_1016: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We’re going to look at posts from three accounts and see what we can learn.</a:t>
            </a:r>
            <a:endParaRPr/>
          </a:p>
        </p:txBody>
      </p:sp>
      <p:sp>
        <p:nvSpPr>
          <p:cNvPr id="1603" name="Google Shape;1603;g6bdcf37181_3_10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7"/>
        <p:cNvGrpSpPr/>
        <p:nvPr/>
      </p:nvGrpSpPr>
      <p:grpSpPr>
        <a:xfrm>
          <a:off x="0" y="0"/>
          <a:ext cx="0" cy="0"/>
          <a:chOff x="0" y="0"/>
          <a:chExt cx="0" cy="0"/>
        </a:xfrm>
      </p:grpSpPr>
      <p:sp>
        <p:nvSpPr>
          <p:cNvPr id="1618" name="Google Shape;1618;g6bdcf37181_3_1031: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i="1"/>
              <a:t>-	</a:t>
            </a:r>
            <a:r>
              <a:rPr lang="en"/>
              <a:t>We’re going to look at posts from three accounts and see what we can learn.</a:t>
            </a:r>
            <a:endParaRPr/>
          </a:p>
          <a:p>
            <a:pPr marL="0" lvl="0" indent="0" algn="l" rtl="0">
              <a:spcBef>
                <a:spcPts val="0"/>
              </a:spcBef>
              <a:spcAft>
                <a:spcPts val="0"/>
              </a:spcAft>
              <a:buClr>
                <a:schemeClr val="dk1"/>
              </a:buClr>
              <a:buSzPts val="1100"/>
              <a:buFont typeface="Arial"/>
              <a:buNone/>
            </a:pPr>
            <a:r>
              <a:rPr lang="en" i="1"/>
              <a:t>-	Assign each family a profile.</a:t>
            </a:r>
            <a:endParaRPr i="1"/>
          </a:p>
          <a:p>
            <a:pPr marL="0" lvl="0" indent="0" algn="l" rtl="0">
              <a:spcBef>
                <a:spcPts val="0"/>
              </a:spcBef>
              <a:spcAft>
                <a:spcPts val="0"/>
              </a:spcAft>
              <a:buNone/>
            </a:pPr>
            <a:endParaRPr i="1"/>
          </a:p>
        </p:txBody>
      </p:sp>
      <p:sp>
        <p:nvSpPr>
          <p:cNvPr id="1619" name="Google Shape;1619;g6bdcf37181_3_10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1"/>
        <p:cNvGrpSpPr/>
        <p:nvPr/>
      </p:nvGrpSpPr>
      <p:grpSpPr>
        <a:xfrm>
          <a:off x="0" y="0"/>
          <a:ext cx="0" cy="0"/>
          <a:chOff x="0" y="0"/>
          <a:chExt cx="0" cy="0"/>
        </a:xfrm>
      </p:grpSpPr>
      <p:sp>
        <p:nvSpPr>
          <p:cNvPr id="1692" name="Google Shape;1692;g6bdcf37181_3_1109: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200">
                <a:solidFill>
                  <a:schemeClr val="dk1"/>
                </a:solidFill>
              </a:rPr>
              <a:t>Take a few minutes to read this person’s posts </a:t>
            </a:r>
            <a:endParaRPr/>
          </a:p>
        </p:txBody>
      </p:sp>
      <p:sp>
        <p:nvSpPr>
          <p:cNvPr id="1693" name="Google Shape;1693;g6bdcf37181_3_1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0"/>
        <p:cNvGrpSpPr/>
        <p:nvPr/>
      </p:nvGrpSpPr>
      <p:grpSpPr>
        <a:xfrm>
          <a:off x="0" y="0"/>
          <a:ext cx="0" cy="0"/>
          <a:chOff x="0" y="0"/>
          <a:chExt cx="0" cy="0"/>
        </a:xfrm>
      </p:grpSpPr>
      <p:sp>
        <p:nvSpPr>
          <p:cNvPr id="1971" name="Google Shape;1971;g6bdcf37181_3_13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72" name="Google Shape;1972;g6bdcf37181_3_138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write a description answering the question: Who do you think this person is?</a:t>
            </a:r>
            <a:endParaRPr sz="800">
              <a:latin typeface="Helvetica Neue"/>
              <a:ea typeface="Helvetica Neue"/>
              <a:cs typeface="Helvetica Neue"/>
              <a:sym typeface="Helvetica Neue"/>
            </a:endParaRPr>
          </a:p>
          <a:p>
            <a:pPr marL="0" marR="0" lvl="0" indent="0" algn="l" rtl="0">
              <a:lnSpc>
                <a:spcPct val="117999"/>
              </a:lnSpc>
              <a:spcBef>
                <a:spcPts val="1200"/>
              </a:spcBef>
              <a:spcAft>
                <a:spcPts val="0"/>
              </a:spcAft>
              <a:buNone/>
            </a:pPr>
            <a:endParaRPr sz="800" b="0" i="0" u="none" strike="noStrike" cap="none">
              <a:latin typeface="Helvetica Neue"/>
              <a:ea typeface="Helvetica Neue"/>
              <a:cs typeface="Helvetica Neue"/>
              <a:sym typeface="Helvetica Neue"/>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6bdcf3718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6bdcf37181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center of the screen is where new email messages will appear. You probably have a few emails already.</a:t>
            </a:r>
            <a:endParaRPr sz="1200" b="1">
              <a:solidFill>
                <a:schemeClr val="dk1"/>
              </a:solidFill>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4"/>
        <p:cNvGrpSpPr/>
        <p:nvPr/>
      </p:nvGrpSpPr>
      <p:grpSpPr>
        <a:xfrm>
          <a:off x="0" y="0"/>
          <a:ext cx="0" cy="0"/>
          <a:chOff x="0" y="0"/>
          <a:chExt cx="0" cy="0"/>
        </a:xfrm>
      </p:grpSpPr>
      <p:sp>
        <p:nvSpPr>
          <p:cNvPr id="2185" name="Google Shape;2185;g6bdcf37181_3_1600: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g6bdcf37181_3_16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8"/>
        <p:cNvGrpSpPr/>
        <p:nvPr/>
      </p:nvGrpSpPr>
      <p:grpSpPr>
        <a:xfrm>
          <a:off x="0" y="0"/>
          <a:ext cx="0" cy="0"/>
          <a:chOff x="0" y="0"/>
          <a:chExt cx="0" cy="0"/>
        </a:xfrm>
      </p:grpSpPr>
      <p:sp>
        <p:nvSpPr>
          <p:cNvPr id="2259" name="Google Shape;2259;g6bdcf37181_3_17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60" name="Google Shape;2260;g6bdcf37181_3_17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Clr>
                <a:srgbClr val="000000"/>
              </a:buClr>
              <a:buSzPts val="800"/>
              <a:buFont typeface="Helvetica Neue"/>
              <a:buNone/>
            </a:pPr>
            <a:endParaRPr sz="800" b="0" i="0" u="none" strike="noStrike" cap="none">
              <a:solidFill>
                <a:srgbClr val="000000"/>
              </a:solidFill>
              <a:latin typeface="Helvetica Neue"/>
              <a:ea typeface="Helvetica Neue"/>
              <a:cs typeface="Helvetica Neue"/>
              <a:sym typeface="Helvetica Neue"/>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2"/>
        <p:cNvGrpSpPr/>
        <p:nvPr/>
      </p:nvGrpSpPr>
      <p:grpSpPr>
        <a:xfrm>
          <a:off x="0" y="0"/>
          <a:ext cx="0" cy="0"/>
          <a:chOff x="0" y="0"/>
          <a:chExt cx="0" cy="0"/>
        </a:xfrm>
      </p:grpSpPr>
      <p:sp>
        <p:nvSpPr>
          <p:cNvPr id="2473" name="Google Shape;2473;g6bdcf37181_3_1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74" name="Google Shape;2474;g6bdcf37181_3_167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 sz="1200" i="1">
                <a:latin typeface="Helvetica Neue"/>
                <a:ea typeface="Helvetica Neue"/>
                <a:cs typeface="Helvetica Neue"/>
                <a:sym typeface="Helvetica Neue"/>
              </a:rPr>
              <a:t>Ask families assigned this character to share what they observed.</a:t>
            </a:r>
            <a:endParaRPr sz="1200">
              <a:latin typeface="Helvetica Neue"/>
              <a:ea typeface="Helvetica Neue"/>
              <a:cs typeface="Helvetica Neue"/>
              <a:sym typeface="Helvetica Neue"/>
            </a:endParaRPr>
          </a:p>
          <a:p>
            <a:pPr marL="0" marR="0" lvl="0" indent="0" algn="l" rtl="0">
              <a:lnSpc>
                <a:spcPct val="117999"/>
              </a:lnSpc>
              <a:spcBef>
                <a:spcPts val="0"/>
              </a:spcBef>
              <a:spcAft>
                <a:spcPts val="0"/>
              </a:spcAft>
              <a:buNone/>
            </a:pPr>
            <a:endParaRPr sz="800">
              <a:latin typeface="Helvetica Neue"/>
              <a:ea typeface="Helvetica Neue"/>
              <a:cs typeface="Helvetica Neue"/>
              <a:sym typeface="Helvetica Neue"/>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2"/>
        <p:cNvGrpSpPr/>
        <p:nvPr/>
      </p:nvGrpSpPr>
      <p:grpSpPr>
        <a:xfrm>
          <a:off x="0" y="0"/>
          <a:ext cx="0" cy="0"/>
          <a:chOff x="0" y="0"/>
          <a:chExt cx="0" cy="0"/>
        </a:xfrm>
      </p:grpSpPr>
      <p:sp>
        <p:nvSpPr>
          <p:cNvPr id="2503" name="Google Shape;2503;g6bdcf37181_3_19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04" name="Google Shape;2504;g6bdcf37181_3_197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Clr>
                <a:schemeClr val="dk1"/>
              </a:buClr>
              <a:buFont typeface="Arial"/>
              <a:buNone/>
            </a:pPr>
            <a:r>
              <a:rPr lang="en" sz="1200" i="1">
                <a:solidFill>
                  <a:schemeClr val="dk1"/>
                </a:solidFill>
                <a:latin typeface="Helvetica Neue"/>
                <a:ea typeface="Helvetica Neue"/>
                <a:cs typeface="Helvetica Neue"/>
                <a:sym typeface="Helvetica Neue"/>
              </a:rPr>
              <a:t>Share this information. Ask what they missed and whether they could have figured it out from the information provided.</a:t>
            </a:r>
            <a:endParaRPr sz="800">
              <a:solidFill>
                <a:schemeClr val="dk1"/>
              </a:solidFill>
              <a:latin typeface="Helvetica Neue"/>
              <a:ea typeface="Helvetica Neue"/>
              <a:cs typeface="Helvetica Neue"/>
              <a:sym typeface="Helvetica Neue"/>
            </a:endParaRPr>
          </a:p>
          <a:p>
            <a:pPr marL="0" marR="0" lvl="0" indent="0" algn="l" rtl="0">
              <a:lnSpc>
                <a:spcPct val="117999"/>
              </a:lnSpc>
              <a:spcBef>
                <a:spcPts val="0"/>
              </a:spcBef>
              <a:spcAft>
                <a:spcPts val="0"/>
              </a:spcAft>
              <a:buNone/>
            </a:pPr>
            <a:endParaRPr sz="1200" i="1">
              <a:solidFill>
                <a:schemeClr val="dk1"/>
              </a:solidFill>
              <a:latin typeface="Helvetica Neue"/>
              <a:ea typeface="Helvetica Neue"/>
              <a:cs typeface="Helvetica Neue"/>
              <a:sym typeface="Helvetica Neue"/>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2"/>
        <p:cNvGrpSpPr/>
        <p:nvPr/>
      </p:nvGrpSpPr>
      <p:grpSpPr>
        <a:xfrm>
          <a:off x="0" y="0"/>
          <a:ext cx="0" cy="0"/>
          <a:chOff x="0" y="0"/>
          <a:chExt cx="0" cy="0"/>
        </a:xfrm>
      </p:grpSpPr>
      <p:sp>
        <p:nvSpPr>
          <p:cNvPr id="2533" name="Google Shape;2533;g6bdcf37181_3_17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34" name="Google Shape;2534;g6bdcf37181_3_170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Clr>
                <a:schemeClr val="dk1"/>
              </a:buClr>
              <a:buFont typeface="Arial"/>
              <a:buNone/>
            </a:pPr>
            <a:r>
              <a:rPr lang="en" sz="1200" i="1">
                <a:solidFill>
                  <a:schemeClr val="dk1"/>
                </a:solidFill>
                <a:latin typeface="Helvetica Neue"/>
                <a:ea typeface="Helvetica Neue"/>
                <a:cs typeface="Helvetica Neue"/>
                <a:sym typeface="Helvetica Neue"/>
              </a:rPr>
              <a:t>Ask families assigned this character to share what they observed.</a:t>
            </a:r>
            <a:endParaRPr sz="1200">
              <a:solidFill>
                <a:schemeClr val="dk1"/>
              </a:solidFill>
              <a:latin typeface="Helvetica Neue"/>
              <a:ea typeface="Helvetica Neue"/>
              <a:cs typeface="Helvetica Neue"/>
              <a:sym typeface="Helvetica Neue"/>
            </a:endParaRPr>
          </a:p>
          <a:p>
            <a:pPr marL="0" lvl="0" indent="0" algn="l" rtl="0">
              <a:lnSpc>
                <a:spcPct val="117999"/>
              </a:lnSpc>
              <a:spcBef>
                <a:spcPts val="0"/>
              </a:spcBef>
              <a:spcAft>
                <a:spcPts val="0"/>
              </a:spcAft>
              <a:buClr>
                <a:schemeClr val="dk1"/>
              </a:buClr>
              <a:buFont typeface="Arial"/>
              <a:buNone/>
            </a:pPr>
            <a:endParaRPr sz="800">
              <a:solidFill>
                <a:schemeClr val="dk1"/>
              </a:solidFill>
              <a:latin typeface="Helvetica Neue"/>
              <a:ea typeface="Helvetica Neue"/>
              <a:cs typeface="Helvetica Neue"/>
              <a:sym typeface="Helvetica Neue"/>
            </a:endParaRPr>
          </a:p>
          <a:p>
            <a:pPr marL="0" marR="0" lvl="0" indent="0" algn="l" rtl="0">
              <a:lnSpc>
                <a:spcPct val="117999"/>
              </a:lnSpc>
              <a:spcBef>
                <a:spcPts val="0"/>
              </a:spcBef>
              <a:spcAft>
                <a:spcPts val="0"/>
              </a:spcAft>
              <a:buNone/>
            </a:pPr>
            <a:endParaRPr sz="1200" i="1">
              <a:solidFill>
                <a:schemeClr val="dk1"/>
              </a:solidFill>
              <a:latin typeface="Helvetica Neue"/>
              <a:ea typeface="Helvetica Neue"/>
              <a:cs typeface="Helvetica Neue"/>
              <a:sym typeface="Helvetica Neue"/>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1"/>
        <p:cNvGrpSpPr/>
        <p:nvPr/>
      </p:nvGrpSpPr>
      <p:grpSpPr>
        <a:xfrm>
          <a:off x="0" y="0"/>
          <a:ext cx="0" cy="0"/>
          <a:chOff x="0" y="0"/>
          <a:chExt cx="0" cy="0"/>
        </a:xfrm>
      </p:grpSpPr>
      <p:sp>
        <p:nvSpPr>
          <p:cNvPr id="2562" name="Google Shape;2562;g6bdcf37181_3_19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63" name="Google Shape;2563;g6bdcf37181_3_199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Clr>
                <a:schemeClr val="dk1"/>
              </a:buClr>
              <a:buFont typeface="Arial"/>
              <a:buNone/>
            </a:pPr>
            <a:r>
              <a:rPr lang="en" sz="1200" i="1">
                <a:solidFill>
                  <a:schemeClr val="dk1"/>
                </a:solidFill>
                <a:latin typeface="Helvetica Neue"/>
                <a:ea typeface="Helvetica Neue"/>
                <a:cs typeface="Helvetica Neue"/>
                <a:sym typeface="Helvetica Neue"/>
              </a:rPr>
              <a:t>Share this information. Ask what they missed and whether they could have figured it out from the information provided.</a:t>
            </a:r>
            <a:endParaRPr sz="800" b="0" i="0" u="none" strike="noStrike" cap="none">
              <a:latin typeface="Helvetica Neue"/>
              <a:ea typeface="Helvetica Neue"/>
              <a:cs typeface="Helvetica Neue"/>
              <a:sym typeface="Helvetica Neue"/>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9"/>
        <p:cNvGrpSpPr/>
        <p:nvPr/>
      </p:nvGrpSpPr>
      <p:grpSpPr>
        <a:xfrm>
          <a:off x="0" y="0"/>
          <a:ext cx="0" cy="0"/>
          <a:chOff x="0" y="0"/>
          <a:chExt cx="0" cy="0"/>
        </a:xfrm>
      </p:grpSpPr>
      <p:sp>
        <p:nvSpPr>
          <p:cNvPr id="2590" name="Google Shape;2590;g6bdcf37181_3_17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91" name="Google Shape;2591;g6bdcf37181_3_173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Clr>
                <a:schemeClr val="dk1"/>
              </a:buClr>
              <a:buFont typeface="Arial"/>
              <a:buNone/>
            </a:pPr>
            <a:r>
              <a:rPr lang="en" sz="1200" i="1">
                <a:solidFill>
                  <a:schemeClr val="dk1"/>
                </a:solidFill>
                <a:latin typeface="Helvetica Neue"/>
                <a:ea typeface="Helvetica Neue"/>
                <a:cs typeface="Helvetica Neue"/>
                <a:sym typeface="Helvetica Neue"/>
              </a:rPr>
              <a:t>Ask families assigned this character to share what they observed.</a:t>
            </a:r>
            <a:endParaRPr sz="1200">
              <a:solidFill>
                <a:schemeClr val="dk1"/>
              </a:solidFill>
              <a:latin typeface="Helvetica Neue"/>
              <a:ea typeface="Helvetica Neue"/>
              <a:cs typeface="Helvetica Neue"/>
              <a:sym typeface="Helvetica Neue"/>
            </a:endParaRPr>
          </a:p>
          <a:p>
            <a:pPr marL="0" lvl="0" indent="0" algn="l" rtl="0">
              <a:lnSpc>
                <a:spcPct val="117999"/>
              </a:lnSpc>
              <a:spcBef>
                <a:spcPts val="0"/>
              </a:spcBef>
              <a:spcAft>
                <a:spcPts val="0"/>
              </a:spcAft>
              <a:buClr>
                <a:schemeClr val="dk1"/>
              </a:buClr>
              <a:buFont typeface="Arial"/>
              <a:buNone/>
            </a:pPr>
            <a:endParaRPr sz="800">
              <a:solidFill>
                <a:schemeClr val="dk1"/>
              </a:solidFill>
              <a:latin typeface="Helvetica Neue"/>
              <a:ea typeface="Helvetica Neue"/>
              <a:cs typeface="Helvetica Neue"/>
              <a:sym typeface="Helvetica Neue"/>
            </a:endParaRPr>
          </a:p>
          <a:p>
            <a:pPr marL="0" marR="0" lvl="0" indent="0" algn="l" rtl="0">
              <a:lnSpc>
                <a:spcPct val="117999"/>
              </a:lnSpc>
              <a:spcBef>
                <a:spcPts val="0"/>
              </a:spcBef>
              <a:spcAft>
                <a:spcPts val="0"/>
              </a:spcAft>
              <a:buNone/>
            </a:pPr>
            <a:endParaRPr sz="800">
              <a:latin typeface="Helvetica Neue"/>
              <a:ea typeface="Helvetica Neue"/>
              <a:cs typeface="Helvetica Neue"/>
              <a:sym typeface="Helvetica Neue"/>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7"/>
        <p:cNvGrpSpPr/>
        <p:nvPr/>
      </p:nvGrpSpPr>
      <p:grpSpPr>
        <a:xfrm>
          <a:off x="0" y="0"/>
          <a:ext cx="0" cy="0"/>
          <a:chOff x="0" y="0"/>
          <a:chExt cx="0" cy="0"/>
        </a:xfrm>
      </p:grpSpPr>
      <p:sp>
        <p:nvSpPr>
          <p:cNvPr id="2618" name="Google Shape;2618;g6bdcf37181_3_20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19" name="Google Shape;2619;g6bdcf37181_3_202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 sz="1200" i="1">
                <a:solidFill>
                  <a:schemeClr val="dk1"/>
                </a:solidFill>
                <a:latin typeface="Helvetica Neue"/>
                <a:ea typeface="Helvetica Neue"/>
                <a:cs typeface="Helvetica Neue"/>
                <a:sym typeface="Helvetica Neue"/>
              </a:rPr>
              <a:t>Share this information. Ask what they missed and whether they could have figured it out from the information provided.</a:t>
            </a:r>
            <a:endParaRPr sz="800">
              <a:solidFill>
                <a:schemeClr val="dk1"/>
              </a:solidFill>
              <a:latin typeface="Helvetica Neue"/>
              <a:ea typeface="Helvetica Neue"/>
              <a:cs typeface="Helvetica Neue"/>
              <a:sym typeface="Helvetica Neue"/>
            </a:endParaRPr>
          </a:p>
          <a:p>
            <a:pPr marL="0" lvl="0" indent="0" algn="l" rtl="0">
              <a:lnSpc>
                <a:spcPct val="117999"/>
              </a:lnSpc>
              <a:spcBef>
                <a:spcPts val="0"/>
              </a:spcBef>
              <a:spcAft>
                <a:spcPts val="0"/>
              </a:spcAft>
              <a:buClr>
                <a:schemeClr val="dk1"/>
              </a:buClr>
              <a:buFont typeface="Arial"/>
              <a:buNone/>
            </a:pPr>
            <a:endParaRPr sz="1200" i="1">
              <a:solidFill>
                <a:schemeClr val="dk1"/>
              </a:solidFill>
              <a:latin typeface="Helvetica Neue"/>
              <a:ea typeface="Helvetica Neue"/>
              <a:cs typeface="Helvetica Neue"/>
              <a:sym typeface="Helvetica Neue"/>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5"/>
        <p:cNvGrpSpPr/>
        <p:nvPr/>
      </p:nvGrpSpPr>
      <p:grpSpPr>
        <a:xfrm>
          <a:off x="0" y="0"/>
          <a:ext cx="0" cy="0"/>
          <a:chOff x="0" y="0"/>
          <a:chExt cx="0" cy="0"/>
        </a:xfrm>
      </p:grpSpPr>
      <p:sp>
        <p:nvSpPr>
          <p:cNvPr id="2646" name="Google Shape;2646;g6bdcf37181_3_2053: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When we see people’s posts, comments, and photos, we make guesses about them that aren’t always correct, especially if we don’t know them. That’s because what we’re seeing online is only part of who they are and what they care about. It could also be someone they’re just pretending to be, or it’s something they’re feeling only in the moment they’re posting it. We can’t really know who they are or how they really feel until we know them in person – and even then it takes time!</a:t>
            </a:r>
            <a:endParaRPr/>
          </a:p>
        </p:txBody>
      </p:sp>
      <p:sp>
        <p:nvSpPr>
          <p:cNvPr id="2647" name="Google Shape;2647;g6bdcf37181_3_20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2"/>
        <p:cNvGrpSpPr/>
        <p:nvPr/>
      </p:nvGrpSpPr>
      <p:grpSpPr>
        <a:xfrm>
          <a:off x="0" y="0"/>
          <a:ext cx="0" cy="0"/>
          <a:chOff x="0" y="0"/>
          <a:chExt cx="0" cy="0"/>
        </a:xfrm>
      </p:grpSpPr>
      <p:sp>
        <p:nvSpPr>
          <p:cNvPr id="2653" name="Google Shape;2653;g6bdcf37181_3_2059: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200">
                <a:solidFill>
                  <a:schemeClr val="dk1"/>
                </a:solidFill>
              </a:rPr>
              <a:t>Now let’s shift to thinking about what other people might see on our own social media. </a:t>
            </a:r>
            <a:endParaRPr sz="1200">
              <a:solidFill>
                <a:schemeClr val="dk1"/>
              </a:solidFill>
            </a:endParaRPr>
          </a:p>
          <a:p>
            <a:pPr marL="0" lvl="0" indent="0" algn="l" rtl="0">
              <a:spcBef>
                <a:spcPts val="0"/>
              </a:spcBef>
              <a:spcAft>
                <a:spcPts val="0"/>
              </a:spcAft>
              <a:buNone/>
            </a:pPr>
            <a:r>
              <a:rPr lang="en" sz="1200" u="sng">
                <a:solidFill>
                  <a:schemeClr val="dk1"/>
                </a:solidFill>
              </a:rPr>
              <a:t>DISCUSSION QUESTION:</a:t>
            </a:r>
            <a:r>
              <a:rPr lang="en" sz="1200">
                <a:solidFill>
                  <a:schemeClr val="dk1"/>
                </a:solidFill>
              </a:rPr>
              <a:t> Who will see the things you post online?</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The things you post online might be there longer than you think and more people might end up seeing them than you expect. Let’s look at these same profiles from someone else’s perspective.</a:t>
            </a: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
        <p:nvSpPr>
          <p:cNvPr id="2654" name="Google Shape;2654;g6bdcf37181_3_20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r>
              <a:rPr lang="en-US"/>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CF3BFC8C-58E7-48C4-B7AE-9A0235CB6A25}"/>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848934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pPr lvl="0"/>
            <a:r>
              <a:rPr lang="en-US"/>
              <a:t>Click to edit Master text styles</a:t>
            </a: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86D95FE1-C2DB-47BD-8BC8-DF7C712641C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8320849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9457340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Right Justified">
  <p:cSld name="Title - Right Justified">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2" name="Google Shape;52;p13"/>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pic>
        <p:nvPicPr>
          <p:cNvPr id="2" name="Picture 1">
            <a:extLst>
              <a:ext uri="{FF2B5EF4-FFF2-40B4-BE49-F238E27FC236}">
                <a16:creationId xmlns:a16="http://schemas.microsoft.com/office/drawing/2014/main" id="{9989031A-77AD-4F71-81E1-30B486ADCF1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5049174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5" name="Google Shape;55;p14"/>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pic>
        <p:nvPicPr>
          <p:cNvPr id="2" name="Picture 1">
            <a:extLst>
              <a:ext uri="{FF2B5EF4-FFF2-40B4-BE49-F238E27FC236}">
                <a16:creationId xmlns:a16="http://schemas.microsoft.com/office/drawing/2014/main" id="{F56B42E4-DE1F-4467-80BE-02B56CFA0B83}"/>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712625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6327723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57"/>
        <p:cNvGrpSpPr/>
        <p:nvPr/>
      </p:nvGrpSpPr>
      <p:grpSpPr>
        <a:xfrm>
          <a:off x="0" y="0"/>
          <a:ext cx="0" cy="0"/>
          <a:chOff x="0" y="0"/>
          <a:chExt cx="0" cy="0"/>
        </a:xfrm>
      </p:grpSpPr>
    </p:spTree>
    <p:extLst>
      <p:ext uri="{BB962C8B-B14F-4D97-AF65-F5344CB8AC3E}">
        <p14:creationId xmlns:p14="http://schemas.microsoft.com/office/powerpoint/2010/main" val="25996642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ile only">
  <p:cSld name="Titile only">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6880850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Blank 1">
  <p:cSld name="1_Blank 1">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25987001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reserve="1">
  <p:cSld name="Blank">
    <p:spTree>
      <p:nvGrpSpPr>
        <p:cNvPr id="1" name="Shape 64"/>
        <p:cNvGrpSpPr/>
        <p:nvPr/>
      </p:nvGrpSpPr>
      <p:grpSpPr>
        <a:xfrm>
          <a:off x="0" y="0"/>
          <a:ext cx="0" cy="0"/>
          <a:chOff x="0" y="0"/>
          <a:chExt cx="0" cy="0"/>
        </a:xfrm>
      </p:grpSpPr>
    </p:spTree>
    <p:extLst>
      <p:ext uri="{BB962C8B-B14F-4D97-AF65-F5344CB8AC3E}">
        <p14:creationId xmlns:p14="http://schemas.microsoft.com/office/powerpoint/2010/main" val="29120174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Right Justified" preserve="1">
  <p:cSld name="Title - Right Justified">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67" name="Google Shape;67;p21"/>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spTree>
    <p:extLst>
      <p:ext uri="{BB962C8B-B14F-4D97-AF65-F5344CB8AC3E}">
        <p14:creationId xmlns:p14="http://schemas.microsoft.com/office/powerpoint/2010/main" val="3918029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rPr lang="en-US"/>
              <a:t>Click to edit Master title style</a:t>
            </a:r>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0801499-6F36-4EA3-BAA2-F50C20541C1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5973444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70" name="Google Shape;70;p22"/>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spTree>
    <p:extLst>
      <p:ext uri="{BB962C8B-B14F-4D97-AF65-F5344CB8AC3E}">
        <p14:creationId xmlns:p14="http://schemas.microsoft.com/office/powerpoint/2010/main" val="8851416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_Blank" type="tx" preserve="1">
  <p:cSld name="1_Blank">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1119265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ile only" preserve="1">
  <p:cSld name="Titile only">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3449926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9EA47FE4-D095-48D8-926D-A2AE9B7B160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810246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8B0AB5E-F1AD-4785-9B6C-5EED8F1667F8}"/>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698334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104623A4-B66C-4E1D-B8F3-D98E5026E67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006290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rPr lang="en-US"/>
              <a:t>Click to edit Master title style</a:t>
            </a:r>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AE182C54-E97A-4098-B166-3731ED3DE19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775298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rPr lang="en-US"/>
              <a:t>Click to edit Master title style</a:t>
            </a:r>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ED28039-16E3-40E0-8485-20077F217DFC}"/>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186671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E2FCAD9B-061A-4533-AFE4-3955FC0E4E8A}"/>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4190281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pPr lvl="0"/>
            <a:r>
              <a:rPr lang="en-US"/>
              <a:t>Click to edit Master text styles</a:t>
            </a: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5BD6300B-240B-495C-A953-685FBA573066}"/>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9083117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2.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6A3F6DBD-C39C-4C79-AD26-D2AADD364837}"/>
              </a:ext>
            </a:extLst>
          </p:cNvPr>
          <p:cNvPicPr>
            <a:picLocks noChangeAspect="1"/>
          </p:cNvPicPr>
          <p:nvPr/>
        </p:nvPicPr>
        <p:blipFill rotWithShape="1">
          <a:blip r:embed="rId19">
            <a:alphaModFix amt="20000"/>
          </a:blip>
          <a:srcRect l="1684" t="-831" r="51146" b="57114"/>
          <a:stretch/>
        </p:blipFill>
        <p:spPr>
          <a:xfrm rot="16200000">
            <a:off x="4532768" y="248781"/>
            <a:ext cx="4860017" cy="4362450"/>
          </a:xfrm>
          <a:prstGeom prst="rect">
            <a:avLst/>
          </a:prstGeom>
        </p:spPr>
      </p:pic>
      <p:pic>
        <p:nvPicPr>
          <p:cNvPr id="5" name="Picture 4" descr="Icon&#10;&#10;Description automatically generated">
            <a:extLst>
              <a:ext uri="{FF2B5EF4-FFF2-40B4-BE49-F238E27FC236}">
                <a16:creationId xmlns:a16="http://schemas.microsoft.com/office/drawing/2014/main" id="{1F6C06B5-4096-405C-94B1-8D5772775475}"/>
              </a:ext>
            </a:extLst>
          </p:cNvPr>
          <p:cNvPicPr>
            <a:picLocks noChangeAspect="1"/>
          </p:cNvPicPr>
          <p:nvPr userDrawn="1"/>
        </p:nvPicPr>
        <p:blipFill>
          <a:blip r:embed="rId20"/>
          <a:stretch>
            <a:fillRect/>
          </a:stretch>
        </p:blipFill>
        <p:spPr>
          <a:xfrm>
            <a:off x="4675085" y="782175"/>
            <a:ext cx="4346073" cy="2962147"/>
          </a:xfrm>
          <a:prstGeom prst="rect">
            <a:avLst/>
          </a:prstGeom>
        </p:spPr>
      </p:pic>
    </p:spTree>
    <p:extLst>
      <p:ext uri="{BB962C8B-B14F-4D97-AF65-F5344CB8AC3E}">
        <p14:creationId xmlns:p14="http://schemas.microsoft.com/office/powerpoint/2010/main" val="1625563682"/>
      </p:ext>
    </p:extLst>
  </p:cSld>
  <p:clrMap bg1="lt1" tx1="dk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633412" y="357187"/>
            <a:ext cx="7877100" cy="8574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accent5"/>
              </a:buClr>
              <a:buSzPts val="4200"/>
              <a:buFont typeface="Roboto"/>
              <a:buNone/>
              <a:defRPr sz="4200" b="0" i="0" u="none" strike="noStrike" cap="none">
                <a:solidFill>
                  <a:schemeClr val="accent5"/>
                </a:solidFill>
                <a:latin typeface="Roboto"/>
                <a:ea typeface="Roboto"/>
                <a:cs typeface="Roboto"/>
                <a:sym typeface="Roboto"/>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3" name="Google Shape;63;p19"/>
          <p:cNvSpPr txBox="1">
            <a:spLocks noGrp="1"/>
          </p:cNvSpPr>
          <p:nvPr>
            <p:ph type="body" idx="1"/>
          </p:nvPr>
        </p:nvSpPr>
        <p:spPr>
          <a:xfrm>
            <a:off x="633412" y="1214437"/>
            <a:ext cx="7877100" cy="3452700"/>
          </a:xfrm>
          <a:prstGeom prst="rect">
            <a:avLst/>
          </a:prstGeom>
          <a:noFill/>
          <a:ln>
            <a:noFill/>
          </a:ln>
        </p:spPr>
        <p:txBody>
          <a:bodyPr spcFirstLastPara="1" wrap="square" lIns="91425" tIns="91425" rIns="91425" bIns="91425" anchor="t" anchorCtr="0">
            <a:noAutofit/>
          </a:bodyPr>
          <a:lstStyle>
            <a:lvl1pPr marL="457200" marR="0" lvl="0"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1pPr>
            <a:lvl2pPr marL="914400" marR="0" lvl="1"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2pPr>
            <a:lvl3pPr marL="1371600" marR="0" lvl="2"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3pPr>
            <a:lvl4pPr marL="1828800" marR="0" lvl="3"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4pPr>
            <a:lvl5pPr marL="2286000" marR="0" lvl="4" indent="-297179"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5pPr>
            <a:lvl6pPr marL="2743200" marR="0" lvl="5"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6pPr>
            <a:lvl7pPr marL="3200400" marR="0" lvl="6"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7pPr>
            <a:lvl8pPr marL="3657600" marR="0" lvl="7"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8pPr>
            <a:lvl9pPr marL="4114800" marR="0" lvl="8"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extLst>
      <p:ext uri="{BB962C8B-B14F-4D97-AF65-F5344CB8AC3E}">
        <p14:creationId xmlns:p14="http://schemas.microsoft.com/office/powerpoint/2010/main" val="3197470059"/>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7.xml"/><Relationship Id="rId1" Type="http://schemas.openxmlformats.org/officeDocument/2006/relationships/tags" Target="../tags/tag11.xml"/><Relationship Id="rId4" Type="http://schemas.openxmlformats.org/officeDocument/2006/relationships/image" Target="../media/image5.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5.xml"/><Relationship Id="rId1" Type="http://schemas.openxmlformats.org/officeDocument/2006/relationships/tags" Target="../tags/tag101.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5.xml"/><Relationship Id="rId1" Type="http://schemas.openxmlformats.org/officeDocument/2006/relationships/tags" Target="../tags/tag102.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E3VzRjYzQzRTBKUHphWkYwdi1kMWRJcUd0Qm5meWJITHE4YXZPc2pVd0EwIiwiY29udGVudElkIjoiY3VzdG9tLXJlc3BvbnNlLWZyZWVSZXNwb25zZS10ZXh0Iiwic2xpZGVJZCI6ImczOTA3YjA3ZWM3XzJfMTMiLCJjb250ZW50SW5zdGFuY2VJZCI6IjE3VzRjYzQzRTBKUHphWkYwdi1kMWRJcUd0Qm5meWJITHE4YXZPc2pVd0EwLzk3MTEzNzBjLWM2YTAtNGFiMi1hYzU5LTlhMDM4NmI5ODFkNCJ9pearId=magic-pear-metadata-identifier" TargetMode="External"/><Relationship Id="rId4" Type="http://schemas.openxmlformats.org/officeDocument/2006/relationships/image" Target="../media/image77.png"/></Relationships>
</file>

<file path=ppt/slides/_rels/slide102.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02.xml"/><Relationship Id="rId7" Type="http://schemas.openxmlformats.org/officeDocument/2006/relationships/hyperlink" Target="http://dontchangethislink.peardeckmagic.zone?eyJ0eXBlIjoiZ29vZ2xlLXNsaWRlcy1hZGRvbi1yZXNwb25zZS1mb290ZXIiLCJsYXN0RWRpdGVkQnkiOiIxMDgxMTg1MDQxNjYzNDkzODgwMTMiLCJwcmVzZW50YXRpb25JZCI6IjE3VzRjYzQzRTBKUHphWkYwdi1kMWRJcUd0Qm5meWJITHE4YXZPc2pVd0EwIiwiY29udGVudElkIjoiY3VzdG9tLXJlc3BvbnNlLWZyZWVSZXNwb25zZS10ZXh0Iiwic2xpZGVJZCI6ImczOGU5YWY1ZTNlXzJfMzEwIiwiY29udGVudEluc3RhbmNlSWQiOiIxN1c0Y2M0M0UwSlB6YVpGMHYtZDFkSXFHdEJuZnliSExxOGF2T3NqVXdBMC8xZTVkZWYxYS02ZTI0LTRlOWEtOWM2Mi1lMTFlN2QwZjkzMjcifQ==pearId=magic-pear-metadata-identifier" TargetMode="External"/><Relationship Id="rId2" Type="http://schemas.openxmlformats.org/officeDocument/2006/relationships/slideLayout" Target="../slideLayouts/slideLayout15.xml"/><Relationship Id="rId1" Type="http://schemas.openxmlformats.org/officeDocument/2006/relationships/tags" Target="../tags/tag103.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 Id="rId9" Type="http://schemas.openxmlformats.org/officeDocument/2006/relationships/hyperlink" Target="https://creativecommons.org/licenses/by/4.0/" TargetMode="Externa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4.xml"/><Relationship Id="rId1" Type="http://schemas.openxmlformats.org/officeDocument/2006/relationships/tags" Target="../tags/tag104.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8.pn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12.xml"/><Relationship Id="rId1" Type="http://schemas.openxmlformats.org/officeDocument/2006/relationships/tags" Target="../tags/tag105.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7.xml"/><Relationship Id="rId1" Type="http://schemas.openxmlformats.org/officeDocument/2006/relationships/tags" Target="../tags/tag106.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3.xml"/><Relationship Id="rId1" Type="http://schemas.openxmlformats.org/officeDocument/2006/relationships/tags" Target="../tags/tag107.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3.xml"/><Relationship Id="rId1" Type="http://schemas.openxmlformats.org/officeDocument/2006/relationships/tags" Target="../tags/tag108.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3.xml"/><Relationship Id="rId1" Type="http://schemas.openxmlformats.org/officeDocument/2006/relationships/tags" Target="../tags/tag109.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17.xml"/><Relationship Id="rId1" Type="http://schemas.openxmlformats.org/officeDocument/2006/relationships/tags" Target="../tags/tag1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7.xml"/><Relationship Id="rId1" Type="http://schemas.openxmlformats.org/officeDocument/2006/relationships/tags" Target="../tags/tag12.xml"/><Relationship Id="rId4" Type="http://schemas.openxmlformats.org/officeDocument/2006/relationships/image" Target="../media/image6.pn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17.xml"/><Relationship Id="rId1" Type="http://schemas.openxmlformats.org/officeDocument/2006/relationships/tags" Target="../tags/tag111.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17.xml"/><Relationship Id="rId1" Type="http://schemas.openxmlformats.org/officeDocument/2006/relationships/tags" Target="../tags/tag112.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YmlhLWluc3RhbGxlZCIsImxhc3RFZGl0ZWRCeSI6IjEwOTI2ODYzNDE1NzA5ODczMjcyMiIsImNvbnRlbnRJbnN0YW5jZUlkIjoiYmlhLXNsaWRlLzNrOUp4WVo0em4yeXZHaU9NazRzaHVIWENrbmNYNVZoQjB1d041eGI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s>
</file>

<file path=ppt/slides/_rels/slide112.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hyperlink" Target="http://dontchangethislink.peardeckmagic.zone?eyJ0eXBlIjoiYmlhLWluc3RhbGxlZCIsImxhc3RFZGl0ZWRCeSI6IjEwOTI2ODYzNDE1NzA5ODczMjcyMiIsImNvbnRlbnRJbnN0YW5jZUlkIjoiYmlhLXNsaWRlL2g3dDFYbEppb2IycVI4eGJ1dXB2YzRBZ2NHUUlmcGtKdUx6RlNzYm8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3" Type="http://schemas.openxmlformats.org/officeDocument/2006/relationships/notesSlide" Target="../notesSlides/notesSlide112.xml"/><Relationship Id="rId7" Type="http://schemas.openxmlformats.org/officeDocument/2006/relationships/image" Target="../media/image81.gif"/><Relationship Id="rId12" Type="http://schemas.openxmlformats.org/officeDocument/2006/relationships/image" Target="../media/image86.png"/><Relationship Id="rId2" Type="http://schemas.openxmlformats.org/officeDocument/2006/relationships/slideLayout" Target="../slideLayouts/slideLayout17.xml"/><Relationship Id="rId1" Type="http://schemas.openxmlformats.org/officeDocument/2006/relationships/tags" Target="../tags/tag113.xml"/><Relationship Id="rId6" Type="http://schemas.openxmlformats.org/officeDocument/2006/relationships/image" Target="../media/image80.png"/><Relationship Id="rId11" Type="http://schemas.openxmlformats.org/officeDocument/2006/relationships/image" Target="../media/image85.jpg"/><Relationship Id="rId5" Type="http://schemas.openxmlformats.org/officeDocument/2006/relationships/image" Target="../media/image79.png"/><Relationship Id="rId15" Type="http://schemas.openxmlformats.org/officeDocument/2006/relationships/hyperlink" Target="https://creativecommons.org/licenses/by/4.0/" TargetMode="External"/><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 Id="rId14" Type="http://schemas.openxmlformats.org/officeDocument/2006/relationships/hyperlink" Target="https://beinternetawesome.withgoogle.com/en_us/educators" TargetMode="External"/></Relationships>
</file>

<file path=ppt/slides/_rels/slide113.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13.xml"/><Relationship Id="rId7" Type="http://schemas.openxmlformats.org/officeDocument/2006/relationships/image" Target="../media/image87.png"/><Relationship Id="rId2" Type="http://schemas.openxmlformats.org/officeDocument/2006/relationships/slideLayout" Target="../slideLayouts/slideLayout17.xml"/><Relationship Id="rId1" Type="http://schemas.openxmlformats.org/officeDocument/2006/relationships/tags" Target="../tags/tag114.xml"/><Relationship Id="rId6" Type="http://schemas.openxmlformats.org/officeDocument/2006/relationships/hyperlink" Target="http://dontchangethislink.peardeckmagic.zone?eyJ0eXBlIjoiYmlhLWluc3RhbGxlZCIsImxhc3RFZGl0ZWRCeSI6IjEwOTI2ODYzNDE1NzA5ODczMjcyMiIsImNvbnRlbnRJbnN0YW5jZUlkIjoiYmlhLXNsaWRlL2JkMko5SEdPOURQQ2J0T05uSGtRUGhITnU3dHNubDREaktpSlU5SWc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hyperlink" Target="https://creativecommons.org/licenses/by/4.0/" TargetMode="External"/></Relationships>
</file>

<file path=ppt/slides/_rels/slide114.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14.xml"/><Relationship Id="rId7" Type="http://schemas.openxmlformats.org/officeDocument/2006/relationships/hyperlink" Target="http://dontchangethislink.peardeckmagic.zone?eyJ0eXBlIjoiYmlhLWluc3RhbGxlZCIsImxhc3RFZGl0ZWRCeSI6IjEwOTI2ODYzNDE1NzA5ODczMjcyMiIsImNvbnRlbnRJbnN0YW5jZUlkIjoiYmlhLXNsaWRlL1pYSkNBaGpGQkJYcERJN1BlMEVWeHlkSm1WOExCUXBhTW5JRzlxakM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2" Type="http://schemas.openxmlformats.org/officeDocument/2006/relationships/slideLayout" Target="../slideLayouts/slideLayout17.xml"/><Relationship Id="rId1" Type="http://schemas.openxmlformats.org/officeDocument/2006/relationships/tags" Target="../tags/tag115.xml"/><Relationship Id="rId6" Type="http://schemas.openxmlformats.org/officeDocument/2006/relationships/image" Target="../media/image88.png"/><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hyperlink" Target="https://creativecommons.org/licenses/by/4.0/" TargetMode="External"/></Relationships>
</file>

<file path=ppt/slides/_rels/slide115.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15.xml"/><Relationship Id="rId7" Type="http://schemas.openxmlformats.org/officeDocument/2006/relationships/hyperlink" Target="http://dontchangethislink.peardeckmagic.zone?eyJ0eXBlIjoiYmlhLWluc3RhbGxlZCIsImxhc3RFZGl0ZWRCeSI6IjEwOTI2ODYzNDE1NzA5ODczMjcyMiIsImNvbnRlbnRJbnN0YW5jZUlkIjoiYmlhLXNsaWRlL3B5SG5oUTNUZkYyaVVtdklIQ2xQNGFaNE0wcmtIdTlhZzhkSjhhZkQ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2" Type="http://schemas.openxmlformats.org/officeDocument/2006/relationships/slideLayout" Target="../slideLayouts/slideLayout17.xml"/><Relationship Id="rId1" Type="http://schemas.openxmlformats.org/officeDocument/2006/relationships/tags" Target="../tags/tag116.xml"/><Relationship Id="rId6" Type="http://schemas.openxmlformats.org/officeDocument/2006/relationships/image" Target="../media/image89.png"/><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hyperlink" Target="https://creativecommons.org/licenses/by/4.0/" TargetMode="External"/></Relationships>
</file>

<file path=ppt/slides/_rels/slide116.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16.xml"/><Relationship Id="rId7" Type="http://schemas.openxmlformats.org/officeDocument/2006/relationships/image" Target="../media/image90.png"/><Relationship Id="rId2" Type="http://schemas.openxmlformats.org/officeDocument/2006/relationships/slideLayout" Target="../slideLayouts/slideLayout17.xml"/><Relationship Id="rId1" Type="http://schemas.openxmlformats.org/officeDocument/2006/relationships/tags" Target="../tags/tag117.xml"/><Relationship Id="rId6" Type="http://schemas.openxmlformats.org/officeDocument/2006/relationships/hyperlink" Target="http://dontchangethislink.peardeckmagic.zone?eyJ0eXBlIjoiYmlhLWluc3RhbGxlZCIsImxhc3RFZGl0ZWRCeSI6IjEwOTI2ODYzNDE1NzA5ODczMjcyMiIsImNvbnRlbnRJbnN0YW5jZUlkIjoiYmlhLXNsaWRlL3BNdG9iMVJvRGtoaWZEeDVsMk1nNnJEbUg0OEV3SXI5UlMxbE9SRms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hyperlink" Target="https://creativecommons.org/licenses/by/4.0/" TargetMode="Externa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118.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YmlhLWluc3RhbGxlZCIsImxhc3RFZGl0ZWRCeSI6IjEwOTI2ODYzNDE1NzA5ODczMjcyMiIsImNvbnRlbnRJbnN0YW5jZUlkIjoiYmlhLXNsaWRlL1JvSjJEN0xDUHFvVm5HTm91OE95ZU04RmVrOHVwbEc5VGZ2Sm9jdm0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4" Type="http://schemas.openxmlformats.org/officeDocument/2006/relationships/image" Target="../media/image91.png"/></Relationships>
</file>

<file path=ppt/slides/_rels/slide118.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18.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19.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xNyIsImNvbnRlbnRJbnN0YW5jZUlkIjoiMXFseDNqZ1hsdmFIRm55NEx2YjJRa2NEcHRodjA5bkJfeVFmY01oc3JDSTQvMzU3YTg2YzMtZWE2Yi00MDYxLWE0ZDgtMTNkMTkzMTc3YzFi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2.png"/><Relationship Id="rId4" Type="http://schemas.openxmlformats.org/officeDocument/2006/relationships/image" Target="../media/image78.png"/></Relationships>
</file>

<file path=ppt/slides/_rels/slide119.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19.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0.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xNyIsImNvbnRlbnRJbnN0YW5jZUlkIjoiMXFseDNqZ1hsdmFIRm55NEx2YjJRa2NEcHRodjA5bkJfeVFmY01oc3JDSTQvMzU3YTg2YzMtZWE2Yi00MDYxLWE0ZDgtMTNkMTkzMTc3YzFi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2.png"/><Relationship Id="rId4" Type="http://schemas.openxmlformats.org/officeDocument/2006/relationships/image" Target="../media/image7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7.xml"/><Relationship Id="rId1" Type="http://schemas.openxmlformats.org/officeDocument/2006/relationships/tags" Target="../tags/tag13.xml"/><Relationship Id="rId4" Type="http://schemas.openxmlformats.org/officeDocument/2006/relationships/image" Target="../media/image7.png"/></Relationships>
</file>

<file path=ppt/slides/_rels/slide120.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0.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1.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zNCIsImNvbnRlbnRJbnN0YW5jZUlkIjoiMXFseDNqZ1hsdmFIRm55NEx2YjJRa2NEcHRodjA5bkJfeVFmY01oc3JDSTQvYmQ5ZWIzZTgtN2FlZC00ZTczLWFiZTMtOTkzOThkZWIzYTA5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3.png"/><Relationship Id="rId4" Type="http://schemas.openxmlformats.org/officeDocument/2006/relationships/image" Target="../media/image78.png"/></Relationships>
</file>

<file path=ppt/slides/_rels/slide121.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1.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2.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zNCIsImNvbnRlbnRJbnN0YW5jZUlkIjoiMXFseDNqZ1hsdmFIRm55NEx2YjJRa2NEcHRodjA5bkJfeVFmY01oc3JDSTQvYmQ5ZWIzZTgtN2FlZC00ZTczLWFiZTMtOTkzOThkZWIzYTA5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3.png"/><Relationship Id="rId4" Type="http://schemas.openxmlformats.org/officeDocument/2006/relationships/image" Target="../media/image78.png"/></Relationships>
</file>

<file path=ppt/slides/_rels/slide122.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2.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3.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1MSIsImNvbnRlbnRJbnN0YW5jZUlkIjoiMXFseDNqZ1hsdmFIRm55NEx2YjJRa2NEcHRodjA5bkJfeVFmY01oc3JDSTQvMjlhY2MzOGQtMTVkOC00OGYwLTkwYzEtMTRjNDA5ZDQyZGY5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4.png"/><Relationship Id="rId4" Type="http://schemas.openxmlformats.org/officeDocument/2006/relationships/image" Target="../media/image78.png"/></Relationships>
</file>

<file path=ppt/slides/_rels/slide123.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3.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4.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1MSIsImNvbnRlbnRJbnN0YW5jZUlkIjoiMXFseDNqZ1hsdmFIRm55NEx2YjJRa2NEcHRodjA5bkJfeVFmY01oc3JDSTQvMjlhY2MzOGQtMTVkOC00OGYwLTkwYzEtMTRjNDA5ZDQyZGY5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4.png"/><Relationship Id="rId4" Type="http://schemas.openxmlformats.org/officeDocument/2006/relationships/image" Target="../media/image78.png"/></Relationships>
</file>

<file path=ppt/slides/_rels/slide124.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4.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5.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2OCIsImNvbnRlbnRJbnN0YW5jZUlkIjoiMXFseDNqZ1hsdmFIRm55NEx2YjJRa2NEcHRodjA5bkJfeVFmY01oc3JDSTQvMjIzYTExN2ItN2M3Zi00ZDUxLWE5NGMtNjk5ZDhmN2I3ZGZm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5.png"/><Relationship Id="rId4" Type="http://schemas.openxmlformats.org/officeDocument/2006/relationships/image" Target="../media/image78.png"/></Relationships>
</file>

<file path=ppt/slides/_rels/slide125.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5.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6.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2OCIsImNvbnRlbnRJbnN0YW5jZUlkIjoiMXFseDNqZ1hsdmFIRm55NEx2YjJRa2NEcHRodjA5bkJfeVFmY01oc3JDSTQvMjIzYTExN2ItN2M3Zi00ZDUxLWE5NGMtNjk5ZDhmN2I3ZGZm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5.png"/><Relationship Id="rId4" Type="http://schemas.openxmlformats.org/officeDocument/2006/relationships/image" Target="../media/image78.png"/></Relationships>
</file>

<file path=ppt/slides/_rels/slide126.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6.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7.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4NSIsImNvbnRlbnRJbnN0YW5jZUlkIjoiMXFseDNqZ1hsdmFIRm55NEx2YjJRa2NEcHRodjA5bkJfeVFmY01oc3JDSTQvNjNhN2FlMDMtZDk2Zi00ZDgxLWE2MTEtZTgwYmFiOWZkODU3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6.png"/><Relationship Id="rId4" Type="http://schemas.openxmlformats.org/officeDocument/2006/relationships/image" Target="../media/image78.png"/></Relationships>
</file>

<file path=ppt/slides/_rels/slide127.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7.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8.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4NSIsImNvbnRlbnRJbnN0YW5jZUlkIjoiMXFseDNqZ1hsdmFIRm55NEx2YjJRa2NEcHRodjA5bkJfeVFmY01oc3JDSTQvNjNhN2FlMDMtZDk2Zi00ZDgxLWE2MTEtZTgwYmFiOWZkODU3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6.png"/><Relationship Id="rId4" Type="http://schemas.openxmlformats.org/officeDocument/2006/relationships/image" Target="../media/image78.png"/></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17.xml"/><Relationship Id="rId1" Type="http://schemas.openxmlformats.org/officeDocument/2006/relationships/tags" Target="../tags/tag129.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11bHRpcGxlQ2hvaWNlIiwic2xpZGVJZCI6ImczOTBmYmQ2MzY2XzNfMjAzIiwiY29udGVudEluc3RhbmNlSWQiOiIxcWx4M2pnWGx2YUhGbnk0THZiMlFrY0RwdGh2MDluQl95UWZjTWhzckNJNC8yYTgxMmE0Zi04MjAwLTQ5YmMtYmUzMi05ODBiNjc2OTBhMTE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NoYXJlQ29kZSI6IjZnNWtpZCJ9pearId=magic-pear-metadata-identifier" TargetMode="Externa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130.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YmlhLWluc3RhbGxlZCIsImxhc3RFZGl0ZWRCeSI6IjEwOTI2ODYzNDE1NzA5ODczMjcyMiIsImNvbnRlbnRJbnN0YW5jZUlkIjoiYmlhLXNsaWRlL2R5cjBzQTFaZGtsSlJhOHdnTGNiNW9zV2ZjWUZNZWVwNlVidzZ1dXo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4" Type="http://schemas.openxmlformats.org/officeDocument/2006/relationships/image" Target="../media/image6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7.xml"/><Relationship Id="rId1" Type="http://schemas.openxmlformats.org/officeDocument/2006/relationships/tags" Target="../tags/tag14.xml"/><Relationship Id="rId4" Type="http://schemas.openxmlformats.org/officeDocument/2006/relationships/image" Target="../media/image7.png"/></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17.xml"/><Relationship Id="rId1" Type="http://schemas.openxmlformats.org/officeDocument/2006/relationships/tags" Target="../tags/tag131.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YmlhLWluc3RhbGxlZCIsImxhc3RFZGl0ZWRCeSI6IjEwOTI2ODYzNDE1NzA5ODczMjcyMiIsImNvbnRlbnRJbnN0YW5jZUlkIjoiYmlhLXNsaWRlLzhWQ3lLOFViYTdReTRWRzdYWk1vdkV0SkNqcjd2RXM2WlF0VlRKNXY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1.xml"/><Relationship Id="rId1" Type="http://schemas.openxmlformats.org/officeDocument/2006/relationships/tags" Target="../tags/tag13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15.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7.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5.xml"/><Relationship Id="rId1" Type="http://schemas.openxmlformats.org/officeDocument/2006/relationships/tags" Target="../tags/tag17.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7.xml"/><Relationship Id="rId1" Type="http://schemas.openxmlformats.org/officeDocument/2006/relationships/tags" Target="../tags/tag18.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tags" Target="../tags/tag19.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7.xml"/><Relationship Id="rId1" Type="http://schemas.openxmlformats.org/officeDocument/2006/relationships/tags" Target="../tags/tag20.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tags" Target="../tags/tag21.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xml"/><Relationship Id="rId1" Type="http://schemas.openxmlformats.org/officeDocument/2006/relationships/tags" Target="../tags/tag22.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23.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tags" Target="../tags/tag24.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25.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7.xml"/><Relationship Id="rId1" Type="http://schemas.openxmlformats.org/officeDocument/2006/relationships/tags" Target="../tags/tag26.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7.xml"/><Relationship Id="rId1" Type="http://schemas.openxmlformats.org/officeDocument/2006/relationships/tags" Target="../tags/tag27.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28.xml"/><Relationship Id="rId1" Type="http://schemas.openxmlformats.org/officeDocument/2006/relationships/themeOverride" Target="../theme/themeOverride1.xml"/><Relationship Id="rId5" Type="http://schemas.openxmlformats.org/officeDocument/2006/relationships/image" Target="../media/image13.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7.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30.xml"/><Relationship Id="rId7" Type="http://schemas.openxmlformats.org/officeDocument/2006/relationships/hyperlink" Target="https://en.wikipedia.org/wiki/Microsoft_Teams" TargetMode="External"/><Relationship Id="rId2" Type="http://schemas.openxmlformats.org/officeDocument/2006/relationships/slideLayout" Target="../slideLayouts/slideLayout3.xml"/><Relationship Id="rId1" Type="http://schemas.openxmlformats.org/officeDocument/2006/relationships/tags" Target="../tags/tag31.xml"/><Relationship Id="rId6" Type="http://schemas.openxmlformats.org/officeDocument/2006/relationships/image" Target="../media/image15.png"/><Relationship Id="rId5" Type="http://schemas.openxmlformats.org/officeDocument/2006/relationships/hyperlink" Target="https://commons.wikimedia.org/wiki/File:Google_Meet_icon_(2020).svg" TargetMode="External"/><Relationship Id="rId4" Type="http://schemas.openxmlformats.org/officeDocument/2006/relationships/image" Target="../media/image14.png"/><Relationship Id="rId9" Type="http://schemas.openxmlformats.org/officeDocument/2006/relationships/hyperlink" Target="https://keeplearning.ubc.ca/faq/" TargetMode="Externa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7.xml"/><Relationship Id="rId1" Type="http://schemas.openxmlformats.org/officeDocument/2006/relationships/tags" Target="../tags/tag32.xml"/><Relationship Id="rId4" Type="http://schemas.openxmlformats.org/officeDocument/2006/relationships/hyperlink" Target="https://zoom.com/j/1605585892?pwd=bmVmcTRFaFVQaUxyNDhpVmlNUUo4QT09" TargetMode="Externa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7.xml"/><Relationship Id="rId1" Type="http://schemas.openxmlformats.org/officeDocument/2006/relationships/tags" Target="../tags/tag33.xml"/><Relationship Id="rId5" Type="http://schemas.openxmlformats.org/officeDocument/2006/relationships/image" Target="../media/image18.pn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7.xml"/><Relationship Id="rId1" Type="http://schemas.openxmlformats.org/officeDocument/2006/relationships/tags" Target="../tags/tag34.xml"/><Relationship Id="rId5" Type="http://schemas.openxmlformats.org/officeDocument/2006/relationships/image" Target="../media/image20.png"/><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36.xml"/><Relationship Id="rId5" Type="http://schemas.openxmlformats.org/officeDocument/2006/relationships/image" Target="../media/image22.svg"/><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7.xml"/><Relationship Id="rId1" Type="http://schemas.openxmlformats.org/officeDocument/2006/relationships/tags" Target="../tags/tag38.xml"/><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7.xml"/><Relationship Id="rId1" Type="http://schemas.openxmlformats.org/officeDocument/2006/relationships/tags" Target="../tags/tag39.xml"/><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7.xml"/><Relationship Id="rId1" Type="http://schemas.openxmlformats.org/officeDocument/2006/relationships/tags" Target="../tags/tag40.xml"/><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7.xml"/><Relationship Id="rId1" Type="http://schemas.openxmlformats.org/officeDocument/2006/relationships/tags" Target="../tags/tag41.xml"/><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7.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7.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7.xml"/><Relationship Id="rId1" Type="http://schemas.openxmlformats.org/officeDocument/2006/relationships/tags" Target="../tags/tag45.xml"/><Relationship Id="rId4" Type="http://schemas.openxmlformats.org/officeDocument/2006/relationships/image" Target="../media/image26.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7.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18" Type="http://schemas.openxmlformats.org/officeDocument/2006/relationships/image" Target="../media/image39.png"/><Relationship Id="rId26" Type="http://schemas.openxmlformats.org/officeDocument/2006/relationships/image" Target="../media/image47.png"/><Relationship Id="rId39" Type="http://schemas.openxmlformats.org/officeDocument/2006/relationships/image" Target="../media/image60.png"/><Relationship Id="rId3" Type="http://schemas.openxmlformats.org/officeDocument/2006/relationships/notesSlide" Target="../notesSlides/notesSlide46.xml"/><Relationship Id="rId21" Type="http://schemas.openxmlformats.org/officeDocument/2006/relationships/image" Target="../media/image42.png"/><Relationship Id="rId34" Type="http://schemas.openxmlformats.org/officeDocument/2006/relationships/image" Target="../media/image55.png"/><Relationship Id="rId7" Type="http://schemas.openxmlformats.org/officeDocument/2006/relationships/image" Target="../media/image28.png"/><Relationship Id="rId12" Type="http://schemas.openxmlformats.org/officeDocument/2006/relationships/image" Target="../media/image33.png"/><Relationship Id="rId17" Type="http://schemas.openxmlformats.org/officeDocument/2006/relationships/image" Target="../media/image38.png"/><Relationship Id="rId25" Type="http://schemas.openxmlformats.org/officeDocument/2006/relationships/image" Target="../media/image46.png"/><Relationship Id="rId33" Type="http://schemas.openxmlformats.org/officeDocument/2006/relationships/image" Target="../media/image54.png"/><Relationship Id="rId38" Type="http://schemas.openxmlformats.org/officeDocument/2006/relationships/image" Target="../media/image59.png"/><Relationship Id="rId2" Type="http://schemas.openxmlformats.org/officeDocument/2006/relationships/slideLayout" Target="../slideLayouts/slideLayout17.xml"/><Relationship Id="rId16" Type="http://schemas.openxmlformats.org/officeDocument/2006/relationships/image" Target="../media/image37.png"/><Relationship Id="rId20" Type="http://schemas.openxmlformats.org/officeDocument/2006/relationships/image" Target="../media/image41.png"/><Relationship Id="rId29" Type="http://schemas.openxmlformats.org/officeDocument/2006/relationships/image" Target="../media/image50.png"/><Relationship Id="rId1" Type="http://schemas.openxmlformats.org/officeDocument/2006/relationships/tags" Target="../tags/tag47.xml"/><Relationship Id="rId6" Type="http://schemas.openxmlformats.org/officeDocument/2006/relationships/image" Target="../media/image27.png"/><Relationship Id="rId11" Type="http://schemas.openxmlformats.org/officeDocument/2006/relationships/image" Target="../media/image32.png"/><Relationship Id="rId24" Type="http://schemas.openxmlformats.org/officeDocument/2006/relationships/image" Target="../media/image45.png"/><Relationship Id="rId32" Type="http://schemas.openxmlformats.org/officeDocument/2006/relationships/image" Target="../media/image53.png"/><Relationship Id="rId37" Type="http://schemas.openxmlformats.org/officeDocument/2006/relationships/image" Target="../media/image58.png"/><Relationship Id="rId40" Type="http://schemas.openxmlformats.org/officeDocument/2006/relationships/image" Target="../media/image61.png"/><Relationship Id="rId5" Type="http://schemas.openxmlformats.org/officeDocument/2006/relationships/hyperlink" Target="http://www.flaticon.com" TargetMode="External"/><Relationship Id="rId15" Type="http://schemas.openxmlformats.org/officeDocument/2006/relationships/image" Target="../media/image36.png"/><Relationship Id="rId23" Type="http://schemas.openxmlformats.org/officeDocument/2006/relationships/image" Target="../media/image44.png"/><Relationship Id="rId28" Type="http://schemas.openxmlformats.org/officeDocument/2006/relationships/image" Target="../media/image49.png"/><Relationship Id="rId36" Type="http://schemas.openxmlformats.org/officeDocument/2006/relationships/image" Target="../media/image57.png"/><Relationship Id="rId10" Type="http://schemas.openxmlformats.org/officeDocument/2006/relationships/image" Target="../media/image31.png"/><Relationship Id="rId19" Type="http://schemas.openxmlformats.org/officeDocument/2006/relationships/image" Target="../media/image40.png"/><Relationship Id="rId31" Type="http://schemas.openxmlformats.org/officeDocument/2006/relationships/image" Target="../media/image52.png"/><Relationship Id="rId4" Type="http://schemas.openxmlformats.org/officeDocument/2006/relationships/hyperlink" Target="https://www.flaticon.com/authors/freepik" TargetMode="External"/><Relationship Id="rId9" Type="http://schemas.openxmlformats.org/officeDocument/2006/relationships/image" Target="../media/image30.png"/><Relationship Id="rId14" Type="http://schemas.openxmlformats.org/officeDocument/2006/relationships/image" Target="../media/image35.png"/><Relationship Id="rId22" Type="http://schemas.openxmlformats.org/officeDocument/2006/relationships/image" Target="../media/image43.png"/><Relationship Id="rId27" Type="http://schemas.openxmlformats.org/officeDocument/2006/relationships/image" Target="../media/image48.png"/><Relationship Id="rId30" Type="http://schemas.openxmlformats.org/officeDocument/2006/relationships/image" Target="../media/image51.png"/><Relationship Id="rId35" Type="http://schemas.openxmlformats.org/officeDocument/2006/relationships/image" Target="../media/image56.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7.xml"/><Relationship Id="rId1" Type="http://schemas.openxmlformats.org/officeDocument/2006/relationships/tags" Target="../tags/tag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7.xml"/><Relationship Id="rId1" Type="http://schemas.openxmlformats.org/officeDocument/2006/relationships/tags" Target="../tags/tag4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7.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5.xml"/><Relationship Id="rId1" Type="http://schemas.openxmlformats.org/officeDocument/2006/relationships/tags" Target="../tags/tag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7.xml"/><Relationship Id="rId1" Type="http://schemas.openxmlformats.org/officeDocument/2006/relationships/tags" Target="../tags/tag5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7.xml"/><Relationship Id="rId1" Type="http://schemas.openxmlformats.org/officeDocument/2006/relationships/tags" Target="../tags/tag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7.xml"/><Relationship Id="rId1" Type="http://schemas.openxmlformats.org/officeDocument/2006/relationships/tags" Target="../tags/tag5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7.xml"/><Relationship Id="rId1" Type="http://schemas.openxmlformats.org/officeDocument/2006/relationships/tags" Target="../tags/tag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7.xml"/><Relationship Id="rId1" Type="http://schemas.openxmlformats.org/officeDocument/2006/relationships/tags" Target="../tags/tag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7.xml"/><Relationship Id="rId1" Type="http://schemas.openxmlformats.org/officeDocument/2006/relationships/tags" Target="../tags/tag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7.xml"/><Relationship Id="rId1" Type="http://schemas.openxmlformats.org/officeDocument/2006/relationships/tags" Target="../tags/tag5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7.xml"/><Relationship Id="rId1" Type="http://schemas.openxmlformats.org/officeDocument/2006/relationships/tags" Target="../tags/tag5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7.xml"/><Relationship Id="rId1" Type="http://schemas.openxmlformats.org/officeDocument/2006/relationships/tags" Target="../tags/tag6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7.xml"/><Relationship Id="rId1" Type="http://schemas.openxmlformats.org/officeDocument/2006/relationships/tags" Target="../tags/tag61.xml"/><Relationship Id="rId4" Type="http://schemas.openxmlformats.org/officeDocument/2006/relationships/hyperlink" Target="http://bit.ly/tsmfacts" TargetMode="Externa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7.xml"/><Relationship Id="rId1" Type="http://schemas.openxmlformats.org/officeDocument/2006/relationships/tags" Target="../tags/tag6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7.xml"/><Relationship Id="rId1" Type="http://schemas.openxmlformats.org/officeDocument/2006/relationships/tags" Target="../tags/tag6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7.xml"/><Relationship Id="rId1" Type="http://schemas.openxmlformats.org/officeDocument/2006/relationships/tags" Target="../tags/tag6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7.xml"/><Relationship Id="rId1" Type="http://schemas.openxmlformats.org/officeDocument/2006/relationships/tags" Target="../tags/tag65.xml"/><Relationship Id="rId4" Type="http://schemas.openxmlformats.org/officeDocument/2006/relationships/hyperlink" Target="http://bit.ly/tsmadvice" TargetMode="Externa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7.xml"/><Relationship Id="rId1" Type="http://schemas.openxmlformats.org/officeDocument/2006/relationships/tags" Target="../tags/tag67.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7.xml"/><Relationship Id="rId1" Type="http://schemas.openxmlformats.org/officeDocument/2006/relationships/tags" Target="../tags/tag68.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7.xml"/><Relationship Id="rId1" Type="http://schemas.openxmlformats.org/officeDocument/2006/relationships/tags" Target="../tags/tag69.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70.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SZXNwb25zZS10ZXh0Iiwic2xpZGVJZCI6ImczOGY0OTQ2ZTMwXzJfMjY1IiwiY29udGVudEluc3RhbmNlSWQiOiIxRU9heG41TzdlbkttMk0zeFZKMUtmMFZSSzlreHJ6MUFuaW43b1Y3ZkljOC8wYzg4MmFhMy1lM2VmLTQyMjAtOTExNC0zMmJjN2ExODMyNmYifQ==pearId=magic-pear-metadata-identifier" TargetMode="External"/><Relationship Id="rId4" Type="http://schemas.openxmlformats.org/officeDocument/2006/relationships/image" Target="../media/image6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7.xml"/><Relationship Id="rId1" Type="http://schemas.openxmlformats.org/officeDocument/2006/relationships/tags" Target="../tags/tag8.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71.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SZXNwb25zZS10ZXh0Iiwic2xpZGVJZCI6ImczOGY0OTQ2ZTMwXzJfMjY1IiwiY29udGVudEluc3RhbmNlSWQiOiIxRU9heG41TzdlbkttMk0zeFZKMUtmMFZSSzlreHJ6MUFuaW43b1Y3ZkljOC8wYzg4MmFhMy1lM2VmLTQyMjAtOTExNC0zMmJjN2ExODMyNmYifQ==pearId=magic-pear-metadata-identifier" TargetMode="External"/><Relationship Id="rId4" Type="http://schemas.openxmlformats.org/officeDocument/2006/relationships/image" Target="../media/image62.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72.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SZXNwb25zZS10ZXh0Iiwic2xpZGVJZCI6ImczOGY0OTQ2ZTMwXzJfMzg2IiwiY29udGVudEluc3RhbmNlSWQiOiIxRU9heG41TzdlbkttMk0zeFZKMUtmMFZSSzlreHJ6MUFuaW43b1Y3ZkljOC8yMTYwZmNlMS05YmM5LTQ4MDAtOWI1NC0xZmIwNTM3OWQ3ZDYifQ==pearId=magic-pear-metadata-identifier" TargetMode="External"/><Relationship Id="rId4" Type="http://schemas.openxmlformats.org/officeDocument/2006/relationships/image" Target="../media/image62.png"/></Relationships>
</file>

<file path=ppt/slides/_rels/slide72.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72.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7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7.xml"/><Relationship Id="rId1" Type="http://schemas.openxmlformats.org/officeDocument/2006/relationships/tags" Target="../tags/tag74.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4.xml"/><Relationship Id="rId1" Type="http://schemas.openxmlformats.org/officeDocument/2006/relationships/tags" Target="../tags/tag75.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oYW5kRHJhd2luZyIsInNsaWRlSWQiOiJnMzhmNDk0NmUzMF8yXzY0NyIsImNvbnRlbnRJbnN0YW5jZUlkIjoiMUVPYXhuNU83ZW5LbTJNM3hWSjFLZjBWUks5a3hyejFBbmluN29WN2ZJYzgvMzJjMDM0MTAtZDhmZS00ZjYxLWFhOGEtMzM3NjM2YTdmZjQ4In0=pearId=magic-pear-metadata-identifier" TargetMode="Externa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4.xml"/><Relationship Id="rId1" Type="http://schemas.openxmlformats.org/officeDocument/2006/relationships/tags" Target="../tags/tag76.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oYW5kRHJhd2luZyIsInNsaWRlSWQiOiJnMzhmNDk0NmUzMF8yXzY0NyIsImNvbnRlbnRJbnN0YW5jZUlkIjoiMUVPYXhuNU83ZW5LbTJNM3hWSjFLZjBWUks5a3hyejFBbmluN29WN2ZJYzgvMzJjMDM0MTAtZDhmZS00ZjYxLWFhOGEtMzM3NjM2YTdmZjQ4In0=pearId=magic-pear-metadata-identifier" TargetMode="Externa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4.xml"/><Relationship Id="rId1" Type="http://schemas.openxmlformats.org/officeDocument/2006/relationships/tags" Target="../tags/tag77.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4.xml"/><Relationship Id="rId1" Type="http://schemas.openxmlformats.org/officeDocument/2006/relationships/tags" Target="../tags/tag78.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4.xml"/><Relationship Id="rId1" Type="http://schemas.openxmlformats.org/officeDocument/2006/relationships/tags" Target="../tags/tag79.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4.xml"/><Relationship Id="rId1" Type="http://schemas.openxmlformats.org/officeDocument/2006/relationships/tags" Target="../tags/tag80.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7.xml"/><Relationship Id="rId1" Type="http://schemas.openxmlformats.org/officeDocument/2006/relationships/tags" Target="../tags/tag9.xml"/><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80.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81.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SZXNwb25zZS10ZXh0Iiwic2xpZGVJZCI6ImczOGY0OTQ2ZTMwXzJfNzEwIiwiY29udGVudEluc3RhbmNlSWQiOiIxRU9heG41TzdlbkttMk0zeFZKMUtmMFZSSzlreHJ6MUFuaW43b1Y3ZkljOC9lODZjNzIxMy1mNjMxLTRkYTEtOGU5OC1lMmRlNDliNTI5NjgifQ==pearId=magic-pear-metadata-identifier" TargetMode="External"/><Relationship Id="rId5" Type="http://schemas.openxmlformats.org/officeDocument/2006/relationships/image" Target="../media/image67.png"/><Relationship Id="rId4" Type="http://schemas.openxmlformats.org/officeDocument/2006/relationships/image" Target="../media/image66.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7.xml"/><Relationship Id="rId1" Type="http://schemas.openxmlformats.org/officeDocument/2006/relationships/tags" Target="../tags/tag82.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8.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7.xml"/><Relationship Id="rId1" Type="http://schemas.openxmlformats.org/officeDocument/2006/relationships/tags" Target="../tags/tag83.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7.xml"/><Relationship Id="rId1" Type="http://schemas.openxmlformats.org/officeDocument/2006/relationships/tags" Target="../tags/tag84.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7.xml"/><Relationship Id="rId1" Type="http://schemas.openxmlformats.org/officeDocument/2006/relationships/tags" Target="../tags/tag85.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9.gif"/></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7.xml"/><Relationship Id="rId1" Type="http://schemas.openxmlformats.org/officeDocument/2006/relationships/tags" Target="../tags/tag86.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0.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7.xml"/><Relationship Id="rId1" Type="http://schemas.openxmlformats.org/officeDocument/2006/relationships/tags" Target="../tags/tag87.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1.png"/></Relationships>
</file>

<file path=ppt/slides/_rels/slide87.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87.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88.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7.xml"/><Relationship Id="rId1" Type="http://schemas.openxmlformats.org/officeDocument/2006/relationships/tags" Target="../tags/tag89.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7.xml"/><Relationship Id="rId1" Type="http://schemas.openxmlformats.org/officeDocument/2006/relationships/tags" Target="../tags/tag90.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7.xml"/><Relationship Id="rId1" Type="http://schemas.openxmlformats.org/officeDocument/2006/relationships/tags" Target="../tags/tag10.xml"/><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90.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91.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7.xml"/><Relationship Id="rId1" Type="http://schemas.openxmlformats.org/officeDocument/2006/relationships/tags" Target="../tags/tag92.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93.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EwV1Q3NzRQZWNZLUxEMWpGb3dGMFltd3k0VjhVRzFrTEJsdlV5SEtYZU5jIiwiY29udGVudElkIjoiY3VzdG9tLXJlc3BvbnNlLWZyZWVSZXNwb25zZS10ZXh0Iiwic2xpZGVJZCI6ImczNzk0NTJkMmZjXzJfODEiLCJjb250ZW50SW5zdGFuY2VJZCI6IjEwV1Q3NzRQZWNZLUxEMWpGb3dGMFltd3k0VjhVRzFrTEJsdlV5SEtYZU5jLzkyMzk4MTQ3LTM0YWEtNDdmZi05NDEzLTNiZGIwMGYyNjBjNiJ9pearId=magic-pear-metadata-identifier" TargetMode="External"/><Relationship Id="rId4" Type="http://schemas.openxmlformats.org/officeDocument/2006/relationships/image" Target="../media/image72.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5.xml"/><Relationship Id="rId1" Type="http://schemas.openxmlformats.org/officeDocument/2006/relationships/tags" Target="../tags/tag94.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EwV1Q3NzRQZWNZLUxEMWpGb3dGMFltd3k0VjhVRzFrTEJsdlV5SEtYZU5jIiwiY29udGVudElkIjoiY3VzdG9tLXJlc3BvbnNlLWZyZWVoYW5kRHJhd2luZyIsInNsaWRlSWQiOiJnMzhlOWFlZjA4YV8yXzE1MzgiLCJjb250ZW50SW5zdGFuY2VJZCI6IjEwV1Q3NzRQZWNZLUxEMWpGb3dGMFltd3k0VjhVRzFrTEJsdlV5SEtYZU5jL2M1YTdkOTczLTkyYTQtNDc4Yi1iYTE1LTJkOGVkYjc4ZWViYyJ9pearId=magic-pear-metadata-identifier" TargetMode="External"/><Relationship Id="rId4" Type="http://schemas.openxmlformats.org/officeDocument/2006/relationships/image" Target="../media/image72.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5.xml"/><Relationship Id="rId1" Type="http://schemas.openxmlformats.org/officeDocument/2006/relationships/tags" Target="../tags/tag95.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EwV1Q3NzRQZWNZLUxEMWpGb3dGMFltd3k0VjhVRzFrTEJsdlV5SEtYZU5jIiwiY29udGVudElkIjoiY3VzdG9tLXJlc3BvbnNlLWZyZWVSZXNwb25zZS10ZXh0Iiwic2xpZGVJZCI6ImczNzk0NTJkMmZjXzBfNTciLCJjb250ZW50SW5zdGFuY2VJZCI6IjEwV1Q3NzRQZWNZLUxEMWpGb3dGMFltd3k0VjhVRzFrTEJsdlV5SEtYZU5jL2E3ZDc1NTk2LTllZDQtNDI1ZC05ZjUxLTE1ZWMxMGRiNjgxZCJ9pearId=magic-pear-metadata-identifier" TargetMode="External"/><Relationship Id="rId4" Type="http://schemas.openxmlformats.org/officeDocument/2006/relationships/image" Target="../media/image73.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15.xml"/><Relationship Id="rId1" Type="http://schemas.openxmlformats.org/officeDocument/2006/relationships/tags" Target="../tags/tag96.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3.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5.xml"/><Relationship Id="rId1" Type="http://schemas.openxmlformats.org/officeDocument/2006/relationships/tags" Target="../tags/tag97.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4.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5.xml"/><Relationship Id="rId1" Type="http://schemas.openxmlformats.org/officeDocument/2006/relationships/tags" Target="../tags/tag98.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4.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4.xml"/><Relationship Id="rId1" Type="http://schemas.openxmlformats.org/officeDocument/2006/relationships/tags" Target="../tags/tag99.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8.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4.xml"/><Relationship Id="rId1" Type="http://schemas.openxmlformats.org/officeDocument/2006/relationships/tags" Target="../tags/tag100.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6" name="Google Shape;66;p19"/>
          <p:cNvSpPr txBox="1">
            <a:spLocks noGrp="1"/>
          </p:cNvSpPr>
          <p:nvPr>
            <p:ph type="ctrTitle" idx="4294967295"/>
          </p:nvPr>
        </p:nvSpPr>
        <p:spPr>
          <a:xfrm>
            <a:off x="415925" y="692150"/>
            <a:ext cx="8728075" cy="574675"/>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500" dirty="0">
                <a:latin typeface="+mj-lt"/>
                <a:ea typeface="Open Sans" panose="020B0606030504020204" pitchFamily="34" charset="0"/>
                <a:cs typeface="Open Sans" panose="020B0606030504020204" pitchFamily="34" charset="0"/>
                <a:sym typeface="Average"/>
              </a:rPr>
              <a:t>Welcome</a:t>
            </a:r>
            <a:endParaRPr sz="4500" dirty="0">
              <a:latin typeface="+mj-lt"/>
              <a:ea typeface="Open Sans" panose="020B0606030504020204" pitchFamily="34" charset="0"/>
              <a:cs typeface="Open Sans" panose="020B0606030504020204" pitchFamily="34" charset="0"/>
              <a:sym typeface="Average"/>
            </a:endParaRPr>
          </a:p>
        </p:txBody>
      </p:sp>
      <p:sp>
        <p:nvSpPr>
          <p:cNvPr id="67" name="Google Shape;67;p19"/>
          <p:cNvSpPr txBox="1">
            <a:spLocks noGrp="1"/>
          </p:cNvSpPr>
          <p:nvPr>
            <p:ph type="ctrTitle" idx="4294967295"/>
          </p:nvPr>
        </p:nvSpPr>
        <p:spPr>
          <a:xfrm>
            <a:off x="1113630" y="1419225"/>
            <a:ext cx="7332663" cy="3186113"/>
          </a:xfrm>
          <a:prstGeom prst="rect">
            <a:avLst/>
          </a:prstGeom>
        </p:spPr>
        <p:txBody>
          <a:bodyPr spcFirstLastPara="1" wrap="square" lIns="91425" tIns="91425" rIns="91425" bIns="91425" anchor="t" anchorCtr="0">
            <a:noAutofit/>
          </a:bodyPr>
          <a:lstStyle/>
          <a:p>
            <a:pPr marL="457200" lvl="0" indent="-381000" algn="l" rtl="0">
              <a:spcBef>
                <a:spcPts val="0"/>
              </a:spcBef>
              <a:spcAft>
                <a:spcPts val="600"/>
              </a:spcAft>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Sign in (both adult and student)</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600"/>
              </a:spcAft>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Find a seat (families, please sit together)</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600"/>
              </a:spcAft>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Turn on your computer and log on</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600"/>
              </a:spcAft>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Check if your battery is charged</a:t>
            </a:r>
            <a:b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b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r>
              <a:rPr lang="en-US"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Do you have a Google account? Let us know if you need help making one or resetting your password.</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pic>
        <p:nvPicPr>
          <p:cNvPr id="139" name="Google Shape;139;p28"/>
          <p:cNvPicPr preferRelativeResize="0"/>
          <p:nvPr/>
        </p:nvPicPr>
        <p:blipFill rotWithShape="1">
          <a:blip r:embed="rId4">
            <a:alphaModFix/>
          </a:blip>
          <a:srcRect b="26062"/>
          <a:stretch/>
        </p:blipFill>
        <p:spPr>
          <a:xfrm>
            <a:off x="714375" y="635850"/>
            <a:ext cx="7715250" cy="3802948"/>
          </a:xfrm>
          <a:prstGeom prst="rect">
            <a:avLst/>
          </a:prstGeom>
          <a:noFill/>
          <a:ln w="12700">
            <a:solidFill>
              <a:srgbClr val="002060"/>
            </a:solidFill>
          </a:ln>
        </p:spPr>
      </p:pic>
      <p:sp>
        <p:nvSpPr>
          <p:cNvPr id="140" name="Google Shape;140;p28"/>
          <p:cNvSpPr/>
          <p:nvPr/>
        </p:nvSpPr>
        <p:spPr>
          <a:xfrm>
            <a:off x="656100" y="1506600"/>
            <a:ext cx="1166400" cy="5121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41" name="Google Shape;141;p28"/>
          <p:cNvCxnSpPr/>
          <p:nvPr/>
        </p:nvCxnSpPr>
        <p:spPr>
          <a:xfrm>
            <a:off x="-1749075" y="1702800"/>
            <a:ext cx="2299200" cy="207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2775"/>
        <p:cNvGrpSpPr/>
        <p:nvPr/>
      </p:nvGrpSpPr>
      <p:grpSpPr>
        <a:xfrm>
          <a:off x="0" y="0"/>
          <a:ext cx="0" cy="0"/>
          <a:chOff x="0" y="0"/>
          <a:chExt cx="0" cy="0"/>
        </a:xfrm>
      </p:grpSpPr>
      <p:sp>
        <p:nvSpPr>
          <p:cNvPr id="2776" name="Google Shape;2776;p103"/>
          <p:cNvSpPr/>
          <p:nvPr/>
        </p:nvSpPr>
        <p:spPr>
          <a:xfrm>
            <a:off x="945759" y="270592"/>
            <a:ext cx="7252500" cy="481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3E4247"/>
              </a:buClr>
              <a:buSzPts val="2800"/>
              <a:buFont typeface="Arial"/>
              <a:buNone/>
            </a:pPr>
            <a:r>
              <a:rPr lang="en" sz="2800" b="1" i="0" u="none" strike="noStrike" cap="none">
                <a:solidFill>
                  <a:srgbClr val="3E4247"/>
                </a:solidFill>
                <a:latin typeface="Google Sans"/>
                <a:ea typeface="Google Sans"/>
                <a:cs typeface="Google Sans"/>
                <a:sym typeface="Google Sans"/>
              </a:rPr>
              <a:t>Take a New Point of View</a:t>
            </a:r>
            <a:endParaRPr sz="2800" b="1" i="0" u="none" strike="noStrike" cap="none">
              <a:solidFill>
                <a:srgbClr val="3E4247"/>
              </a:solidFill>
              <a:latin typeface="Google Sans"/>
              <a:ea typeface="Google Sans"/>
              <a:cs typeface="Google Sans"/>
              <a:sym typeface="Google Sans"/>
            </a:endParaRPr>
          </a:p>
        </p:txBody>
      </p:sp>
      <p:sp>
        <p:nvSpPr>
          <p:cNvPr id="2777" name="Google Shape;2777;p103"/>
          <p:cNvSpPr/>
          <p:nvPr/>
        </p:nvSpPr>
        <p:spPr>
          <a:xfrm>
            <a:off x="7181498" y="1534129"/>
            <a:ext cx="10719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n" sz="1200" b="1" i="0" u="none" strike="noStrike" cap="none">
                <a:solidFill>
                  <a:srgbClr val="4286F3"/>
                </a:solidFill>
                <a:latin typeface="Google Sans"/>
                <a:ea typeface="Google Sans"/>
                <a:cs typeface="Google Sans"/>
                <a:sym typeface="Google Sans"/>
              </a:rPr>
              <a:t>Group 4</a:t>
            </a:r>
            <a:br>
              <a:rPr lang="en" sz="1200" b="1" i="0" u="none" strike="noStrike" cap="none">
                <a:solidFill>
                  <a:srgbClr val="4286F3"/>
                </a:solidFill>
                <a:latin typeface="Google Sans"/>
                <a:ea typeface="Google Sans"/>
                <a:cs typeface="Google Sans"/>
                <a:sym typeface="Google Sans"/>
              </a:rPr>
            </a:br>
            <a:r>
              <a:rPr lang="en" sz="2000" b="1" i="0" u="none" strike="noStrike" cap="none">
                <a:solidFill>
                  <a:schemeClr val="dk2"/>
                </a:solidFill>
                <a:latin typeface="Google Sans"/>
                <a:ea typeface="Google Sans"/>
                <a:cs typeface="Google Sans"/>
                <a:sym typeface="Google Sans"/>
              </a:rPr>
              <a:t>Friend</a:t>
            </a:r>
            <a:endParaRPr>
              <a:latin typeface="Google Sans"/>
              <a:ea typeface="Google Sans"/>
              <a:cs typeface="Google Sans"/>
              <a:sym typeface="Google Sans"/>
            </a:endParaRPr>
          </a:p>
        </p:txBody>
      </p:sp>
      <p:sp>
        <p:nvSpPr>
          <p:cNvPr id="2778" name="Google Shape;2778;p103"/>
          <p:cNvSpPr/>
          <p:nvPr/>
        </p:nvSpPr>
        <p:spPr>
          <a:xfrm>
            <a:off x="1777265" y="3250567"/>
            <a:ext cx="13953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n" sz="1200" b="1" i="0" u="none" strike="noStrike" cap="none">
                <a:solidFill>
                  <a:srgbClr val="4286F3"/>
                </a:solidFill>
                <a:latin typeface="Google Sans"/>
                <a:ea typeface="Google Sans"/>
                <a:cs typeface="Google Sans"/>
                <a:sym typeface="Google Sans"/>
              </a:rPr>
              <a:t>Group 5</a:t>
            </a:r>
            <a:br>
              <a:rPr lang="en" sz="1200" b="1" i="0" u="none" strike="noStrike" cap="none">
                <a:solidFill>
                  <a:srgbClr val="4286F3"/>
                </a:solidFill>
                <a:latin typeface="Google Sans"/>
                <a:ea typeface="Google Sans"/>
                <a:cs typeface="Google Sans"/>
                <a:sym typeface="Google Sans"/>
              </a:rPr>
            </a:br>
            <a:r>
              <a:rPr lang="en" sz="2000" b="1" i="0" u="none" strike="noStrike" cap="none">
                <a:solidFill>
                  <a:schemeClr val="dk2"/>
                </a:solidFill>
                <a:latin typeface="Google Sans"/>
                <a:ea typeface="Google Sans"/>
                <a:cs typeface="Google Sans"/>
                <a:sym typeface="Google Sans"/>
              </a:rPr>
              <a:t>Employer</a:t>
            </a:r>
            <a:endParaRPr>
              <a:latin typeface="Google Sans"/>
              <a:ea typeface="Google Sans"/>
              <a:cs typeface="Google Sans"/>
              <a:sym typeface="Google Sans"/>
            </a:endParaRPr>
          </a:p>
        </p:txBody>
      </p:sp>
      <p:sp>
        <p:nvSpPr>
          <p:cNvPr id="2779" name="Google Shape;2779;p103"/>
          <p:cNvSpPr/>
          <p:nvPr/>
        </p:nvSpPr>
        <p:spPr>
          <a:xfrm>
            <a:off x="3875185" y="3250567"/>
            <a:ext cx="13935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n" sz="1200" b="1" i="0" u="none" strike="noStrike" cap="none">
                <a:solidFill>
                  <a:srgbClr val="4286F3"/>
                </a:solidFill>
                <a:latin typeface="Google Sans"/>
                <a:ea typeface="Google Sans"/>
                <a:cs typeface="Google Sans"/>
                <a:sym typeface="Google Sans"/>
              </a:rPr>
              <a:t>Group 6</a:t>
            </a:r>
            <a:br>
              <a:rPr lang="en" sz="1200" b="1" i="0" u="none" strike="noStrike" cap="none">
                <a:solidFill>
                  <a:srgbClr val="4286F3"/>
                </a:solidFill>
                <a:latin typeface="Google Sans"/>
                <a:ea typeface="Google Sans"/>
                <a:cs typeface="Google Sans"/>
                <a:sym typeface="Google Sans"/>
              </a:rPr>
            </a:br>
            <a:r>
              <a:rPr lang="en" sz="2000" b="1" i="0" u="none" strike="noStrike" cap="none">
                <a:solidFill>
                  <a:schemeClr val="dk2"/>
                </a:solidFill>
                <a:latin typeface="Google Sans"/>
                <a:ea typeface="Google Sans"/>
                <a:cs typeface="Google Sans"/>
                <a:sym typeface="Google Sans"/>
              </a:rPr>
              <a:t>Advertiser</a:t>
            </a:r>
            <a:endParaRPr>
              <a:latin typeface="Google Sans"/>
              <a:ea typeface="Google Sans"/>
              <a:cs typeface="Google Sans"/>
              <a:sym typeface="Google Sans"/>
            </a:endParaRPr>
          </a:p>
        </p:txBody>
      </p:sp>
      <p:sp>
        <p:nvSpPr>
          <p:cNvPr id="2780" name="Google Shape;2780;p103"/>
          <p:cNvSpPr/>
          <p:nvPr/>
        </p:nvSpPr>
        <p:spPr>
          <a:xfrm>
            <a:off x="6118436" y="3250567"/>
            <a:ext cx="11010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n" sz="1200" b="1" i="0" u="none" strike="noStrike" cap="none">
                <a:solidFill>
                  <a:srgbClr val="4286F3"/>
                </a:solidFill>
                <a:latin typeface="Google Sans"/>
                <a:ea typeface="Google Sans"/>
                <a:cs typeface="Google Sans"/>
                <a:sym typeface="Google Sans"/>
              </a:rPr>
              <a:t>Group 7</a:t>
            </a:r>
            <a:br>
              <a:rPr lang="en" sz="1200" b="1" i="0" u="none" strike="noStrike" cap="none">
                <a:solidFill>
                  <a:srgbClr val="4286F3"/>
                </a:solidFill>
                <a:latin typeface="Google Sans"/>
                <a:ea typeface="Google Sans"/>
                <a:cs typeface="Google Sans"/>
                <a:sym typeface="Google Sans"/>
              </a:rPr>
            </a:br>
            <a:r>
              <a:rPr lang="en" sz="2000" b="1" i="0" u="none" strike="noStrike" cap="none">
                <a:solidFill>
                  <a:schemeClr val="dk2"/>
                </a:solidFill>
                <a:latin typeface="Google Sans"/>
                <a:ea typeface="Google Sans"/>
                <a:cs typeface="Google Sans"/>
                <a:sym typeface="Google Sans"/>
              </a:rPr>
              <a:t>You in </a:t>
            </a:r>
            <a:br>
              <a:rPr lang="en" sz="2000" b="1" i="0" u="none" strike="noStrike" cap="none">
                <a:solidFill>
                  <a:schemeClr val="dk2"/>
                </a:solidFill>
                <a:latin typeface="Google Sans"/>
                <a:ea typeface="Google Sans"/>
                <a:cs typeface="Google Sans"/>
                <a:sym typeface="Google Sans"/>
              </a:rPr>
            </a:br>
            <a:r>
              <a:rPr lang="en" sz="2000" b="1" i="0" u="none" strike="noStrike" cap="none">
                <a:solidFill>
                  <a:schemeClr val="dk2"/>
                </a:solidFill>
                <a:latin typeface="Google Sans"/>
                <a:ea typeface="Google Sans"/>
                <a:cs typeface="Google Sans"/>
                <a:sym typeface="Google Sans"/>
              </a:rPr>
              <a:t>10 years</a:t>
            </a:r>
            <a:endParaRPr>
              <a:latin typeface="Google Sans"/>
              <a:ea typeface="Google Sans"/>
              <a:cs typeface="Google Sans"/>
              <a:sym typeface="Google Sans"/>
            </a:endParaRPr>
          </a:p>
        </p:txBody>
      </p:sp>
      <p:sp>
        <p:nvSpPr>
          <p:cNvPr id="2781" name="Google Shape;2781;p103"/>
          <p:cNvSpPr/>
          <p:nvPr/>
        </p:nvSpPr>
        <p:spPr>
          <a:xfrm>
            <a:off x="945759" y="725158"/>
            <a:ext cx="7252500" cy="3705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3E4247"/>
              </a:buClr>
              <a:buSzPts val="2000"/>
              <a:buFont typeface="Arial"/>
              <a:buNone/>
            </a:pPr>
            <a:r>
              <a:rPr lang="en" sz="2000" i="0" u="none" strike="noStrike" cap="none">
                <a:solidFill>
                  <a:srgbClr val="3E4247"/>
                </a:solidFill>
                <a:latin typeface="Google Sans"/>
                <a:ea typeface="Google Sans"/>
                <a:cs typeface="Google Sans"/>
                <a:sym typeface="Google Sans"/>
              </a:rPr>
              <a:t>Break into your groups as directed by your teacher</a:t>
            </a:r>
            <a:endParaRPr sz="2000" i="0" u="none" strike="noStrike" cap="none">
              <a:solidFill>
                <a:srgbClr val="3E4247"/>
              </a:solidFill>
              <a:latin typeface="Google Sans"/>
              <a:ea typeface="Google Sans"/>
              <a:cs typeface="Google Sans"/>
              <a:sym typeface="Google Sans"/>
            </a:endParaRPr>
          </a:p>
        </p:txBody>
      </p:sp>
      <p:sp>
        <p:nvSpPr>
          <p:cNvPr id="2782" name="Google Shape;2782;p103"/>
          <p:cNvSpPr/>
          <p:nvPr/>
        </p:nvSpPr>
        <p:spPr>
          <a:xfrm>
            <a:off x="649575" y="1328530"/>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83" name="Google Shape;2783;p103"/>
          <p:cNvSpPr/>
          <p:nvPr/>
        </p:nvSpPr>
        <p:spPr>
          <a:xfrm>
            <a:off x="2746586" y="1328530"/>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84" name="Google Shape;2784;p103"/>
          <p:cNvSpPr/>
          <p:nvPr/>
        </p:nvSpPr>
        <p:spPr>
          <a:xfrm>
            <a:off x="4843597" y="1328530"/>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85" name="Google Shape;2785;p103"/>
          <p:cNvSpPr/>
          <p:nvPr/>
        </p:nvSpPr>
        <p:spPr>
          <a:xfrm>
            <a:off x="6940607" y="1328530"/>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86" name="Google Shape;2786;p103"/>
          <p:cNvSpPr/>
          <p:nvPr/>
        </p:nvSpPr>
        <p:spPr>
          <a:xfrm>
            <a:off x="1698081" y="3044968"/>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87" name="Google Shape;2787;p103"/>
          <p:cNvSpPr/>
          <p:nvPr/>
        </p:nvSpPr>
        <p:spPr>
          <a:xfrm>
            <a:off x="3795092" y="3044968"/>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i="0" u="none" strike="noStrike" cap="none">
              <a:solidFill>
                <a:srgbClr val="FFFFFF"/>
              </a:solidFill>
              <a:latin typeface="Google Sans"/>
              <a:ea typeface="Google Sans"/>
              <a:cs typeface="Google Sans"/>
              <a:sym typeface="Google Sans"/>
            </a:endParaRPr>
          </a:p>
        </p:txBody>
      </p:sp>
      <p:sp>
        <p:nvSpPr>
          <p:cNvPr id="2788" name="Google Shape;2788;p103"/>
          <p:cNvSpPr/>
          <p:nvPr/>
        </p:nvSpPr>
        <p:spPr>
          <a:xfrm>
            <a:off x="5892102" y="3044968"/>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i="0" u="none" strike="noStrike" cap="none">
              <a:solidFill>
                <a:srgbClr val="FFFFFF"/>
              </a:solidFill>
              <a:latin typeface="Google Sans"/>
              <a:ea typeface="Google Sans"/>
              <a:cs typeface="Google Sans"/>
              <a:sym typeface="Google Sans"/>
            </a:endParaRPr>
          </a:p>
        </p:txBody>
      </p:sp>
      <p:sp>
        <p:nvSpPr>
          <p:cNvPr id="2789" name="Google Shape;2789;p103"/>
          <p:cNvSpPr/>
          <p:nvPr/>
        </p:nvSpPr>
        <p:spPr>
          <a:xfrm>
            <a:off x="835106" y="1534129"/>
            <a:ext cx="11829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n" sz="1200" b="1" i="0" u="none" strike="noStrike" cap="none">
                <a:solidFill>
                  <a:srgbClr val="4286F3"/>
                </a:solidFill>
                <a:latin typeface="Google Sans"/>
                <a:ea typeface="Google Sans"/>
                <a:cs typeface="Google Sans"/>
                <a:sym typeface="Google Sans"/>
              </a:rPr>
              <a:t>Group 1</a:t>
            </a:r>
            <a:br>
              <a:rPr lang="en" sz="1200" b="1" i="0" u="none" strike="noStrike" cap="none">
                <a:solidFill>
                  <a:srgbClr val="4286F3"/>
                </a:solidFill>
                <a:latin typeface="Google Sans"/>
                <a:ea typeface="Google Sans"/>
                <a:cs typeface="Google Sans"/>
                <a:sym typeface="Google Sans"/>
              </a:rPr>
            </a:br>
            <a:r>
              <a:rPr lang="en" sz="2000" b="1" i="0" u="none" strike="noStrike" cap="none">
                <a:solidFill>
                  <a:schemeClr val="dk2"/>
                </a:solidFill>
                <a:latin typeface="Google Sans"/>
                <a:ea typeface="Google Sans"/>
                <a:cs typeface="Google Sans"/>
                <a:sym typeface="Google Sans"/>
              </a:rPr>
              <a:t>Parent</a:t>
            </a:r>
            <a:endParaRPr>
              <a:latin typeface="Google Sans"/>
              <a:ea typeface="Google Sans"/>
              <a:cs typeface="Google Sans"/>
              <a:sym typeface="Google Sans"/>
            </a:endParaRPr>
          </a:p>
        </p:txBody>
      </p:sp>
      <p:sp>
        <p:nvSpPr>
          <p:cNvPr id="2790" name="Google Shape;2790;p103"/>
          <p:cNvSpPr/>
          <p:nvPr/>
        </p:nvSpPr>
        <p:spPr>
          <a:xfrm>
            <a:off x="2956367" y="1534129"/>
            <a:ext cx="11343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n" sz="1200" b="1" i="0" u="none" strike="noStrike" cap="none">
                <a:solidFill>
                  <a:srgbClr val="4286F3"/>
                </a:solidFill>
                <a:latin typeface="Google Sans"/>
                <a:ea typeface="Google Sans"/>
                <a:cs typeface="Google Sans"/>
                <a:sym typeface="Google Sans"/>
              </a:rPr>
              <a:t>Group 2</a:t>
            </a:r>
            <a:br>
              <a:rPr lang="en" sz="1200" b="1" i="0" u="none" strike="noStrike" cap="none">
                <a:solidFill>
                  <a:srgbClr val="4286F3"/>
                </a:solidFill>
                <a:latin typeface="Google Sans"/>
                <a:ea typeface="Google Sans"/>
                <a:cs typeface="Google Sans"/>
                <a:sym typeface="Google Sans"/>
              </a:rPr>
            </a:br>
            <a:r>
              <a:rPr lang="en" sz="2000" b="1" i="0" u="none" strike="noStrike" cap="none">
                <a:solidFill>
                  <a:schemeClr val="dk2"/>
                </a:solidFill>
                <a:latin typeface="Google Sans"/>
                <a:ea typeface="Google Sans"/>
                <a:cs typeface="Google Sans"/>
                <a:sym typeface="Google Sans"/>
              </a:rPr>
              <a:t>Coach</a:t>
            </a:r>
            <a:endParaRPr>
              <a:latin typeface="Google Sans"/>
              <a:ea typeface="Google Sans"/>
              <a:cs typeface="Google Sans"/>
              <a:sym typeface="Google Sans"/>
            </a:endParaRPr>
          </a:p>
        </p:txBody>
      </p:sp>
      <p:sp>
        <p:nvSpPr>
          <p:cNvPr id="2791" name="Google Shape;2791;p103"/>
          <p:cNvSpPr/>
          <p:nvPr/>
        </p:nvSpPr>
        <p:spPr>
          <a:xfrm>
            <a:off x="4895963" y="1534125"/>
            <a:ext cx="14538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n" sz="1200" b="1" i="0" u="none" strike="noStrike" cap="none" dirty="0">
                <a:solidFill>
                  <a:srgbClr val="4286F3"/>
                </a:solidFill>
                <a:latin typeface="Google Sans"/>
                <a:ea typeface="Google Sans"/>
                <a:cs typeface="Google Sans"/>
                <a:sym typeface="Google Sans"/>
              </a:rPr>
              <a:t>Group 3</a:t>
            </a:r>
            <a:br>
              <a:rPr lang="en" sz="1200" b="1" i="0" u="none" strike="noStrike" cap="none" dirty="0">
                <a:solidFill>
                  <a:srgbClr val="4286F3"/>
                </a:solidFill>
                <a:latin typeface="Google Sans"/>
                <a:ea typeface="Google Sans"/>
                <a:cs typeface="Google Sans"/>
                <a:sym typeface="Google Sans"/>
              </a:rPr>
            </a:br>
            <a:r>
              <a:rPr lang="en" sz="1800" b="1" dirty="0">
                <a:solidFill>
                  <a:schemeClr val="dk2"/>
                </a:solidFill>
                <a:latin typeface="Google Sans"/>
                <a:ea typeface="Google Sans"/>
                <a:cs typeface="Google Sans"/>
                <a:sym typeface="Google Sans"/>
              </a:rPr>
              <a:t>College Admissions</a:t>
            </a:r>
            <a:endParaRPr dirty="0">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62783B93-FADD-49F2-BDD1-65544CEC14B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2795"/>
        <p:cNvGrpSpPr/>
        <p:nvPr/>
      </p:nvGrpSpPr>
      <p:grpSpPr>
        <a:xfrm>
          <a:off x="0" y="0"/>
          <a:ext cx="0" cy="0"/>
          <a:chOff x="0" y="0"/>
          <a:chExt cx="0" cy="0"/>
        </a:xfrm>
      </p:grpSpPr>
      <p:sp>
        <p:nvSpPr>
          <p:cNvPr id="2796" name="Google Shape;2796;p104"/>
          <p:cNvSpPr/>
          <p:nvPr/>
        </p:nvSpPr>
        <p:spPr>
          <a:xfrm>
            <a:off x="1560356" y="4275037"/>
            <a:ext cx="454500" cy="1173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97" name="Google Shape;2797;p104"/>
          <p:cNvSpPr/>
          <p:nvPr/>
        </p:nvSpPr>
        <p:spPr>
          <a:xfrm rot="10800000">
            <a:off x="1481726" y="1255909"/>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98" name="Google Shape;2798;p104"/>
          <p:cNvSpPr/>
          <p:nvPr/>
        </p:nvSpPr>
        <p:spPr>
          <a:xfrm rot="10800000">
            <a:off x="2362201" y="1802296"/>
            <a:ext cx="1716157" cy="600178"/>
          </a:xfrm>
          <a:custGeom>
            <a:avLst/>
            <a:gdLst/>
            <a:ahLst/>
            <a:cxnLst/>
            <a:rect l="l" t="t" r="r" b="b"/>
            <a:pathLst>
              <a:path w="1716157" h="600178" extrusionOk="0">
                <a:moveTo>
                  <a:pt x="1639955" y="600178"/>
                </a:moveTo>
                <a:lnTo>
                  <a:pt x="76202" y="600178"/>
                </a:lnTo>
                <a:cubicBezTo>
                  <a:pt x="34117" y="600178"/>
                  <a:pt x="0" y="566061"/>
                  <a:pt x="0" y="523976"/>
                </a:cubicBezTo>
                <a:lnTo>
                  <a:pt x="0" y="219180"/>
                </a:lnTo>
                <a:cubicBezTo>
                  <a:pt x="0" y="177095"/>
                  <a:pt x="34117" y="142978"/>
                  <a:pt x="76202" y="142978"/>
                </a:cubicBezTo>
                <a:lnTo>
                  <a:pt x="775151" y="142978"/>
                </a:lnTo>
                <a:lnTo>
                  <a:pt x="858078" y="0"/>
                </a:lnTo>
                <a:lnTo>
                  <a:pt x="941006" y="142978"/>
                </a:lnTo>
                <a:lnTo>
                  <a:pt x="1639955" y="142978"/>
                </a:lnTo>
                <a:cubicBezTo>
                  <a:pt x="1682040" y="142978"/>
                  <a:pt x="1716157" y="177095"/>
                  <a:pt x="1716157" y="219180"/>
                </a:cubicBezTo>
                <a:lnTo>
                  <a:pt x="1716157" y="523976"/>
                </a:lnTo>
                <a:cubicBezTo>
                  <a:pt x="1716157" y="566061"/>
                  <a:pt x="1682040" y="600178"/>
                  <a:pt x="1639955" y="600178"/>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99" name="Google Shape;2799;p104"/>
          <p:cNvSpPr/>
          <p:nvPr/>
        </p:nvSpPr>
        <p:spPr>
          <a:xfrm rot="10800000">
            <a:off x="6751983" y="1802296"/>
            <a:ext cx="1716157" cy="600178"/>
          </a:xfrm>
          <a:custGeom>
            <a:avLst/>
            <a:gdLst/>
            <a:ahLst/>
            <a:cxnLst/>
            <a:rect l="l" t="t" r="r" b="b"/>
            <a:pathLst>
              <a:path w="1716157" h="600178" extrusionOk="0">
                <a:moveTo>
                  <a:pt x="1639955" y="600178"/>
                </a:moveTo>
                <a:lnTo>
                  <a:pt x="76202" y="600178"/>
                </a:lnTo>
                <a:cubicBezTo>
                  <a:pt x="34117" y="600178"/>
                  <a:pt x="0" y="566061"/>
                  <a:pt x="0" y="523976"/>
                </a:cubicBezTo>
                <a:lnTo>
                  <a:pt x="0" y="219180"/>
                </a:lnTo>
                <a:cubicBezTo>
                  <a:pt x="0" y="177095"/>
                  <a:pt x="34117" y="142978"/>
                  <a:pt x="76202" y="142978"/>
                </a:cubicBezTo>
                <a:lnTo>
                  <a:pt x="775151" y="142978"/>
                </a:lnTo>
                <a:lnTo>
                  <a:pt x="858078" y="0"/>
                </a:lnTo>
                <a:lnTo>
                  <a:pt x="941006" y="142978"/>
                </a:lnTo>
                <a:lnTo>
                  <a:pt x="1639955" y="142978"/>
                </a:lnTo>
                <a:cubicBezTo>
                  <a:pt x="1682040" y="142978"/>
                  <a:pt x="1716157" y="177095"/>
                  <a:pt x="1716157" y="219180"/>
                </a:cubicBezTo>
                <a:lnTo>
                  <a:pt x="1716157" y="523976"/>
                </a:lnTo>
                <a:cubicBezTo>
                  <a:pt x="1716157" y="566061"/>
                  <a:pt x="1682040" y="600178"/>
                  <a:pt x="1639955" y="600178"/>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00" name="Google Shape;2800;p104"/>
          <p:cNvSpPr/>
          <p:nvPr/>
        </p:nvSpPr>
        <p:spPr>
          <a:xfrm rot="10800000">
            <a:off x="5848806" y="1255909"/>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01" name="Google Shape;2801;p104"/>
          <p:cNvSpPr/>
          <p:nvPr/>
        </p:nvSpPr>
        <p:spPr>
          <a:xfrm>
            <a:off x="611621" y="568355"/>
            <a:ext cx="7920900" cy="523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4286F3"/>
              </a:buClr>
              <a:buSzPts val="2800"/>
              <a:buFont typeface="Arial"/>
              <a:buNone/>
            </a:pPr>
            <a:r>
              <a:rPr lang="en" sz="2800" b="1" i="0" u="none" strike="noStrike" cap="none">
                <a:solidFill>
                  <a:srgbClr val="4286F3"/>
                </a:solidFill>
                <a:latin typeface="Google Sans"/>
                <a:ea typeface="Google Sans"/>
                <a:cs typeface="Google Sans"/>
                <a:sym typeface="Google Sans"/>
              </a:rPr>
              <a:t>What do you think is important to your type?</a:t>
            </a:r>
            <a:endParaRPr sz="2800" i="0" u="none" strike="noStrike" cap="none">
              <a:solidFill>
                <a:srgbClr val="4286F3"/>
              </a:solidFill>
              <a:latin typeface="Google Sans"/>
              <a:ea typeface="Google Sans"/>
              <a:cs typeface="Google Sans"/>
              <a:sym typeface="Google Sans"/>
            </a:endParaRPr>
          </a:p>
        </p:txBody>
      </p:sp>
      <p:sp>
        <p:nvSpPr>
          <p:cNvPr id="2802" name="Google Shape;2802;p104"/>
          <p:cNvSpPr/>
          <p:nvPr/>
        </p:nvSpPr>
        <p:spPr>
          <a:xfrm rot="10800000">
            <a:off x="3539056" y="1253190"/>
            <a:ext cx="1716157" cy="600178"/>
          </a:xfrm>
          <a:custGeom>
            <a:avLst/>
            <a:gdLst/>
            <a:ahLst/>
            <a:cxnLst/>
            <a:rect l="l" t="t" r="r" b="b"/>
            <a:pathLst>
              <a:path w="1716157" h="600178" extrusionOk="0">
                <a:moveTo>
                  <a:pt x="1639955" y="600178"/>
                </a:moveTo>
                <a:lnTo>
                  <a:pt x="76202" y="600178"/>
                </a:lnTo>
                <a:cubicBezTo>
                  <a:pt x="34117" y="600178"/>
                  <a:pt x="0" y="566061"/>
                  <a:pt x="0" y="523976"/>
                </a:cubicBezTo>
                <a:lnTo>
                  <a:pt x="0" y="219180"/>
                </a:lnTo>
                <a:cubicBezTo>
                  <a:pt x="0" y="177095"/>
                  <a:pt x="34117" y="142978"/>
                  <a:pt x="76202" y="142978"/>
                </a:cubicBezTo>
                <a:lnTo>
                  <a:pt x="775151" y="142978"/>
                </a:lnTo>
                <a:lnTo>
                  <a:pt x="858078" y="0"/>
                </a:lnTo>
                <a:lnTo>
                  <a:pt x="941006" y="142978"/>
                </a:lnTo>
                <a:lnTo>
                  <a:pt x="1639955" y="142978"/>
                </a:lnTo>
                <a:cubicBezTo>
                  <a:pt x="1682040" y="142978"/>
                  <a:pt x="1716157" y="177095"/>
                  <a:pt x="1716157" y="219180"/>
                </a:cubicBezTo>
                <a:lnTo>
                  <a:pt x="1716157" y="523976"/>
                </a:lnTo>
                <a:cubicBezTo>
                  <a:pt x="1716157" y="566061"/>
                  <a:pt x="1682040" y="600178"/>
                  <a:pt x="1639955" y="600178"/>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03" name="Google Shape;2803;p104"/>
          <p:cNvSpPr/>
          <p:nvPr/>
        </p:nvSpPr>
        <p:spPr>
          <a:xfrm>
            <a:off x="1459609" y="255804"/>
            <a:ext cx="6224700" cy="369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Talk with your groupmates about the role assigned to you.</a:t>
            </a:r>
            <a:endParaRPr sz="1800" i="0" u="none" strike="noStrike" cap="none">
              <a:solidFill>
                <a:schemeClr val="dk2"/>
              </a:solidFill>
              <a:latin typeface="Google Sans"/>
              <a:ea typeface="Google Sans"/>
              <a:cs typeface="Google Sans"/>
              <a:sym typeface="Google Sans"/>
            </a:endParaRPr>
          </a:p>
        </p:txBody>
      </p:sp>
      <p:sp>
        <p:nvSpPr>
          <p:cNvPr id="2804" name="Google Shape;2804;p104"/>
          <p:cNvSpPr/>
          <p:nvPr/>
        </p:nvSpPr>
        <p:spPr>
          <a:xfrm>
            <a:off x="2880621" y="4260348"/>
            <a:ext cx="454500" cy="1173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05" name="Google Shape;2805;p104"/>
          <p:cNvSpPr/>
          <p:nvPr/>
        </p:nvSpPr>
        <p:spPr>
          <a:xfrm>
            <a:off x="4037032" y="4221173"/>
            <a:ext cx="7917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06" name="Google Shape;2806;p104"/>
          <p:cNvSpPr/>
          <p:nvPr/>
        </p:nvSpPr>
        <p:spPr>
          <a:xfrm>
            <a:off x="5858124" y="4150933"/>
            <a:ext cx="4722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07" name="Google Shape;2807;p104"/>
          <p:cNvSpPr/>
          <p:nvPr/>
        </p:nvSpPr>
        <p:spPr>
          <a:xfrm>
            <a:off x="5019167" y="4340538"/>
            <a:ext cx="4722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08" name="Google Shape;2808;p104"/>
          <p:cNvSpPr/>
          <p:nvPr/>
        </p:nvSpPr>
        <p:spPr>
          <a:xfrm>
            <a:off x="6434081" y="4079401"/>
            <a:ext cx="4722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09" name="Google Shape;2809;p104"/>
          <p:cNvSpPr/>
          <p:nvPr/>
        </p:nvSpPr>
        <p:spPr>
          <a:xfrm>
            <a:off x="6979513" y="4222332"/>
            <a:ext cx="15528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810" name="Google Shape;2810;p104"/>
          <p:cNvPicPr preferRelativeResize="0"/>
          <p:nvPr/>
        </p:nvPicPr>
        <p:blipFill rotWithShape="1">
          <a:blip r:embed="rId4">
            <a:alphaModFix/>
          </a:blip>
          <a:srcRect/>
          <a:stretch/>
        </p:blipFill>
        <p:spPr>
          <a:xfrm>
            <a:off x="1286910" y="2263027"/>
            <a:ext cx="7153275" cy="2057401"/>
          </a:xfrm>
          <a:prstGeom prst="rect">
            <a:avLst/>
          </a:prstGeom>
          <a:noFill/>
          <a:ln>
            <a:noFill/>
          </a:ln>
        </p:spPr>
      </p:pic>
      <p:sp>
        <p:nvSpPr>
          <p:cNvPr id="2811" name="Google Shape;2811;p104">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FC32D67-0CA7-4E2A-BAC3-78AB15E38C48}"/>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2815"/>
        <p:cNvGrpSpPr/>
        <p:nvPr/>
      </p:nvGrpSpPr>
      <p:grpSpPr>
        <a:xfrm>
          <a:off x="0" y="0"/>
          <a:ext cx="0" cy="0"/>
          <a:chOff x="0" y="0"/>
          <a:chExt cx="0" cy="0"/>
        </a:xfrm>
      </p:grpSpPr>
      <p:sp>
        <p:nvSpPr>
          <p:cNvPr id="2816" name="Google Shape;2816;p105"/>
          <p:cNvSpPr txBox="1"/>
          <p:nvPr/>
        </p:nvSpPr>
        <p:spPr>
          <a:xfrm>
            <a:off x="188075" y="990270"/>
            <a:ext cx="2830800" cy="2999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3585F"/>
              </a:buClr>
              <a:buSzPts val="2400"/>
              <a:buFont typeface="Arial"/>
              <a:buNone/>
            </a:pPr>
            <a:r>
              <a:rPr lang="en">
                <a:solidFill>
                  <a:srgbClr val="53585F"/>
                </a:solidFill>
                <a:latin typeface="Google Sans"/>
                <a:ea typeface="Google Sans"/>
                <a:cs typeface="Google Sans"/>
                <a:sym typeface="Google Sans"/>
              </a:rPr>
              <a:t>What’s important to you as the parent, principal, coach, friend, etc.?</a:t>
            </a:r>
            <a:endParaRPr>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endParaRPr>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r>
              <a:rPr lang="en">
                <a:solidFill>
                  <a:srgbClr val="53585F"/>
                </a:solidFill>
                <a:latin typeface="Google Sans"/>
                <a:ea typeface="Google Sans"/>
                <a:cs typeface="Google Sans"/>
                <a:sym typeface="Google Sans"/>
              </a:rPr>
              <a:t>What conclusions would you reach about the character?</a:t>
            </a:r>
            <a:endParaRPr>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endParaRPr>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r>
              <a:rPr lang="en">
                <a:solidFill>
                  <a:srgbClr val="53585F"/>
                </a:solidFill>
                <a:latin typeface="Google Sans"/>
                <a:ea typeface="Google Sans"/>
                <a:cs typeface="Google Sans"/>
                <a:sym typeface="Google Sans"/>
              </a:rPr>
              <a:t>How would you use that information?</a:t>
            </a:r>
            <a:endParaRPr>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endParaRPr>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r>
              <a:rPr lang="en">
                <a:solidFill>
                  <a:srgbClr val="53585F"/>
                </a:solidFill>
                <a:latin typeface="Google Sans"/>
                <a:ea typeface="Google Sans"/>
                <a:cs typeface="Google Sans"/>
                <a:sym typeface="Google Sans"/>
              </a:rPr>
              <a:t>What information do you think the character wouldn’t want you to see?</a:t>
            </a:r>
            <a:endParaRPr>
              <a:solidFill>
                <a:srgbClr val="53585F"/>
              </a:solidFill>
              <a:latin typeface="Google Sans"/>
              <a:ea typeface="Google Sans"/>
              <a:cs typeface="Google Sans"/>
              <a:sym typeface="Google Sans"/>
            </a:endParaRPr>
          </a:p>
        </p:txBody>
      </p:sp>
      <p:grpSp>
        <p:nvGrpSpPr>
          <p:cNvPr id="2817" name="Google Shape;2817;p105"/>
          <p:cNvGrpSpPr/>
          <p:nvPr/>
        </p:nvGrpSpPr>
        <p:grpSpPr>
          <a:xfrm>
            <a:off x="5037045" y="884345"/>
            <a:ext cx="1886555" cy="3754799"/>
            <a:chOff x="5113245" y="922001"/>
            <a:chExt cx="1886555" cy="3754799"/>
          </a:xfrm>
        </p:grpSpPr>
        <p:sp>
          <p:nvSpPr>
            <p:cNvPr id="2818" name="Google Shape;2818;p105"/>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19" name="Google Shape;2819;p105"/>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I hate school dances. #notgoing</a:t>
              </a:r>
              <a:endParaRPr sz="800" i="0" u="none" strike="noStrike" cap="none">
                <a:solidFill>
                  <a:srgbClr val="53585F"/>
                </a:solidFill>
                <a:latin typeface="Google Sans"/>
                <a:ea typeface="Google Sans"/>
                <a:cs typeface="Google Sans"/>
                <a:sym typeface="Google Sans"/>
              </a:endParaRPr>
            </a:p>
          </p:txBody>
        </p:sp>
        <p:sp>
          <p:nvSpPr>
            <p:cNvPr id="2820" name="Google Shape;2820;p105"/>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21" name="Google Shape;2821;p105"/>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Fishing this saturday with my </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dad at</a:t>
              </a:r>
              <a:r>
                <a:rPr lang="en" sz="800">
                  <a:solidFill>
                    <a:srgbClr val="53585F"/>
                  </a:solidFill>
                  <a:latin typeface="Google Sans"/>
                  <a:ea typeface="Google Sans"/>
                  <a:cs typeface="Google Sans"/>
                  <a:sym typeface="Google Sans"/>
                </a:rPr>
                <a:t> </a:t>
              </a:r>
              <a:r>
                <a:rPr lang="en" sz="800" i="0" u="none" strike="noStrike" cap="none">
                  <a:solidFill>
                    <a:srgbClr val="53585F"/>
                  </a:solidFill>
                  <a:latin typeface="Google Sans"/>
                  <a:ea typeface="Google Sans"/>
                  <a:cs typeface="Google Sans"/>
                  <a:sym typeface="Google Sans"/>
                </a:rPr>
                <a:t>Penny Pack Park! Gonna </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be awesome</a:t>
              </a:r>
              <a:endParaRPr sz="800">
                <a:latin typeface="Google Sans"/>
                <a:ea typeface="Google Sans"/>
                <a:cs typeface="Google Sans"/>
                <a:sym typeface="Google Sans"/>
              </a:endParaRPr>
            </a:p>
          </p:txBody>
        </p:sp>
        <p:sp>
          <p:nvSpPr>
            <p:cNvPr id="2822" name="Google Shape;2822;p105"/>
            <p:cNvSpPr/>
            <p:nvPr/>
          </p:nvSpPr>
          <p:spPr>
            <a:xfrm>
              <a:off x="5113245" y="4225300"/>
              <a:ext cx="1761600" cy="451500"/>
            </a:xfrm>
            <a:prstGeom prst="roundRect">
              <a:avLst>
                <a:gd name="adj" fmla="val 16667"/>
              </a:avLst>
            </a:pr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23" name="Google Shape;2823;p105"/>
            <p:cNvSpPr txBox="1"/>
            <p:nvPr/>
          </p:nvSpPr>
          <p:spPr>
            <a:xfrm>
              <a:off x="5489097" y="4386151"/>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La La Luna at </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City Center Arena</a:t>
              </a:r>
              <a:endParaRPr sz="800">
                <a:latin typeface="Google Sans"/>
                <a:ea typeface="Google Sans"/>
                <a:cs typeface="Google Sans"/>
                <a:sym typeface="Google Sans"/>
              </a:endParaRPr>
            </a:p>
          </p:txBody>
        </p:sp>
        <p:sp>
          <p:nvSpPr>
            <p:cNvPr id="2824" name="Google Shape;2824;p105"/>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rgbClr val="53585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825" name="Google Shape;2825;p105"/>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26" name="Google Shape;2826;p105"/>
            <p:cNvSpPr txBox="1"/>
            <p:nvPr/>
          </p:nvSpPr>
          <p:spPr>
            <a:xfrm>
              <a:off x="5238200" y="980275"/>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Won game! One more game to </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gobefore championship. Gotta practice</a:t>
              </a:r>
              <a:r>
                <a:rPr lang="en" sz="800">
                  <a:solidFill>
                    <a:srgbClr val="53585F"/>
                  </a:solidFill>
                  <a:latin typeface="Google Sans"/>
                  <a:ea typeface="Google Sans"/>
                  <a:cs typeface="Google Sans"/>
                  <a:sym typeface="Google Sans"/>
                </a:rPr>
                <a:t> </a:t>
              </a:r>
              <a:r>
                <a:rPr lang="en" sz="800" i="0" u="none" strike="noStrike" cap="none">
                  <a:solidFill>
                    <a:srgbClr val="53585F"/>
                  </a:solidFill>
                  <a:latin typeface="Google Sans"/>
                  <a:ea typeface="Google Sans"/>
                  <a:cs typeface="Google Sans"/>
                  <a:sym typeface="Google Sans"/>
                </a:rPr>
                <a:t>more 1</a:t>
              </a:r>
              <a:r>
                <a:rPr lang="en" sz="800" i="0" u="none" strike="noStrike" cap="none" baseline="30000">
                  <a:solidFill>
                    <a:srgbClr val="53585F"/>
                  </a:solidFill>
                  <a:latin typeface="Google Sans"/>
                  <a:ea typeface="Google Sans"/>
                  <a:cs typeface="Google Sans"/>
                  <a:sym typeface="Google Sans"/>
                </a:rPr>
                <a:t>st</a:t>
              </a:r>
              <a:r>
                <a:rPr lang="en" sz="800" i="0" u="none" strike="noStrike" cap="none">
                  <a:solidFill>
                    <a:srgbClr val="53585F"/>
                  </a:solidFill>
                  <a:latin typeface="Google Sans"/>
                  <a:ea typeface="Google Sans"/>
                  <a:cs typeface="Google Sans"/>
                  <a:sym typeface="Google Sans"/>
                </a:rPr>
                <a:t> base throws.</a:t>
              </a:r>
              <a:endParaRPr sz="800">
                <a:latin typeface="Google Sans"/>
                <a:ea typeface="Google Sans"/>
                <a:cs typeface="Google Sans"/>
                <a:sym typeface="Google Sans"/>
              </a:endParaRPr>
            </a:p>
          </p:txBody>
        </p:sp>
        <p:sp>
          <p:nvSpPr>
            <p:cNvPr id="2827" name="Google Shape;2827;p105"/>
            <p:cNvSpPr/>
            <p:nvPr/>
          </p:nvSpPr>
          <p:spPr>
            <a:xfrm>
              <a:off x="5113245" y="2243241"/>
              <a:ext cx="1761600" cy="451500"/>
            </a:xfrm>
            <a:prstGeom prst="roundRect">
              <a:avLst>
                <a:gd name="adj" fmla="val 16667"/>
              </a:avLst>
            </a:pr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28" name="Google Shape;2828;p105"/>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Academy of Science, Philadelphia</a:t>
              </a:r>
              <a:endParaRPr sz="800">
                <a:latin typeface="Google Sans"/>
                <a:ea typeface="Google Sans"/>
                <a:cs typeface="Google Sans"/>
                <a:sym typeface="Google Sans"/>
              </a:endParaRPr>
            </a:p>
          </p:txBody>
        </p:sp>
        <p:sp>
          <p:nvSpPr>
            <p:cNvPr id="2829" name="Google Shape;2829;p105"/>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rgbClr val="53585F"/>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0" name="Google Shape;2830;p105"/>
            <p:cNvSpPr/>
            <p:nvPr/>
          </p:nvSpPr>
          <p:spPr>
            <a:xfrm>
              <a:off x="5113245" y="2903927"/>
              <a:ext cx="1761600" cy="451500"/>
            </a:xfrm>
            <a:prstGeom prst="roundRect">
              <a:avLst>
                <a:gd name="adj" fmla="val 16667"/>
              </a:avLst>
            </a:pr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31" name="Google Shape;2831;p105"/>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10 Signs Your Parents are</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Trying to Ruin Your Life </a:t>
              </a:r>
              <a:endParaRPr sz="800">
                <a:latin typeface="Google Sans"/>
                <a:ea typeface="Google Sans"/>
                <a:cs typeface="Google Sans"/>
                <a:sym typeface="Google Sans"/>
              </a:endParaRPr>
            </a:p>
          </p:txBody>
        </p:sp>
        <p:grpSp>
          <p:nvGrpSpPr>
            <p:cNvPr id="2832" name="Google Shape;2832;p105"/>
            <p:cNvGrpSpPr/>
            <p:nvPr/>
          </p:nvGrpSpPr>
          <p:grpSpPr>
            <a:xfrm>
              <a:off x="5211638" y="3081266"/>
              <a:ext cx="230667" cy="96908"/>
              <a:chOff x="8632369" y="3851317"/>
              <a:chExt cx="543000" cy="228126"/>
            </a:xfrm>
          </p:grpSpPr>
          <p:sp>
            <p:nvSpPr>
              <p:cNvPr id="2833" name="Google Shape;2833;p105"/>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4" name="Google Shape;2834;p105"/>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5" name="Google Shape;2835;p105"/>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2836" name="Google Shape;2836;p105"/>
          <p:cNvGrpSpPr/>
          <p:nvPr/>
        </p:nvGrpSpPr>
        <p:grpSpPr>
          <a:xfrm>
            <a:off x="6908986" y="884345"/>
            <a:ext cx="1980247" cy="3898576"/>
            <a:chOff x="6985186" y="917419"/>
            <a:chExt cx="1980247" cy="3898576"/>
          </a:xfrm>
        </p:grpSpPr>
        <p:sp>
          <p:nvSpPr>
            <p:cNvPr id="2837" name="Google Shape;2837;p105"/>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38" name="Google Shape;2838;p105"/>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Missed the winning goal. ugh.</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At least we tied.</a:t>
              </a:r>
              <a:endParaRPr sz="800" i="0" u="none" strike="noStrike" cap="none">
                <a:solidFill>
                  <a:srgbClr val="53585F"/>
                </a:solidFill>
                <a:latin typeface="Google Sans"/>
                <a:ea typeface="Google Sans"/>
                <a:cs typeface="Google Sans"/>
                <a:sym typeface="Google Sans"/>
              </a:endParaRPr>
            </a:p>
          </p:txBody>
        </p:sp>
        <p:sp>
          <p:nvSpPr>
            <p:cNvPr id="2839" name="Google Shape;2839;p105"/>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40" name="Google Shape;2840;p105"/>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Check out my friend’s website!</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I wrote the code for it.</a:t>
              </a:r>
              <a:endParaRPr sz="800">
                <a:latin typeface="Google Sans"/>
                <a:ea typeface="Google Sans"/>
                <a:cs typeface="Google Sans"/>
                <a:sym typeface="Google Sans"/>
              </a:endParaRPr>
            </a:p>
          </p:txBody>
        </p:sp>
        <p:sp>
          <p:nvSpPr>
            <p:cNvPr id="2841" name="Google Shape;2841;p105"/>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42" name="Google Shape;2842;p105"/>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New high score!</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Yessss. I luv gem jam!!</a:t>
              </a:r>
              <a:endParaRPr sz="800">
                <a:latin typeface="Google Sans"/>
                <a:ea typeface="Google Sans"/>
                <a:cs typeface="Google Sans"/>
                <a:sym typeface="Google Sans"/>
              </a:endParaRPr>
            </a:p>
          </p:txBody>
        </p:sp>
        <p:sp>
          <p:nvSpPr>
            <p:cNvPr id="2843" name="Google Shape;2843;p105"/>
            <p:cNvSpPr/>
            <p:nvPr/>
          </p:nvSpPr>
          <p:spPr>
            <a:xfrm>
              <a:off x="6985186" y="917419"/>
              <a:ext cx="1761600" cy="451500"/>
            </a:xfrm>
            <a:prstGeom prst="roundRect">
              <a:avLst>
                <a:gd name="adj" fmla="val 16667"/>
              </a:avLst>
            </a:pr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44" name="Google Shape;2844;p105"/>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Barney’s Burger Emporium</a:t>
              </a:r>
              <a:endParaRPr sz="800">
                <a:latin typeface="Google Sans"/>
                <a:ea typeface="Google Sans"/>
                <a:cs typeface="Google Sans"/>
                <a:sym typeface="Google Sans"/>
              </a:endParaRPr>
            </a:p>
          </p:txBody>
        </p:sp>
        <p:sp>
          <p:nvSpPr>
            <p:cNvPr id="2845" name="Google Shape;2845;p105"/>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rgbClr val="53585F"/>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46" name="Google Shape;2846;p105"/>
            <p:cNvSpPr/>
            <p:nvPr/>
          </p:nvSpPr>
          <p:spPr>
            <a:xfrm>
              <a:off x="6985186" y="2243241"/>
              <a:ext cx="1761600" cy="451500"/>
            </a:xfrm>
            <a:prstGeom prst="roundRect">
              <a:avLst>
                <a:gd name="adj" fmla="val 16667"/>
              </a:avLst>
            </a:pr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47" name="Google Shape;2847;p105"/>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25 Photos of Puppies</a:t>
              </a:r>
              <a:endParaRPr sz="800">
                <a:latin typeface="Google Sans"/>
                <a:ea typeface="Google Sans"/>
                <a:cs typeface="Google Sans"/>
                <a:sym typeface="Google Sans"/>
              </a:endParaRPr>
            </a:p>
          </p:txBody>
        </p:sp>
        <p:grpSp>
          <p:nvGrpSpPr>
            <p:cNvPr id="2848" name="Google Shape;2848;p105"/>
            <p:cNvGrpSpPr/>
            <p:nvPr/>
          </p:nvGrpSpPr>
          <p:grpSpPr>
            <a:xfrm>
              <a:off x="7100682" y="2420580"/>
              <a:ext cx="230667" cy="96908"/>
              <a:chOff x="8632369" y="3851317"/>
              <a:chExt cx="543000" cy="228126"/>
            </a:xfrm>
          </p:grpSpPr>
          <p:sp>
            <p:nvSpPr>
              <p:cNvPr id="2849" name="Google Shape;2849;p105"/>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0" name="Google Shape;2850;p105"/>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1" name="Google Shape;2851;p105"/>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852" name="Google Shape;2852;p105"/>
            <p:cNvSpPr/>
            <p:nvPr/>
          </p:nvSpPr>
          <p:spPr>
            <a:xfrm>
              <a:off x="6985186" y="2903927"/>
              <a:ext cx="1761600" cy="451500"/>
            </a:xfrm>
            <a:prstGeom prst="roundRect">
              <a:avLst>
                <a:gd name="adj" fmla="val 16667"/>
              </a:avLst>
            </a:pr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53" name="Google Shape;2853;p105"/>
            <p:cNvSpPr txBox="1"/>
            <p:nvPr/>
          </p:nvSpPr>
          <p:spPr>
            <a:xfrm>
              <a:off x="7410845" y="3064779"/>
              <a:ext cx="1172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The Westfield High </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Junior Prom</a:t>
              </a:r>
              <a:endParaRPr sz="800">
                <a:latin typeface="Google Sans"/>
                <a:ea typeface="Google Sans"/>
                <a:cs typeface="Google Sans"/>
                <a:sym typeface="Google Sans"/>
              </a:endParaRPr>
            </a:p>
          </p:txBody>
        </p:sp>
        <p:sp>
          <p:nvSpPr>
            <p:cNvPr id="2854" name="Google Shape;2854;p105"/>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rgbClr val="53585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grpSp>
        <p:nvGrpSpPr>
          <p:cNvPr id="2855" name="Google Shape;2855;p105"/>
          <p:cNvGrpSpPr/>
          <p:nvPr/>
        </p:nvGrpSpPr>
        <p:grpSpPr>
          <a:xfrm>
            <a:off x="3165106" y="884345"/>
            <a:ext cx="1925170" cy="3893994"/>
            <a:chOff x="3241306" y="922001"/>
            <a:chExt cx="1925170" cy="3893994"/>
          </a:xfrm>
        </p:grpSpPr>
        <p:sp>
          <p:nvSpPr>
            <p:cNvPr id="2856" name="Google Shape;2856;p105"/>
            <p:cNvSpPr/>
            <p:nvPr/>
          </p:nvSpPr>
          <p:spPr>
            <a:xfrm>
              <a:off x="3241306" y="1582554"/>
              <a:ext cx="1761600" cy="451500"/>
            </a:xfrm>
            <a:prstGeom prst="roundRect">
              <a:avLst>
                <a:gd name="adj" fmla="val 16667"/>
              </a:avLst>
            </a:pr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57" name="Google Shape;2857;p105"/>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Best Ways to Battle Zits</a:t>
              </a:r>
              <a:endParaRPr sz="800" i="0" u="none" strike="noStrike" cap="none">
                <a:solidFill>
                  <a:srgbClr val="53585F"/>
                </a:solidFill>
                <a:latin typeface="Google Sans"/>
                <a:ea typeface="Google Sans"/>
                <a:cs typeface="Google Sans"/>
                <a:sym typeface="Google Sans"/>
              </a:endParaRPr>
            </a:p>
          </p:txBody>
        </p:sp>
        <p:grpSp>
          <p:nvGrpSpPr>
            <p:cNvPr id="2858" name="Google Shape;2858;p105"/>
            <p:cNvGrpSpPr/>
            <p:nvPr/>
          </p:nvGrpSpPr>
          <p:grpSpPr>
            <a:xfrm>
              <a:off x="3393541" y="1759893"/>
              <a:ext cx="230667" cy="96908"/>
              <a:chOff x="8632369" y="3851317"/>
              <a:chExt cx="543000" cy="228126"/>
            </a:xfrm>
          </p:grpSpPr>
          <p:sp>
            <p:nvSpPr>
              <p:cNvPr id="2859" name="Google Shape;2859;p105"/>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60" name="Google Shape;2860;p105"/>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61" name="Google Shape;2861;p105"/>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862" name="Google Shape;2862;p105"/>
            <p:cNvSpPr/>
            <p:nvPr/>
          </p:nvSpPr>
          <p:spPr>
            <a:xfrm>
              <a:off x="3241306" y="3564613"/>
              <a:ext cx="1761600" cy="451500"/>
            </a:xfrm>
            <a:prstGeom prst="roundRect">
              <a:avLst>
                <a:gd name="adj" fmla="val 16667"/>
              </a:avLst>
            </a:pr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63" name="Google Shape;2863;p105"/>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rgbClr val="53585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864" name="Google Shape;2864;p105"/>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Young Designers </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Conference</a:t>
              </a:r>
              <a:r>
                <a:rPr lang="en" sz="800">
                  <a:solidFill>
                    <a:srgbClr val="53585F"/>
                  </a:solidFill>
                  <a:latin typeface="Google Sans"/>
                  <a:ea typeface="Google Sans"/>
                  <a:cs typeface="Google Sans"/>
                  <a:sym typeface="Google Sans"/>
                </a:rPr>
                <a:t> </a:t>
              </a:r>
              <a:r>
                <a:rPr lang="en" sz="800" i="0" u="none" strike="noStrike" cap="none">
                  <a:solidFill>
                    <a:srgbClr val="53585F"/>
                  </a:solidFill>
                  <a:latin typeface="Google Sans"/>
                  <a:ea typeface="Google Sans"/>
                  <a:cs typeface="Google Sans"/>
                  <a:sym typeface="Google Sans"/>
                </a:rPr>
                <a:t>at </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Thompson University</a:t>
              </a:r>
              <a:endParaRPr sz="800">
                <a:latin typeface="Google Sans"/>
                <a:ea typeface="Google Sans"/>
                <a:cs typeface="Google Sans"/>
                <a:sym typeface="Google Sans"/>
              </a:endParaRPr>
            </a:p>
          </p:txBody>
        </p:sp>
        <p:sp>
          <p:nvSpPr>
            <p:cNvPr id="2865" name="Google Shape;2865;p105"/>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66" name="Google Shape;2866;p105"/>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FINALLY SAW THE NEW SPY WARS</a:t>
              </a:r>
              <a:r>
                <a:rPr lang="en" sz="800">
                  <a:solidFill>
                    <a:srgbClr val="53585F"/>
                  </a:solidFill>
                  <a:latin typeface="Google Sans"/>
                  <a:ea typeface="Google Sans"/>
                  <a:cs typeface="Google Sans"/>
                  <a:sym typeface="Google Sans"/>
                </a:rPr>
                <a:t> </a:t>
              </a:r>
              <a:r>
                <a:rPr lang="en" sz="800" i="0" u="none" strike="noStrike" cap="none">
                  <a:solidFill>
                    <a:srgbClr val="53585F"/>
                  </a:solidFill>
                  <a:latin typeface="Google Sans"/>
                  <a:ea typeface="Google Sans"/>
                  <a:cs typeface="Google Sans"/>
                  <a:sym typeface="Google Sans"/>
                </a:rPr>
                <a:t>MOVIE. Omg obsessed!</a:t>
              </a:r>
              <a:endParaRPr sz="800">
                <a:latin typeface="Google Sans"/>
                <a:ea typeface="Google Sans"/>
                <a:cs typeface="Google Sans"/>
                <a:sym typeface="Google Sans"/>
              </a:endParaRPr>
            </a:p>
          </p:txBody>
        </p:sp>
        <p:sp>
          <p:nvSpPr>
            <p:cNvPr id="2867" name="Google Shape;2867;p105"/>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68" name="Google Shape;2868;p105"/>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Under-the-sea photos from the </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dance! Looking good, y’all!</a:t>
              </a:r>
              <a:endParaRPr sz="800">
                <a:latin typeface="Google Sans"/>
                <a:ea typeface="Google Sans"/>
                <a:cs typeface="Google Sans"/>
                <a:sym typeface="Google Sans"/>
              </a:endParaRPr>
            </a:p>
          </p:txBody>
        </p:sp>
        <p:sp>
          <p:nvSpPr>
            <p:cNvPr id="2869" name="Google Shape;2869;p105"/>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70" name="Google Shape;2870;p105"/>
            <p:cNvSpPr txBox="1"/>
            <p:nvPr/>
          </p:nvSpPr>
          <p:spPr>
            <a:xfrm>
              <a:off x="3370800" y="2361364"/>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My little brother alex is SOO </a:t>
              </a:r>
              <a:br>
                <a:rPr lang="en" sz="800" i="0" u="none" strike="noStrike" cap="none">
                  <a:solidFill>
                    <a:srgbClr val="53585F"/>
                  </a:solidFill>
                  <a:latin typeface="Google Sans"/>
                  <a:ea typeface="Google Sans"/>
                  <a:cs typeface="Google Sans"/>
                  <a:sym typeface="Google Sans"/>
                </a:rPr>
              </a:br>
              <a:r>
                <a:rPr lang="en" sz="800">
                  <a:solidFill>
                    <a:srgbClr val="53585F"/>
                  </a:solidFill>
                  <a:latin typeface="Google Sans"/>
                  <a:ea typeface="Google Sans"/>
                  <a:cs typeface="Google Sans"/>
                  <a:sym typeface="Google Sans"/>
                </a:rPr>
                <a:t>A</a:t>
              </a:r>
              <a:r>
                <a:rPr lang="en" sz="800" i="0" u="none" strike="noStrike" cap="none">
                  <a:solidFill>
                    <a:srgbClr val="53585F"/>
                  </a:solidFill>
                  <a:latin typeface="Google Sans"/>
                  <a:ea typeface="Google Sans"/>
                  <a:cs typeface="Google Sans"/>
                  <a:sym typeface="Google Sans"/>
                </a:rPr>
                <a:t>nnoying.</a:t>
              </a:r>
              <a:r>
                <a:rPr lang="en" sz="800">
                  <a:solidFill>
                    <a:srgbClr val="53585F"/>
                  </a:solidFill>
                  <a:latin typeface="Google Sans"/>
                  <a:ea typeface="Google Sans"/>
                  <a:cs typeface="Google Sans"/>
                  <a:sym typeface="Google Sans"/>
                </a:rPr>
                <a:t> </a:t>
              </a:r>
              <a:r>
                <a:rPr lang="en" sz="800" i="0" u="none" strike="noStrike" cap="none">
                  <a:solidFill>
                    <a:srgbClr val="53585F"/>
                  </a:solidFill>
                  <a:latin typeface="Google Sans"/>
                  <a:ea typeface="Google Sans"/>
                  <a:cs typeface="Google Sans"/>
                  <a:sym typeface="Google Sans"/>
                </a:rPr>
                <a:t>Maybe he’s an alien.</a:t>
              </a:r>
              <a:endParaRPr sz="800">
                <a:latin typeface="Google Sans"/>
                <a:ea typeface="Google Sans"/>
                <a:cs typeface="Google Sans"/>
                <a:sym typeface="Google Sans"/>
              </a:endParaRPr>
            </a:p>
          </p:txBody>
        </p:sp>
        <p:sp>
          <p:nvSpPr>
            <p:cNvPr id="2871" name="Google Shape;2871;p105"/>
            <p:cNvSpPr/>
            <p:nvPr/>
          </p:nvSpPr>
          <p:spPr>
            <a:xfrm>
              <a:off x="3242762" y="2903927"/>
              <a:ext cx="1761600" cy="451500"/>
            </a:xfrm>
            <a:prstGeom prst="roundRect">
              <a:avLst>
                <a:gd name="adj" fmla="val 16667"/>
              </a:avLst>
            </a:pr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872" name="Google Shape;2872;p105"/>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rgbClr val="53585F"/>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73" name="Google Shape;2873;p105"/>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dirty="0">
                  <a:solidFill>
                    <a:srgbClr val="53585F"/>
                  </a:solidFill>
                  <a:latin typeface="Google Sans"/>
                  <a:ea typeface="Google Sans"/>
                  <a:cs typeface="Google Sans"/>
                  <a:sym typeface="Google Sans"/>
                </a:rPr>
                <a:t>Laser Tag Arena, Maple St. </a:t>
              </a:r>
              <a:endParaRPr sz="800" i="0" u="none" strike="noStrike" cap="none" dirty="0">
                <a:solidFill>
                  <a:srgbClr val="53585F"/>
                </a:solidFill>
                <a:latin typeface="Google Sans"/>
                <a:ea typeface="Google Sans"/>
                <a:cs typeface="Google Sans"/>
                <a:sym typeface="Google Sans"/>
              </a:endParaRPr>
            </a:p>
          </p:txBody>
        </p:sp>
      </p:grpSp>
      <p:sp>
        <p:nvSpPr>
          <p:cNvPr id="2874" name="Google Shape;2874;p105"/>
          <p:cNvSpPr txBox="1"/>
          <p:nvPr/>
        </p:nvSpPr>
        <p:spPr>
          <a:xfrm>
            <a:off x="3915167" y="475213"/>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1600"/>
              <a:buFont typeface="Arial"/>
              <a:buNone/>
            </a:pPr>
            <a:r>
              <a:rPr lang="en" sz="1600" b="1" i="0" u="none" strike="noStrike" cap="none" dirty="0">
                <a:solidFill>
                  <a:srgbClr val="53585F"/>
                </a:solidFill>
                <a:latin typeface="Google Sans"/>
                <a:ea typeface="Google Sans"/>
                <a:cs typeface="Google Sans"/>
                <a:sym typeface="Google Sans"/>
              </a:rPr>
              <a:t>Jenny</a:t>
            </a:r>
            <a:endParaRPr dirty="0">
              <a:latin typeface="Google Sans"/>
              <a:ea typeface="Google Sans"/>
              <a:cs typeface="Google Sans"/>
              <a:sym typeface="Google Sans"/>
            </a:endParaRPr>
          </a:p>
        </p:txBody>
      </p:sp>
      <p:grpSp>
        <p:nvGrpSpPr>
          <p:cNvPr id="2875" name="Google Shape;2875;p105"/>
          <p:cNvGrpSpPr/>
          <p:nvPr/>
        </p:nvGrpSpPr>
        <p:grpSpPr>
          <a:xfrm>
            <a:off x="3347492" y="374536"/>
            <a:ext cx="486000" cy="486000"/>
            <a:chOff x="3377970" y="169913"/>
            <a:chExt cx="486000" cy="486000"/>
          </a:xfrm>
        </p:grpSpPr>
        <p:sp>
          <p:nvSpPr>
            <p:cNvPr id="2876" name="Google Shape;2876;p105"/>
            <p:cNvSpPr/>
            <p:nvPr/>
          </p:nvSpPr>
          <p:spPr>
            <a:xfrm>
              <a:off x="3377970" y="169913"/>
              <a:ext cx="486000" cy="486000"/>
            </a:xfrm>
            <a:prstGeom prst="ellipse">
              <a:avLst/>
            </a:prstGeom>
            <a:solidFill>
              <a:srgbClr val="DCDEE0"/>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877" name="Google Shape;2877;p105"/>
            <p:cNvPicPr preferRelativeResize="0"/>
            <p:nvPr/>
          </p:nvPicPr>
          <p:blipFill rotWithShape="1">
            <a:blip r:embed="rId4">
              <a:alphaModFix/>
            </a:blip>
            <a:srcRect b="27203"/>
            <a:stretch/>
          </p:blipFill>
          <p:spPr>
            <a:xfrm>
              <a:off x="3427067" y="246567"/>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sp>
        <p:nvSpPr>
          <p:cNvPr id="2878" name="Google Shape;2878;p105"/>
          <p:cNvSpPr txBox="1"/>
          <p:nvPr/>
        </p:nvSpPr>
        <p:spPr>
          <a:xfrm>
            <a:off x="5808861" y="475213"/>
            <a:ext cx="538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1600"/>
              <a:buFont typeface="Arial"/>
              <a:buNone/>
            </a:pPr>
            <a:r>
              <a:rPr lang="en" sz="1600" b="1" i="0" u="none" strike="noStrike" cap="none" dirty="0">
                <a:solidFill>
                  <a:srgbClr val="53585F"/>
                </a:solidFill>
                <a:latin typeface="Google Sans"/>
                <a:ea typeface="Google Sans"/>
                <a:cs typeface="Google Sans"/>
                <a:sym typeface="Google Sans"/>
              </a:rPr>
              <a:t>Tyler</a:t>
            </a:r>
            <a:endParaRPr dirty="0">
              <a:latin typeface="Google Sans"/>
              <a:ea typeface="Google Sans"/>
              <a:cs typeface="Google Sans"/>
              <a:sym typeface="Google Sans"/>
            </a:endParaRPr>
          </a:p>
        </p:txBody>
      </p:sp>
      <p:grpSp>
        <p:nvGrpSpPr>
          <p:cNvPr id="2879" name="Google Shape;2879;p105"/>
          <p:cNvGrpSpPr/>
          <p:nvPr/>
        </p:nvGrpSpPr>
        <p:grpSpPr>
          <a:xfrm>
            <a:off x="5236995" y="374536"/>
            <a:ext cx="486000" cy="486000"/>
            <a:chOff x="5372832" y="169913"/>
            <a:chExt cx="486000" cy="486000"/>
          </a:xfrm>
        </p:grpSpPr>
        <p:sp>
          <p:nvSpPr>
            <p:cNvPr id="2880" name="Google Shape;2880;p105"/>
            <p:cNvSpPr/>
            <p:nvPr/>
          </p:nvSpPr>
          <p:spPr>
            <a:xfrm>
              <a:off x="5372832" y="169913"/>
              <a:ext cx="486000" cy="486000"/>
            </a:xfrm>
            <a:prstGeom prst="ellipse">
              <a:avLst/>
            </a:prstGeom>
            <a:solidFill>
              <a:srgbClr val="DCDEE0"/>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881" name="Google Shape;2881;p105"/>
            <p:cNvPicPr preferRelativeResize="0"/>
            <p:nvPr/>
          </p:nvPicPr>
          <p:blipFill rotWithShape="1">
            <a:blip r:embed="rId5">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2882" name="Google Shape;2882;p105"/>
          <p:cNvSpPr txBox="1"/>
          <p:nvPr/>
        </p:nvSpPr>
        <p:spPr>
          <a:xfrm>
            <a:off x="7645401" y="475213"/>
            <a:ext cx="511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1600"/>
              <a:buFont typeface="Arial"/>
              <a:buNone/>
            </a:pPr>
            <a:r>
              <a:rPr lang="en" sz="1600" b="1" i="0" u="none" strike="noStrike" cap="none" dirty="0">
                <a:solidFill>
                  <a:srgbClr val="53585F"/>
                </a:solidFill>
                <a:latin typeface="Google Sans"/>
                <a:ea typeface="Google Sans"/>
                <a:cs typeface="Google Sans"/>
                <a:sym typeface="Google Sans"/>
              </a:rPr>
              <a:t>Leah</a:t>
            </a:r>
            <a:endParaRPr dirty="0">
              <a:latin typeface="Google Sans"/>
              <a:ea typeface="Google Sans"/>
              <a:cs typeface="Google Sans"/>
              <a:sym typeface="Google Sans"/>
            </a:endParaRPr>
          </a:p>
        </p:txBody>
      </p:sp>
      <p:grpSp>
        <p:nvGrpSpPr>
          <p:cNvPr id="2883" name="Google Shape;2883;p105"/>
          <p:cNvGrpSpPr/>
          <p:nvPr/>
        </p:nvGrpSpPr>
        <p:grpSpPr>
          <a:xfrm>
            <a:off x="7074630" y="374536"/>
            <a:ext cx="486000" cy="486046"/>
            <a:chOff x="7210467" y="169913"/>
            <a:chExt cx="486000" cy="486046"/>
          </a:xfrm>
        </p:grpSpPr>
        <p:sp>
          <p:nvSpPr>
            <p:cNvPr id="2884" name="Google Shape;2884;p105"/>
            <p:cNvSpPr/>
            <p:nvPr/>
          </p:nvSpPr>
          <p:spPr>
            <a:xfrm>
              <a:off x="7210467" y="169913"/>
              <a:ext cx="486000" cy="486000"/>
            </a:xfrm>
            <a:prstGeom prst="ellipse">
              <a:avLst/>
            </a:prstGeom>
            <a:solidFill>
              <a:srgbClr val="DCDEE0"/>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885" name="Google Shape;2885;p105"/>
            <p:cNvPicPr preferRelativeResize="0"/>
            <p:nvPr/>
          </p:nvPicPr>
          <p:blipFill rotWithShape="1">
            <a:blip r:embed="rId6">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sp>
        <p:nvSpPr>
          <p:cNvPr id="2886" name="Google Shape;2886;p105">
            <a:hlinkClick r:id="rId7"/>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5588A5CD-07BD-4BB8-B04E-530E3104EF4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9"/>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2890"/>
        <p:cNvGrpSpPr/>
        <p:nvPr/>
      </p:nvGrpSpPr>
      <p:grpSpPr>
        <a:xfrm>
          <a:off x="0" y="0"/>
          <a:ext cx="0" cy="0"/>
          <a:chOff x="0" y="0"/>
          <a:chExt cx="0" cy="0"/>
        </a:xfrm>
      </p:grpSpPr>
      <p:pic>
        <p:nvPicPr>
          <p:cNvPr id="2891" name="Google Shape;2891;p106"/>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2892" name="Google Shape;2892;p106"/>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2893" name="Google Shape;2893;p106"/>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4000"/>
              <a:buFont typeface="Arial"/>
              <a:buNone/>
            </a:pPr>
            <a:r>
              <a:rPr lang="en" sz="4000" b="1" i="0" u="none" strike="noStrike" cap="none">
                <a:solidFill>
                  <a:schemeClr val="accent1"/>
                </a:solidFill>
                <a:latin typeface="Google Sans"/>
                <a:ea typeface="Google Sans"/>
                <a:cs typeface="Google Sans"/>
                <a:sym typeface="Google Sans"/>
              </a:rPr>
              <a:t>Takeaways</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09E1D43F-EC8A-44D5-AE3E-DB4975A32F63}"/>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2897"/>
        <p:cNvGrpSpPr/>
        <p:nvPr/>
      </p:nvGrpSpPr>
      <p:grpSpPr>
        <a:xfrm>
          <a:off x="0" y="0"/>
          <a:ext cx="0" cy="0"/>
          <a:chOff x="0" y="0"/>
          <a:chExt cx="0" cy="0"/>
        </a:xfrm>
      </p:grpSpPr>
      <p:sp>
        <p:nvSpPr>
          <p:cNvPr id="2898" name="Google Shape;2898;p107"/>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Google Sans"/>
                <a:ea typeface="Google Sans"/>
                <a:cs typeface="Google Sans"/>
                <a:sym typeface="Google Sans"/>
              </a:rPr>
              <a:t>LESSON </a:t>
            </a:r>
            <a:endParaRPr sz="1200" b="1" i="0" u="none" strike="noStrike" cap="none">
              <a:solidFill>
                <a:schemeClr val="accent1"/>
              </a:solidFill>
              <a:latin typeface="Google Sans"/>
              <a:ea typeface="Google Sans"/>
              <a:cs typeface="Google Sans"/>
              <a:sym typeface="Google Sans"/>
            </a:endParaRPr>
          </a:p>
        </p:txBody>
      </p:sp>
      <p:sp>
        <p:nvSpPr>
          <p:cNvPr id="2899" name="Google Shape;2899;p107"/>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1600" i="0" u="none" strike="noStrike" cap="none">
                <a:solidFill>
                  <a:schemeClr val="accent5"/>
                </a:solidFill>
                <a:latin typeface="Google Sans"/>
                <a:ea typeface="Google Sans"/>
                <a:cs typeface="Google Sans"/>
                <a:sym typeface="Google Sans"/>
              </a:rPr>
              <a:t>Share With Care</a:t>
            </a:r>
            <a:endParaRPr>
              <a:latin typeface="Google Sans"/>
              <a:ea typeface="Google Sans"/>
              <a:cs typeface="Google Sans"/>
              <a:sym typeface="Google Sans"/>
            </a:endParaRPr>
          </a:p>
        </p:txBody>
      </p:sp>
      <p:sp>
        <p:nvSpPr>
          <p:cNvPr id="2900" name="Google Shape;2900;p107"/>
          <p:cNvSpPr txBox="1"/>
          <p:nvPr/>
        </p:nvSpPr>
        <p:spPr>
          <a:xfrm>
            <a:off x="471127" y="1632934"/>
            <a:ext cx="2417400" cy="1392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1"/>
              </a:buClr>
              <a:buSzPts val="8800"/>
              <a:buFont typeface="Arial"/>
              <a:buNone/>
            </a:pPr>
            <a:r>
              <a:rPr lang="en" sz="8800" b="1" i="0" u="none" strike="noStrike" cap="none">
                <a:solidFill>
                  <a:schemeClr val="accent1"/>
                </a:solidFill>
                <a:latin typeface="Google Sans"/>
                <a:ea typeface="Google Sans"/>
                <a:cs typeface="Google Sans"/>
                <a:sym typeface="Google Sans"/>
              </a:rPr>
              <a:t>End.</a:t>
            </a:r>
            <a:endParaRPr sz="800" i="0" u="none" strike="noStrike" cap="none">
              <a:solidFill>
                <a:schemeClr val="accent1"/>
              </a:solidFill>
              <a:latin typeface="Google Sans"/>
              <a:ea typeface="Google Sans"/>
              <a:cs typeface="Google Sans"/>
              <a:sym typeface="Google Sans"/>
            </a:endParaRPr>
          </a:p>
        </p:txBody>
      </p:sp>
      <p:sp>
        <p:nvSpPr>
          <p:cNvPr id="2901" name="Google Shape;2901;p107"/>
          <p:cNvSpPr txBox="1"/>
          <p:nvPr/>
        </p:nvSpPr>
        <p:spPr>
          <a:xfrm>
            <a:off x="517202" y="1418311"/>
            <a:ext cx="6363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dk2"/>
              </a:buClr>
              <a:buSzPts val="2800"/>
              <a:buFont typeface="Arial"/>
              <a:buNone/>
            </a:pPr>
            <a:r>
              <a:rPr lang="en" sz="2800" i="0" u="none" strike="noStrike" cap="none">
                <a:solidFill>
                  <a:schemeClr val="dk2"/>
                </a:solidFill>
                <a:latin typeface="Google Sans"/>
                <a:ea typeface="Google Sans"/>
                <a:cs typeface="Google Sans"/>
                <a:sym typeface="Google Sans"/>
              </a:rPr>
              <a:t>The</a:t>
            </a:r>
            <a:endParaRPr sz="800" i="0" u="none" strike="noStrike" cap="none">
              <a:solidFill>
                <a:srgbClr val="FFFFFF"/>
              </a:solidFill>
              <a:latin typeface="Google Sans"/>
              <a:ea typeface="Google Sans"/>
              <a:cs typeface="Google Sans"/>
              <a:sym typeface="Google Sans"/>
            </a:endParaRPr>
          </a:p>
        </p:txBody>
      </p:sp>
      <p:grpSp>
        <p:nvGrpSpPr>
          <p:cNvPr id="2902" name="Google Shape;2902;p107"/>
          <p:cNvGrpSpPr/>
          <p:nvPr/>
        </p:nvGrpSpPr>
        <p:grpSpPr>
          <a:xfrm>
            <a:off x="5935605" y="419549"/>
            <a:ext cx="2488095" cy="3964900"/>
            <a:chOff x="5681775" y="783192"/>
            <a:chExt cx="2174528" cy="3465216"/>
          </a:xfrm>
        </p:grpSpPr>
        <p:sp>
          <p:nvSpPr>
            <p:cNvPr id="2903" name="Google Shape;2903;p107"/>
            <p:cNvSpPr/>
            <p:nvPr/>
          </p:nvSpPr>
          <p:spPr>
            <a:xfrm>
              <a:off x="5681775" y="783192"/>
              <a:ext cx="2174528" cy="3465216"/>
            </a:xfrm>
            <a:custGeom>
              <a:avLst/>
              <a:gdLst/>
              <a:ahLst/>
              <a:cxnLst/>
              <a:rect l="l" t="t" r="r" b="b"/>
              <a:pathLst>
                <a:path w="2174528" h="3465216" extrusionOk="0">
                  <a:moveTo>
                    <a:pt x="2173827" y="152217"/>
                  </a:moveTo>
                  <a:cubicBezTo>
                    <a:pt x="2173827" y="73653"/>
                    <a:pt x="2110695" y="10522"/>
                    <a:pt x="2032132" y="10522"/>
                  </a:cubicBezTo>
                  <a:lnTo>
                    <a:pt x="152217" y="10522"/>
                  </a:lnTo>
                  <a:cubicBezTo>
                    <a:pt x="73653" y="10522"/>
                    <a:pt x="10522" y="73653"/>
                    <a:pt x="10522" y="152217"/>
                  </a:cubicBezTo>
                  <a:lnTo>
                    <a:pt x="10522" y="2538587"/>
                  </a:lnTo>
                  <a:cubicBezTo>
                    <a:pt x="10522" y="2562436"/>
                    <a:pt x="16134" y="2584883"/>
                    <a:pt x="25954" y="2607330"/>
                  </a:cubicBezTo>
                  <a:lnTo>
                    <a:pt x="25954" y="2607330"/>
                  </a:lnTo>
                  <a:cubicBezTo>
                    <a:pt x="30163" y="2615747"/>
                    <a:pt x="34372" y="2622762"/>
                    <a:pt x="38580" y="2629777"/>
                  </a:cubicBezTo>
                  <a:cubicBezTo>
                    <a:pt x="46998" y="2642403"/>
                    <a:pt x="56818" y="2653626"/>
                    <a:pt x="69445" y="2663447"/>
                  </a:cubicBezTo>
                  <a:lnTo>
                    <a:pt x="1002387" y="3435054"/>
                  </a:lnTo>
                  <a:cubicBezTo>
                    <a:pt x="1029043" y="3456097"/>
                    <a:pt x="1059907" y="3467321"/>
                    <a:pt x="1092174" y="3467321"/>
                  </a:cubicBezTo>
                  <a:cubicBezTo>
                    <a:pt x="1124442" y="3467321"/>
                    <a:pt x="1156709" y="3456097"/>
                    <a:pt x="1181961" y="3435054"/>
                  </a:cubicBezTo>
                  <a:lnTo>
                    <a:pt x="2114904" y="2663447"/>
                  </a:lnTo>
                  <a:cubicBezTo>
                    <a:pt x="2127530" y="2653626"/>
                    <a:pt x="2137351" y="2642403"/>
                    <a:pt x="2145768" y="2629777"/>
                  </a:cubicBezTo>
                  <a:lnTo>
                    <a:pt x="2145768" y="2629777"/>
                  </a:lnTo>
                  <a:cubicBezTo>
                    <a:pt x="2145768" y="2629777"/>
                    <a:pt x="2145768" y="2629777"/>
                    <a:pt x="2145768" y="2629777"/>
                  </a:cubicBezTo>
                  <a:cubicBezTo>
                    <a:pt x="2149977" y="2622762"/>
                    <a:pt x="2154186" y="2615747"/>
                    <a:pt x="2158395" y="2608733"/>
                  </a:cubicBezTo>
                  <a:lnTo>
                    <a:pt x="2158395" y="2608733"/>
                  </a:lnTo>
                  <a:cubicBezTo>
                    <a:pt x="2168215" y="2587689"/>
                    <a:pt x="2173827" y="2563839"/>
                    <a:pt x="2173827" y="2539990"/>
                  </a:cubicBezTo>
                  <a:lnTo>
                    <a:pt x="2173827" y="152217"/>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904" name="Google Shape;2904;p107"/>
            <p:cNvGrpSpPr/>
            <p:nvPr/>
          </p:nvGrpSpPr>
          <p:grpSpPr>
            <a:xfrm>
              <a:off x="6200856" y="995033"/>
              <a:ext cx="1148992" cy="401235"/>
              <a:chOff x="6200856" y="995033"/>
              <a:chExt cx="1148992" cy="401235"/>
            </a:xfrm>
          </p:grpSpPr>
          <p:sp>
            <p:nvSpPr>
              <p:cNvPr id="2905" name="Google Shape;2905;p107"/>
              <p:cNvSpPr/>
              <p:nvPr/>
            </p:nvSpPr>
            <p:spPr>
              <a:xfrm>
                <a:off x="6200856" y="995033"/>
                <a:ext cx="126262" cy="168350"/>
              </a:xfrm>
              <a:custGeom>
                <a:avLst/>
                <a:gdLst/>
                <a:ahLst/>
                <a:cxnLst/>
                <a:rect l="l" t="t" r="r" b="b"/>
                <a:pathLst>
                  <a:path w="126262" h="168350" extrusionOk="0">
                    <a:moveTo>
                      <a:pt x="10522" y="10522"/>
                    </a:moveTo>
                    <a:lnTo>
                      <a:pt x="75056" y="10522"/>
                    </a:lnTo>
                    <a:cubicBezTo>
                      <a:pt x="82071" y="10522"/>
                      <a:pt x="89085" y="11925"/>
                      <a:pt x="94697" y="13328"/>
                    </a:cubicBezTo>
                    <a:cubicBezTo>
                      <a:pt x="100309" y="16134"/>
                      <a:pt x="105921" y="18939"/>
                      <a:pt x="110129" y="21745"/>
                    </a:cubicBezTo>
                    <a:cubicBezTo>
                      <a:pt x="114338" y="25954"/>
                      <a:pt x="118547" y="30163"/>
                      <a:pt x="119950" y="34372"/>
                    </a:cubicBezTo>
                    <a:cubicBezTo>
                      <a:pt x="122756" y="39983"/>
                      <a:pt x="124159" y="44192"/>
                      <a:pt x="124159" y="49804"/>
                    </a:cubicBezTo>
                    <a:cubicBezTo>
                      <a:pt x="124159" y="58221"/>
                      <a:pt x="121353" y="65236"/>
                      <a:pt x="117144" y="72250"/>
                    </a:cubicBezTo>
                    <a:cubicBezTo>
                      <a:pt x="112935" y="79265"/>
                      <a:pt x="107324" y="82071"/>
                      <a:pt x="101712" y="84877"/>
                    </a:cubicBezTo>
                    <a:lnTo>
                      <a:pt x="101712" y="87683"/>
                    </a:lnTo>
                    <a:cubicBezTo>
                      <a:pt x="110129" y="90488"/>
                      <a:pt x="117144" y="96100"/>
                      <a:pt x="121353" y="101712"/>
                    </a:cubicBezTo>
                    <a:cubicBezTo>
                      <a:pt x="125561" y="108726"/>
                      <a:pt x="128367" y="115741"/>
                      <a:pt x="128367" y="125561"/>
                    </a:cubicBezTo>
                    <a:cubicBezTo>
                      <a:pt x="128367" y="132576"/>
                      <a:pt x="126964" y="138188"/>
                      <a:pt x="124159" y="143799"/>
                    </a:cubicBezTo>
                    <a:cubicBezTo>
                      <a:pt x="121353" y="149411"/>
                      <a:pt x="117144" y="153620"/>
                      <a:pt x="112935" y="157829"/>
                    </a:cubicBezTo>
                    <a:cubicBezTo>
                      <a:pt x="108726" y="162037"/>
                      <a:pt x="101712" y="164843"/>
                      <a:pt x="96100" y="166246"/>
                    </a:cubicBezTo>
                    <a:cubicBezTo>
                      <a:pt x="90488" y="167649"/>
                      <a:pt x="82071" y="169052"/>
                      <a:pt x="75056" y="169052"/>
                    </a:cubicBezTo>
                    <a:lnTo>
                      <a:pt x="10522" y="169052"/>
                    </a:lnTo>
                    <a:lnTo>
                      <a:pt x="10522" y="10522"/>
                    </a:lnTo>
                    <a:close/>
                    <a:moveTo>
                      <a:pt x="72250" y="73653"/>
                    </a:moveTo>
                    <a:cubicBezTo>
                      <a:pt x="77862" y="73653"/>
                      <a:pt x="83474" y="72250"/>
                      <a:pt x="86280" y="69445"/>
                    </a:cubicBezTo>
                    <a:cubicBezTo>
                      <a:pt x="89085" y="66639"/>
                      <a:pt x="91891" y="62430"/>
                      <a:pt x="91891" y="56818"/>
                    </a:cubicBezTo>
                    <a:cubicBezTo>
                      <a:pt x="91891" y="51207"/>
                      <a:pt x="90488" y="46998"/>
                      <a:pt x="86280" y="44192"/>
                    </a:cubicBezTo>
                    <a:cubicBezTo>
                      <a:pt x="83474" y="41386"/>
                      <a:pt x="77862" y="39983"/>
                      <a:pt x="72250" y="39983"/>
                    </a:cubicBezTo>
                    <a:lnTo>
                      <a:pt x="44192" y="39983"/>
                    </a:lnTo>
                    <a:lnTo>
                      <a:pt x="44192" y="72250"/>
                    </a:lnTo>
                    <a:lnTo>
                      <a:pt x="72250" y="72250"/>
                    </a:lnTo>
                    <a:close/>
                    <a:moveTo>
                      <a:pt x="75056" y="139591"/>
                    </a:moveTo>
                    <a:cubicBezTo>
                      <a:pt x="89085" y="139591"/>
                      <a:pt x="96100" y="133979"/>
                      <a:pt x="96100" y="121353"/>
                    </a:cubicBezTo>
                    <a:cubicBezTo>
                      <a:pt x="96100" y="108726"/>
                      <a:pt x="89085" y="103115"/>
                      <a:pt x="73653" y="103115"/>
                    </a:cubicBezTo>
                    <a:lnTo>
                      <a:pt x="44192" y="103115"/>
                    </a:lnTo>
                    <a:lnTo>
                      <a:pt x="44192" y="138188"/>
                    </a:lnTo>
                    <a:lnTo>
                      <a:pt x="75056" y="13818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6" name="Google Shape;2906;p107"/>
              <p:cNvSpPr/>
              <p:nvPr/>
            </p:nvSpPr>
            <p:spPr>
              <a:xfrm>
                <a:off x="6332731"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8221"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8"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7" name="Google Shape;2907;p107"/>
              <p:cNvSpPr/>
              <p:nvPr/>
            </p:nvSpPr>
            <p:spPr>
              <a:xfrm>
                <a:off x="6513707" y="995033"/>
                <a:ext cx="56116" cy="168350"/>
              </a:xfrm>
              <a:custGeom>
                <a:avLst/>
                <a:gdLst/>
                <a:ahLst/>
                <a:cxnLst/>
                <a:rect l="l" t="t" r="r" b="b"/>
                <a:pathLst>
                  <a:path w="56116" h="168350" extrusionOk="0">
                    <a:moveTo>
                      <a:pt x="10522" y="10522"/>
                    </a:moveTo>
                    <a:lnTo>
                      <a:pt x="45595" y="10522"/>
                    </a:lnTo>
                    <a:lnTo>
                      <a:pt x="45595" y="170455"/>
                    </a:lnTo>
                    <a:lnTo>
                      <a:pt x="10522" y="170455"/>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8" name="Google Shape;2908;p107"/>
              <p:cNvSpPr/>
              <p:nvPr/>
            </p:nvSpPr>
            <p:spPr>
              <a:xfrm>
                <a:off x="6576839" y="1042733"/>
                <a:ext cx="126262" cy="126262"/>
              </a:xfrm>
              <a:custGeom>
                <a:avLst/>
                <a:gdLst/>
                <a:ahLst/>
                <a:cxnLst/>
                <a:rect l="l" t="t" r="r" b="b"/>
                <a:pathLst>
                  <a:path w="126262" h="126262" extrusionOk="0">
                    <a:moveTo>
                      <a:pt x="39983" y="27357"/>
                    </a:moveTo>
                    <a:lnTo>
                      <a:pt x="42789" y="27357"/>
                    </a:lnTo>
                    <a:cubicBezTo>
                      <a:pt x="49804" y="16134"/>
                      <a:pt x="61027" y="10522"/>
                      <a:pt x="76459" y="10522"/>
                    </a:cubicBezTo>
                    <a:cubicBezTo>
                      <a:pt x="90488" y="10522"/>
                      <a:pt x="100309" y="14731"/>
                      <a:pt x="107323" y="23148"/>
                    </a:cubicBezTo>
                    <a:cubicBezTo>
                      <a:pt x="114338" y="31566"/>
                      <a:pt x="117144" y="42789"/>
                      <a:pt x="117144" y="58221"/>
                    </a:cubicBezTo>
                    <a:lnTo>
                      <a:pt x="117144" y="122756"/>
                    </a:lnTo>
                    <a:lnTo>
                      <a:pt x="83474" y="122756"/>
                    </a:lnTo>
                    <a:lnTo>
                      <a:pt x="83474" y="61027"/>
                    </a:lnTo>
                    <a:cubicBezTo>
                      <a:pt x="83474" y="55415"/>
                      <a:pt x="82071" y="49804"/>
                      <a:pt x="79265" y="46998"/>
                    </a:cubicBezTo>
                    <a:cubicBezTo>
                      <a:pt x="76459" y="42789"/>
                      <a:pt x="72250" y="41386"/>
                      <a:pt x="66639" y="41386"/>
                    </a:cubicBezTo>
                    <a:cubicBezTo>
                      <a:pt x="59624" y="41386"/>
                      <a:pt x="52610" y="44192"/>
                      <a:pt x="49804" y="49804"/>
                    </a:cubicBezTo>
                    <a:cubicBezTo>
                      <a:pt x="46998" y="55415"/>
                      <a:pt x="44192" y="63833"/>
                      <a:pt x="44192" y="72250"/>
                    </a:cubicBezTo>
                    <a:lnTo>
                      <a:pt x="44192" y="122756"/>
                    </a:lnTo>
                    <a:lnTo>
                      <a:pt x="10522" y="122756"/>
                    </a:lnTo>
                    <a:lnTo>
                      <a:pt x="10522" y="13328"/>
                    </a:lnTo>
                    <a:lnTo>
                      <a:pt x="41386" y="13328"/>
                    </a:lnTo>
                    <a:lnTo>
                      <a:pt x="41386" y="273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9" name="Google Shape;2909;p107"/>
              <p:cNvSpPr/>
              <p:nvPr/>
            </p:nvSpPr>
            <p:spPr>
              <a:xfrm>
                <a:off x="6691879" y="1011868"/>
                <a:ext cx="98204" cy="154321"/>
              </a:xfrm>
              <a:custGeom>
                <a:avLst/>
                <a:gdLst/>
                <a:ahLst/>
                <a:cxnLst/>
                <a:rect l="l" t="t" r="r" b="b"/>
                <a:pathLst>
                  <a:path w="98204" h="154321" extrusionOk="0">
                    <a:moveTo>
                      <a:pt x="30163" y="72250"/>
                    </a:moveTo>
                    <a:lnTo>
                      <a:pt x="10522" y="72250"/>
                    </a:lnTo>
                    <a:lnTo>
                      <a:pt x="10522" y="44192"/>
                    </a:lnTo>
                    <a:lnTo>
                      <a:pt x="30163" y="44192"/>
                    </a:lnTo>
                    <a:lnTo>
                      <a:pt x="30163" y="10522"/>
                    </a:lnTo>
                    <a:lnTo>
                      <a:pt x="63833" y="10522"/>
                    </a:lnTo>
                    <a:lnTo>
                      <a:pt x="63833" y="44192"/>
                    </a:lnTo>
                    <a:lnTo>
                      <a:pt x="90488" y="44192"/>
                    </a:lnTo>
                    <a:lnTo>
                      <a:pt x="90488" y="72250"/>
                    </a:lnTo>
                    <a:lnTo>
                      <a:pt x="63833" y="72250"/>
                    </a:lnTo>
                    <a:lnTo>
                      <a:pt x="63833" y="110129"/>
                    </a:lnTo>
                    <a:cubicBezTo>
                      <a:pt x="63833" y="112935"/>
                      <a:pt x="63833" y="114338"/>
                      <a:pt x="65236" y="117144"/>
                    </a:cubicBezTo>
                    <a:cubicBezTo>
                      <a:pt x="65236" y="118547"/>
                      <a:pt x="66639" y="121353"/>
                      <a:pt x="68042" y="122756"/>
                    </a:cubicBezTo>
                    <a:cubicBezTo>
                      <a:pt x="70848" y="124159"/>
                      <a:pt x="73653" y="125561"/>
                      <a:pt x="76459" y="125561"/>
                    </a:cubicBezTo>
                    <a:cubicBezTo>
                      <a:pt x="79265" y="125561"/>
                      <a:pt x="80668" y="125561"/>
                      <a:pt x="82071" y="124159"/>
                    </a:cubicBezTo>
                    <a:cubicBezTo>
                      <a:pt x="83474" y="124159"/>
                      <a:pt x="84877" y="122756"/>
                      <a:pt x="86280" y="121353"/>
                    </a:cubicBezTo>
                    <a:lnTo>
                      <a:pt x="96100" y="150814"/>
                    </a:lnTo>
                    <a:cubicBezTo>
                      <a:pt x="91891" y="152217"/>
                      <a:pt x="87683" y="153620"/>
                      <a:pt x="83474" y="155023"/>
                    </a:cubicBezTo>
                    <a:cubicBezTo>
                      <a:pt x="79265" y="156426"/>
                      <a:pt x="73653" y="156426"/>
                      <a:pt x="69445" y="156426"/>
                    </a:cubicBezTo>
                    <a:cubicBezTo>
                      <a:pt x="58221" y="156426"/>
                      <a:pt x="48401" y="152217"/>
                      <a:pt x="41386" y="146605"/>
                    </a:cubicBezTo>
                    <a:cubicBezTo>
                      <a:pt x="37177" y="142397"/>
                      <a:pt x="34372" y="138188"/>
                      <a:pt x="32969" y="132576"/>
                    </a:cubicBezTo>
                    <a:cubicBezTo>
                      <a:pt x="31566" y="126964"/>
                      <a:pt x="30163" y="121353"/>
                      <a:pt x="30163" y="114338"/>
                    </a:cubicBezTo>
                    <a:lnTo>
                      <a:pt x="30163"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0" name="Google Shape;2910;p107"/>
              <p:cNvSpPr/>
              <p:nvPr/>
            </p:nvSpPr>
            <p:spPr>
              <a:xfrm>
                <a:off x="6784471"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8221"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9"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1" name="Google Shape;2911;p107"/>
              <p:cNvSpPr/>
              <p:nvPr/>
            </p:nvSpPr>
            <p:spPr>
              <a:xfrm>
                <a:off x="6913540" y="1041330"/>
                <a:ext cx="98204" cy="126262"/>
              </a:xfrm>
              <a:custGeom>
                <a:avLst/>
                <a:gdLst/>
                <a:ahLst/>
                <a:cxnLst/>
                <a:rect l="l" t="t" r="r" b="b"/>
                <a:pathLst>
                  <a:path w="98204" h="126262" extrusionOk="0">
                    <a:moveTo>
                      <a:pt x="11925" y="14731"/>
                    </a:moveTo>
                    <a:lnTo>
                      <a:pt x="42789" y="14731"/>
                    </a:lnTo>
                    <a:lnTo>
                      <a:pt x="42789" y="28760"/>
                    </a:lnTo>
                    <a:lnTo>
                      <a:pt x="45595" y="28760"/>
                    </a:lnTo>
                    <a:cubicBezTo>
                      <a:pt x="48401" y="24551"/>
                      <a:pt x="52610" y="20342"/>
                      <a:pt x="58221" y="16134"/>
                    </a:cubicBezTo>
                    <a:cubicBezTo>
                      <a:pt x="63833" y="13328"/>
                      <a:pt x="69445" y="10522"/>
                      <a:pt x="76459" y="10522"/>
                    </a:cubicBezTo>
                    <a:cubicBezTo>
                      <a:pt x="80668" y="10522"/>
                      <a:pt x="83474" y="10522"/>
                      <a:pt x="86280" y="11925"/>
                    </a:cubicBezTo>
                    <a:cubicBezTo>
                      <a:pt x="89085" y="13328"/>
                      <a:pt x="91891" y="13328"/>
                      <a:pt x="93294" y="14731"/>
                    </a:cubicBezTo>
                    <a:lnTo>
                      <a:pt x="84877" y="44192"/>
                    </a:lnTo>
                    <a:cubicBezTo>
                      <a:pt x="83474" y="42789"/>
                      <a:pt x="80668" y="42789"/>
                      <a:pt x="79265" y="41386"/>
                    </a:cubicBezTo>
                    <a:cubicBezTo>
                      <a:pt x="76459" y="41386"/>
                      <a:pt x="73653" y="39983"/>
                      <a:pt x="70847" y="39983"/>
                    </a:cubicBezTo>
                    <a:cubicBezTo>
                      <a:pt x="62430" y="39983"/>
                      <a:pt x="56818" y="42789"/>
                      <a:pt x="51207" y="48401"/>
                    </a:cubicBezTo>
                    <a:cubicBezTo>
                      <a:pt x="46998" y="54012"/>
                      <a:pt x="44192" y="62430"/>
                      <a:pt x="44192" y="70848"/>
                    </a:cubicBezTo>
                    <a:lnTo>
                      <a:pt x="44192" y="121353"/>
                    </a:lnTo>
                    <a:lnTo>
                      <a:pt x="10522" y="121353"/>
                    </a:lnTo>
                    <a:lnTo>
                      <a:pt x="10522" y="14731"/>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2" name="Google Shape;2912;p107"/>
              <p:cNvSpPr/>
              <p:nvPr/>
            </p:nvSpPr>
            <p:spPr>
              <a:xfrm>
                <a:off x="7010342" y="1042733"/>
                <a:ext cx="126262" cy="126262"/>
              </a:xfrm>
              <a:custGeom>
                <a:avLst/>
                <a:gdLst/>
                <a:ahLst/>
                <a:cxnLst/>
                <a:rect l="l" t="t" r="r" b="b"/>
                <a:pathLst>
                  <a:path w="126262" h="126262" extrusionOk="0">
                    <a:moveTo>
                      <a:pt x="39983" y="27357"/>
                    </a:moveTo>
                    <a:lnTo>
                      <a:pt x="42789" y="27357"/>
                    </a:lnTo>
                    <a:cubicBezTo>
                      <a:pt x="49804" y="16134"/>
                      <a:pt x="61027" y="10522"/>
                      <a:pt x="76459" y="10522"/>
                    </a:cubicBezTo>
                    <a:cubicBezTo>
                      <a:pt x="90489" y="10522"/>
                      <a:pt x="100309" y="14731"/>
                      <a:pt x="107324" y="23148"/>
                    </a:cubicBezTo>
                    <a:cubicBezTo>
                      <a:pt x="114338" y="31566"/>
                      <a:pt x="117144" y="42789"/>
                      <a:pt x="117144" y="58221"/>
                    </a:cubicBezTo>
                    <a:lnTo>
                      <a:pt x="117144" y="122756"/>
                    </a:lnTo>
                    <a:lnTo>
                      <a:pt x="83474" y="122756"/>
                    </a:lnTo>
                    <a:lnTo>
                      <a:pt x="83474" y="61027"/>
                    </a:lnTo>
                    <a:cubicBezTo>
                      <a:pt x="83474" y="55415"/>
                      <a:pt x="82071" y="49804"/>
                      <a:pt x="79265" y="46998"/>
                    </a:cubicBezTo>
                    <a:cubicBezTo>
                      <a:pt x="76459" y="42789"/>
                      <a:pt x="72250" y="41386"/>
                      <a:pt x="66639" y="41386"/>
                    </a:cubicBezTo>
                    <a:cubicBezTo>
                      <a:pt x="59624" y="41386"/>
                      <a:pt x="52610" y="44192"/>
                      <a:pt x="49804" y="49804"/>
                    </a:cubicBezTo>
                    <a:cubicBezTo>
                      <a:pt x="46998" y="55415"/>
                      <a:pt x="44192" y="63833"/>
                      <a:pt x="44192" y="72250"/>
                    </a:cubicBezTo>
                    <a:lnTo>
                      <a:pt x="44192" y="122756"/>
                    </a:lnTo>
                    <a:lnTo>
                      <a:pt x="10522" y="122756"/>
                    </a:lnTo>
                    <a:lnTo>
                      <a:pt x="10522" y="13328"/>
                    </a:lnTo>
                    <a:lnTo>
                      <a:pt x="41386" y="13328"/>
                    </a:lnTo>
                    <a:lnTo>
                      <a:pt x="41386" y="273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3" name="Google Shape;2913;p107"/>
              <p:cNvSpPr/>
              <p:nvPr/>
            </p:nvSpPr>
            <p:spPr>
              <a:xfrm>
                <a:off x="7132396"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6818"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8"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4" name="Google Shape;2914;p107"/>
              <p:cNvSpPr/>
              <p:nvPr/>
            </p:nvSpPr>
            <p:spPr>
              <a:xfrm>
                <a:off x="7251644" y="1011868"/>
                <a:ext cx="98204" cy="154321"/>
              </a:xfrm>
              <a:custGeom>
                <a:avLst/>
                <a:gdLst/>
                <a:ahLst/>
                <a:cxnLst/>
                <a:rect l="l" t="t" r="r" b="b"/>
                <a:pathLst>
                  <a:path w="98204" h="154321" extrusionOk="0">
                    <a:moveTo>
                      <a:pt x="30163" y="72250"/>
                    </a:moveTo>
                    <a:lnTo>
                      <a:pt x="10522" y="72250"/>
                    </a:lnTo>
                    <a:lnTo>
                      <a:pt x="10522" y="44192"/>
                    </a:lnTo>
                    <a:lnTo>
                      <a:pt x="30163" y="44192"/>
                    </a:lnTo>
                    <a:lnTo>
                      <a:pt x="30163" y="10522"/>
                    </a:lnTo>
                    <a:lnTo>
                      <a:pt x="63833" y="10522"/>
                    </a:lnTo>
                    <a:lnTo>
                      <a:pt x="63833" y="44192"/>
                    </a:lnTo>
                    <a:lnTo>
                      <a:pt x="90488" y="44192"/>
                    </a:lnTo>
                    <a:lnTo>
                      <a:pt x="90488" y="72250"/>
                    </a:lnTo>
                    <a:lnTo>
                      <a:pt x="63833" y="72250"/>
                    </a:lnTo>
                    <a:lnTo>
                      <a:pt x="63833" y="110129"/>
                    </a:lnTo>
                    <a:cubicBezTo>
                      <a:pt x="63833" y="112935"/>
                      <a:pt x="63833" y="114338"/>
                      <a:pt x="65236" y="117144"/>
                    </a:cubicBezTo>
                    <a:cubicBezTo>
                      <a:pt x="65236" y="118547"/>
                      <a:pt x="66639" y="121353"/>
                      <a:pt x="68042" y="122756"/>
                    </a:cubicBezTo>
                    <a:cubicBezTo>
                      <a:pt x="70847" y="124159"/>
                      <a:pt x="73653" y="125561"/>
                      <a:pt x="76459" y="125561"/>
                    </a:cubicBezTo>
                    <a:cubicBezTo>
                      <a:pt x="79265" y="125561"/>
                      <a:pt x="80668" y="125561"/>
                      <a:pt x="82071" y="124159"/>
                    </a:cubicBezTo>
                    <a:cubicBezTo>
                      <a:pt x="83474" y="124159"/>
                      <a:pt x="84877" y="122756"/>
                      <a:pt x="86280" y="121353"/>
                    </a:cubicBezTo>
                    <a:lnTo>
                      <a:pt x="96100" y="150814"/>
                    </a:lnTo>
                    <a:cubicBezTo>
                      <a:pt x="91891" y="152217"/>
                      <a:pt x="87683" y="153620"/>
                      <a:pt x="83474" y="155023"/>
                    </a:cubicBezTo>
                    <a:cubicBezTo>
                      <a:pt x="79265" y="156426"/>
                      <a:pt x="73653" y="156426"/>
                      <a:pt x="69445" y="156426"/>
                    </a:cubicBezTo>
                    <a:cubicBezTo>
                      <a:pt x="58221" y="156426"/>
                      <a:pt x="48401" y="152217"/>
                      <a:pt x="41386" y="146605"/>
                    </a:cubicBezTo>
                    <a:cubicBezTo>
                      <a:pt x="37177" y="142397"/>
                      <a:pt x="34372" y="138188"/>
                      <a:pt x="32969" y="132576"/>
                    </a:cubicBezTo>
                    <a:cubicBezTo>
                      <a:pt x="31566" y="126964"/>
                      <a:pt x="30163" y="121353"/>
                      <a:pt x="30163" y="114338"/>
                    </a:cubicBezTo>
                    <a:lnTo>
                      <a:pt x="30163"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5" name="Google Shape;2915;p107"/>
              <p:cNvSpPr/>
              <p:nvPr/>
            </p:nvSpPr>
            <p:spPr>
              <a:xfrm>
                <a:off x="6451979" y="1213889"/>
                <a:ext cx="126262" cy="182379"/>
              </a:xfrm>
              <a:custGeom>
                <a:avLst/>
                <a:gdLst/>
                <a:ahLst/>
                <a:cxnLst/>
                <a:rect l="l" t="t" r="r" b="b"/>
                <a:pathLst>
                  <a:path w="126262" h="182379" extrusionOk="0">
                    <a:moveTo>
                      <a:pt x="70848" y="178873"/>
                    </a:moveTo>
                    <a:cubicBezTo>
                      <a:pt x="55415" y="178873"/>
                      <a:pt x="42789" y="174664"/>
                      <a:pt x="32969" y="166246"/>
                    </a:cubicBezTo>
                    <a:cubicBezTo>
                      <a:pt x="21745" y="157829"/>
                      <a:pt x="14731" y="146605"/>
                      <a:pt x="10522" y="132576"/>
                    </a:cubicBezTo>
                    <a:lnTo>
                      <a:pt x="42789" y="119950"/>
                    </a:lnTo>
                    <a:cubicBezTo>
                      <a:pt x="44192" y="126964"/>
                      <a:pt x="48401" y="133979"/>
                      <a:pt x="52610" y="138188"/>
                    </a:cubicBezTo>
                    <a:cubicBezTo>
                      <a:pt x="56818" y="142397"/>
                      <a:pt x="63833" y="145202"/>
                      <a:pt x="72250" y="145202"/>
                    </a:cubicBezTo>
                    <a:cubicBezTo>
                      <a:pt x="75056" y="145202"/>
                      <a:pt x="77862" y="145202"/>
                      <a:pt x="79265" y="143799"/>
                    </a:cubicBezTo>
                    <a:cubicBezTo>
                      <a:pt x="82071" y="143799"/>
                      <a:pt x="83474" y="142397"/>
                      <a:pt x="86280" y="140994"/>
                    </a:cubicBezTo>
                    <a:cubicBezTo>
                      <a:pt x="87683" y="139591"/>
                      <a:pt x="89085" y="138188"/>
                      <a:pt x="90488" y="136785"/>
                    </a:cubicBezTo>
                    <a:cubicBezTo>
                      <a:pt x="91891" y="135382"/>
                      <a:pt x="91891" y="132576"/>
                      <a:pt x="91891" y="129770"/>
                    </a:cubicBezTo>
                    <a:cubicBezTo>
                      <a:pt x="91891" y="126964"/>
                      <a:pt x="91891" y="125561"/>
                      <a:pt x="90488" y="122756"/>
                    </a:cubicBezTo>
                    <a:cubicBezTo>
                      <a:pt x="89085" y="119950"/>
                      <a:pt x="87683" y="118547"/>
                      <a:pt x="86280" y="117144"/>
                    </a:cubicBezTo>
                    <a:cubicBezTo>
                      <a:pt x="83474" y="115741"/>
                      <a:pt x="80668" y="112935"/>
                      <a:pt x="77862" y="111532"/>
                    </a:cubicBezTo>
                    <a:cubicBezTo>
                      <a:pt x="73653" y="110129"/>
                      <a:pt x="69445" y="107323"/>
                      <a:pt x="63833" y="105921"/>
                    </a:cubicBezTo>
                    <a:lnTo>
                      <a:pt x="54012" y="101712"/>
                    </a:lnTo>
                    <a:cubicBezTo>
                      <a:pt x="49804" y="100309"/>
                      <a:pt x="45595" y="97503"/>
                      <a:pt x="41386" y="96100"/>
                    </a:cubicBezTo>
                    <a:cubicBezTo>
                      <a:pt x="37177" y="93294"/>
                      <a:pt x="32969" y="90488"/>
                      <a:pt x="28760" y="86280"/>
                    </a:cubicBezTo>
                    <a:cubicBezTo>
                      <a:pt x="24551" y="82071"/>
                      <a:pt x="21745" y="77862"/>
                      <a:pt x="20342" y="73653"/>
                    </a:cubicBezTo>
                    <a:cubicBezTo>
                      <a:pt x="17537" y="69445"/>
                      <a:pt x="17537" y="63833"/>
                      <a:pt x="17537" y="56818"/>
                    </a:cubicBezTo>
                    <a:cubicBezTo>
                      <a:pt x="17537" y="49804"/>
                      <a:pt x="18939" y="44192"/>
                      <a:pt x="21745" y="38580"/>
                    </a:cubicBezTo>
                    <a:cubicBezTo>
                      <a:pt x="24551" y="32969"/>
                      <a:pt x="27357" y="27357"/>
                      <a:pt x="32969" y="24551"/>
                    </a:cubicBezTo>
                    <a:cubicBezTo>
                      <a:pt x="38580" y="21745"/>
                      <a:pt x="42789" y="17537"/>
                      <a:pt x="49804" y="14731"/>
                    </a:cubicBezTo>
                    <a:cubicBezTo>
                      <a:pt x="56818" y="11925"/>
                      <a:pt x="63833" y="10522"/>
                      <a:pt x="70848" y="10522"/>
                    </a:cubicBezTo>
                    <a:cubicBezTo>
                      <a:pt x="79265" y="10522"/>
                      <a:pt x="86280" y="11925"/>
                      <a:pt x="91891" y="13328"/>
                    </a:cubicBezTo>
                    <a:cubicBezTo>
                      <a:pt x="97503" y="16134"/>
                      <a:pt x="103115" y="17537"/>
                      <a:pt x="107323" y="21745"/>
                    </a:cubicBezTo>
                    <a:cubicBezTo>
                      <a:pt x="111532" y="24551"/>
                      <a:pt x="114338" y="28760"/>
                      <a:pt x="117144" y="32969"/>
                    </a:cubicBezTo>
                    <a:cubicBezTo>
                      <a:pt x="119950" y="37177"/>
                      <a:pt x="121353" y="41386"/>
                      <a:pt x="122756" y="45595"/>
                    </a:cubicBezTo>
                    <a:lnTo>
                      <a:pt x="93294" y="58221"/>
                    </a:lnTo>
                    <a:cubicBezTo>
                      <a:pt x="91891" y="54012"/>
                      <a:pt x="89085" y="49804"/>
                      <a:pt x="84877" y="46998"/>
                    </a:cubicBezTo>
                    <a:cubicBezTo>
                      <a:pt x="80668" y="44192"/>
                      <a:pt x="75056" y="42789"/>
                      <a:pt x="68042" y="42789"/>
                    </a:cubicBezTo>
                    <a:cubicBezTo>
                      <a:pt x="62430" y="42789"/>
                      <a:pt x="56818" y="44192"/>
                      <a:pt x="54012" y="46998"/>
                    </a:cubicBezTo>
                    <a:cubicBezTo>
                      <a:pt x="51207" y="49804"/>
                      <a:pt x="48401" y="52610"/>
                      <a:pt x="48401" y="56818"/>
                    </a:cubicBezTo>
                    <a:cubicBezTo>
                      <a:pt x="48401" y="61027"/>
                      <a:pt x="49804" y="63833"/>
                      <a:pt x="54012" y="68042"/>
                    </a:cubicBezTo>
                    <a:cubicBezTo>
                      <a:pt x="58221" y="70848"/>
                      <a:pt x="63833" y="73653"/>
                      <a:pt x="73653" y="77862"/>
                    </a:cubicBezTo>
                    <a:lnTo>
                      <a:pt x="83474" y="80668"/>
                    </a:lnTo>
                    <a:cubicBezTo>
                      <a:pt x="97503" y="84877"/>
                      <a:pt x="107323" y="91891"/>
                      <a:pt x="114338" y="98906"/>
                    </a:cubicBezTo>
                    <a:cubicBezTo>
                      <a:pt x="121353" y="107323"/>
                      <a:pt x="125561" y="117144"/>
                      <a:pt x="125561" y="129770"/>
                    </a:cubicBezTo>
                    <a:cubicBezTo>
                      <a:pt x="125561" y="138188"/>
                      <a:pt x="124159" y="145202"/>
                      <a:pt x="119950" y="150814"/>
                    </a:cubicBezTo>
                    <a:cubicBezTo>
                      <a:pt x="117144" y="156426"/>
                      <a:pt x="112935" y="162037"/>
                      <a:pt x="107323" y="166246"/>
                    </a:cubicBezTo>
                    <a:cubicBezTo>
                      <a:pt x="101712" y="170455"/>
                      <a:pt x="96100" y="173261"/>
                      <a:pt x="89085" y="174664"/>
                    </a:cubicBezTo>
                    <a:cubicBezTo>
                      <a:pt x="83474" y="177470"/>
                      <a:pt x="76459" y="178873"/>
                      <a:pt x="70848" y="17887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6" name="Google Shape;2916;p107"/>
              <p:cNvSpPr/>
              <p:nvPr/>
            </p:nvSpPr>
            <p:spPr>
              <a:xfrm>
                <a:off x="6585257" y="1265797"/>
                <a:ext cx="196409" cy="126262"/>
              </a:xfrm>
              <a:custGeom>
                <a:avLst/>
                <a:gdLst/>
                <a:ahLst/>
                <a:cxnLst/>
                <a:rect l="l" t="t" r="r" b="b"/>
                <a:pathLst>
                  <a:path w="196409" h="126262" extrusionOk="0">
                    <a:moveTo>
                      <a:pt x="11925" y="13328"/>
                    </a:moveTo>
                    <a:lnTo>
                      <a:pt x="42789" y="13328"/>
                    </a:lnTo>
                    <a:lnTo>
                      <a:pt x="42789" y="27357"/>
                    </a:lnTo>
                    <a:lnTo>
                      <a:pt x="45595" y="27357"/>
                    </a:lnTo>
                    <a:cubicBezTo>
                      <a:pt x="49804" y="21745"/>
                      <a:pt x="54012" y="17537"/>
                      <a:pt x="59624" y="14731"/>
                    </a:cubicBezTo>
                    <a:cubicBezTo>
                      <a:pt x="65236" y="11925"/>
                      <a:pt x="72250" y="10522"/>
                      <a:pt x="79265" y="10522"/>
                    </a:cubicBezTo>
                    <a:cubicBezTo>
                      <a:pt x="87683" y="10522"/>
                      <a:pt x="94697" y="11925"/>
                      <a:pt x="100309" y="16134"/>
                    </a:cubicBezTo>
                    <a:cubicBezTo>
                      <a:pt x="105921" y="20342"/>
                      <a:pt x="110129" y="24551"/>
                      <a:pt x="111532" y="30163"/>
                    </a:cubicBezTo>
                    <a:cubicBezTo>
                      <a:pt x="114338" y="24551"/>
                      <a:pt x="119950" y="20342"/>
                      <a:pt x="125561" y="16134"/>
                    </a:cubicBezTo>
                    <a:cubicBezTo>
                      <a:pt x="131173" y="11925"/>
                      <a:pt x="139591" y="10522"/>
                      <a:pt x="148008" y="10522"/>
                    </a:cubicBezTo>
                    <a:cubicBezTo>
                      <a:pt x="155023" y="10522"/>
                      <a:pt x="160634" y="11925"/>
                      <a:pt x="164843" y="13328"/>
                    </a:cubicBezTo>
                    <a:cubicBezTo>
                      <a:pt x="169052" y="14731"/>
                      <a:pt x="173261" y="18939"/>
                      <a:pt x="177470" y="21745"/>
                    </a:cubicBezTo>
                    <a:cubicBezTo>
                      <a:pt x="180275" y="25954"/>
                      <a:pt x="183081" y="30163"/>
                      <a:pt x="184484" y="35774"/>
                    </a:cubicBezTo>
                    <a:cubicBezTo>
                      <a:pt x="187290" y="41386"/>
                      <a:pt x="187290" y="46998"/>
                      <a:pt x="187290" y="54012"/>
                    </a:cubicBezTo>
                    <a:lnTo>
                      <a:pt x="187290" y="122756"/>
                    </a:lnTo>
                    <a:lnTo>
                      <a:pt x="153620" y="122756"/>
                    </a:lnTo>
                    <a:lnTo>
                      <a:pt x="153620" y="59624"/>
                    </a:lnTo>
                    <a:cubicBezTo>
                      <a:pt x="153620" y="54012"/>
                      <a:pt x="152217" y="49804"/>
                      <a:pt x="149411" y="45595"/>
                    </a:cubicBezTo>
                    <a:cubicBezTo>
                      <a:pt x="146605" y="42789"/>
                      <a:pt x="142397" y="39983"/>
                      <a:pt x="138188" y="39983"/>
                    </a:cubicBezTo>
                    <a:cubicBezTo>
                      <a:pt x="131173" y="39983"/>
                      <a:pt x="125561" y="42789"/>
                      <a:pt x="121353" y="48401"/>
                    </a:cubicBezTo>
                    <a:cubicBezTo>
                      <a:pt x="117144" y="54012"/>
                      <a:pt x="115741" y="62430"/>
                      <a:pt x="115741" y="72250"/>
                    </a:cubicBezTo>
                    <a:lnTo>
                      <a:pt x="115741" y="121353"/>
                    </a:lnTo>
                    <a:lnTo>
                      <a:pt x="82071" y="121353"/>
                    </a:lnTo>
                    <a:lnTo>
                      <a:pt x="82071" y="58221"/>
                    </a:lnTo>
                    <a:cubicBezTo>
                      <a:pt x="82071" y="52610"/>
                      <a:pt x="80668" y="48401"/>
                      <a:pt x="77862" y="44192"/>
                    </a:cubicBezTo>
                    <a:cubicBezTo>
                      <a:pt x="75056" y="41386"/>
                      <a:pt x="70847" y="38580"/>
                      <a:pt x="65236" y="38580"/>
                    </a:cubicBezTo>
                    <a:cubicBezTo>
                      <a:pt x="58221" y="38580"/>
                      <a:pt x="52610" y="41386"/>
                      <a:pt x="49804" y="46998"/>
                    </a:cubicBezTo>
                    <a:cubicBezTo>
                      <a:pt x="46998" y="52610"/>
                      <a:pt x="44192" y="61027"/>
                      <a:pt x="44192" y="70848"/>
                    </a:cubicBezTo>
                    <a:lnTo>
                      <a:pt x="44192" y="119950"/>
                    </a:lnTo>
                    <a:lnTo>
                      <a:pt x="10522" y="119950"/>
                    </a:lnTo>
                    <a:lnTo>
                      <a:pt x="10522" y="1332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7" name="Google Shape;2917;p107"/>
              <p:cNvSpPr/>
              <p:nvPr/>
            </p:nvSpPr>
            <p:spPr>
              <a:xfrm>
                <a:off x="6776054" y="1264394"/>
                <a:ext cx="126262" cy="126262"/>
              </a:xfrm>
              <a:custGeom>
                <a:avLst/>
                <a:gdLst/>
                <a:ahLst/>
                <a:cxnLst/>
                <a:rect l="l" t="t" r="r" b="b"/>
                <a:pathLst>
                  <a:path w="126262" h="126262" extrusionOk="0">
                    <a:moveTo>
                      <a:pt x="83474" y="114338"/>
                    </a:moveTo>
                    <a:lnTo>
                      <a:pt x="80668" y="114338"/>
                    </a:lnTo>
                    <a:cubicBezTo>
                      <a:pt x="76459" y="118547"/>
                      <a:pt x="73653" y="121353"/>
                      <a:pt x="68042" y="124159"/>
                    </a:cubicBezTo>
                    <a:cubicBezTo>
                      <a:pt x="63833" y="126964"/>
                      <a:pt x="58221" y="128367"/>
                      <a:pt x="51207" y="128367"/>
                    </a:cubicBezTo>
                    <a:cubicBezTo>
                      <a:pt x="45595" y="128367"/>
                      <a:pt x="39983" y="126964"/>
                      <a:pt x="35775" y="125561"/>
                    </a:cubicBezTo>
                    <a:cubicBezTo>
                      <a:pt x="31566" y="124159"/>
                      <a:pt x="27357" y="121353"/>
                      <a:pt x="23148" y="118547"/>
                    </a:cubicBezTo>
                    <a:cubicBezTo>
                      <a:pt x="18939" y="115741"/>
                      <a:pt x="16134" y="111532"/>
                      <a:pt x="14731" y="107324"/>
                    </a:cubicBezTo>
                    <a:cubicBezTo>
                      <a:pt x="11925" y="101712"/>
                      <a:pt x="10522" y="96100"/>
                      <a:pt x="10522" y="90488"/>
                    </a:cubicBezTo>
                    <a:cubicBezTo>
                      <a:pt x="10522" y="84877"/>
                      <a:pt x="11925" y="79265"/>
                      <a:pt x="13328" y="75056"/>
                    </a:cubicBezTo>
                    <a:cubicBezTo>
                      <a:pt x="14731" y="70848"/>
                      <a:pt x="18939" y="66639"/>
                      <a:pt x="23148" y="63833"/>
                    </a:cubicBezTo>
                    <a:cubicBezTo>
                      <a:pt x="27357" y="61027"/>
                      <a:pt x="31566" y="58221"/>
                      <a:pt x="37177" y="56818"/>
                    </a:cubicBezTo>
                    <a:cubicBezTo>
                      <a:pt x="42789" y="55415"/>
                      <a:pt x="48401" y="54013"/>
                      <a:pt x="54012" y="54013"/>
                    </a:cubicBezTo>
                    <a:cubicBezTo>
                      <a:pt x="61027" y="54013"/>
                      <a:pt x="66639" y="54013"/>
                      <a:pt x="70848" y="55415"/>
                    </a:cubicBezTo>
                    <a:cubicBezTo>
                      <a:pt x="75056" y="56818"/>
                      <a:pt x="79265" y="56818"/>
                      <a:pt x="82071" y="58221"/>
                    </a:cubicBezTo>
                    <a:lnTo>
                      <a:pt x="82071" y="55415"/>
                    </a:lnTo>
                    <a:cubicBezTo>
                      <a:pt x="82071" y="51207"/>
                      <a:pt x="80668" y="46998"/>
                      <a:pt x="76459" y="42789"/>
                    </a:cubicBezTo>
                    <a:cubicBezTo>
                      <a:pt x="72250" y="39983"/>
                      <a:pt x="66639" y="37177"/>
                      <a:pt x="61027" y="37177"/>
                    </a:cubicBezTo>
                    <a:cubicBezTo>
                      <a:pt x="51207" y="37177"/>
                      <a:pt x="42789" y="41386"/>
                      <a:pt x="35775" y="48401"/>
                    </a:cubicBezTo>
                    <a:lnTo>
                      <a:pt x="13328" y="32969"/>
                    </a:lnTo>
                    <a:cubicBezTo>
                      <a:pt x="18939" y="25954"/>
                      <a:pt x="27357" y="20342"/>
                      <a:pt x="35775" y="16134"/>
                    </a:cubicBezTo>
                    <a:cubicBezTo>
                      <a:pt x="44192" y="11925"/>
                      <a:pt x="52610" y="10522"/>
                      <a:pt x="63833" y="10522"/>
                    </a:cubicBezTo>
                    <a:cubicBezTo>
                      <a:pt x="82071" y="10522"/>
                      <a:pt x="94697" y="14731"/>
                      <a:pt x="104518" y="23148"/>
                    </a:cubicBezTo>
                    <a:cubicBezTo>
                      <a:pt x="112935" y="31566"/>
                      <a:pt x="118547" y="42789"/>
                      <a:pt x="118547" y="59624"/>
                    </a:cubicBezTo>
                    <a:lnTo>
                      <a:pt x="118547" y="124159"/>
                    </a:lnTo>
                    <a:lnTo>
                      <a:pt x="84877" y="124159"/>
                    </a:lnTo>
                    <a:lnTo>
                      <a:pt x="84877" y="114338"/>
                    </a:lnTo>
                    <a:close/>
                    <a:moveTo>
                      <a:pt x="83474" y="80668"/>
                    </a:moveTo>
                    <a:cubicBezTo>
                      <a:pt x="80668" y="79265"/>
                      <a:pt x="76459" y="77862"/>
                      <a:pt x="73653" y="77862"/>
                    </a:cubicBezTo>
                    <a:cubicBezTo>
                      <a:pt x="69445" y="77862"/>
                      <a:pt x="66639" y="76459"/>
                      <a:pt x="62430" y="76459"/>
                    </a:cubicBezTo>
                    <a:cubicBezTo>
                      <a:pt x="56818" y="76459"/>
                      <a:pt x="52610" y="77862"/>
                      <a:pt x="48401" y="80668"/>
                    </a:cubicBezTo>
                    <a:cubicBezTo>
                      <a:pt x="45595" y="83474"/>
                      <a:pt x="44192" y="86280"/>
                      <a:pt x="44192" y="90488"/>
                    </a:cubicBezTo>
                    <a:cubicBezTo>
                      <a:pt x="44192" y="94697"/>
                      <a:pt x="45595" y="97503"/>
                      <a:pt x="48401" y="100309"/>
                    </a:cubicBezTo>
                    <a:cubicBezTo>
                      <a:pt x="51207" y="103115"/>
                      <a:pt x="55415" y="103115"/>
                      <a:pt x="59624" y="103115"/>
                    </a:cubicBezTo>
                    <a:cubicBezTo>
                      <a:pt x="63833" y="103115"/>
                      <a:pt x="66639" y="103115"/>
                      <a:pt x="69445" y="101712"/>
                    </a:cubicBezTo>
                    <a:cubicBezTo>
                      <a:pt x="72250" y="100309"/>
                      <a:pt x="75056" y="98906"/>
                      <a:pt x="76459" y="96100"/>
                    </a:cubicBezTo>
                    <a:cubicBezTo>
                      <a:pt x="77862" y="94697"/>
                      <a:pt x="79265" y="91891"/>
                      <a:pt x="80668" y="89086"/>
                    </a:cubicBezTo>
                    <a:cubicBezTo>
                      <a:pt x="82071" y="86280"/>
                      <a:pt x="83474" y="83474"/>
                      <a:pt x="83474" y="80668"/>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8" name="Google Shape;2918;p107"/>
              <p:cNvSpPr/>
              <p:nvPr/>
            </p:nvSpPr>
            <p:spPr>
              <a:xfrm>
                <a:off x="6903720" y="1234933"/>
                <a:ext cx="182379" cy="154321"/>
              </a:xfrm>
              <a:custGeom>
                <a:avLst/>
                <a:gdLst/>
                <a:ahLst/>
                <a:cxnLst/>
                <a:rect l="l" t="t" r="r" b="b"/>
                <a:pathLst>
                  <a:path w="182379" h="154321" extrusionOk="0">
                    <a:moveTo>
                      <a:pt x="10522" y="45595"/>
                    </a:moveTo>
                    <a:lnTo>
                      <a:pt x="41386" y="45595"/>
                    </a:lnTo>
                    <a:lnTo>
                      <a:pt x="41386" y="59624"/>
                    </a:lnTo>
                    <a:lnTo>
                      <a:pt x="44192" y="59624"/>
                    </a:lnTo>
                    <a:cubicBezTo>
                      <a:pt x="46998" y="55415"/>
                      <a:pt x="51207" y="51207"/>
                      <a:pt x="56818" y="46998"/>
                    </a:cubicBezTo>
                    <a:cubicBezTo>
                      <a:pt x="62430" y="44192"/>
                      <a:pt x="68042" y="41386"/>
                      <a:pt x="75056" y="41386"/>
                    </a:cubicBezTo>
                    <a:cubicBezTo>
                      <a:pt x="77862" y="41386"/>
                      <a:pt x="80668" y="41386"/>
                      <a:pt x="82071" y="41386"/>
                    </a:cubicBezTo>
                    <a:cubicBezTo>
                      <a:pt x="83474" y="41386"/>
                      <a:pt x="84877" y="41386"/>
                      <a:pt x="86280" y="42789"/>
                    </a:cubicBezTo>
                    <a:lnTo>
                      <a:pt x="86280" y="75056"/>
                    </a:lnTo>
                    <a:cubicBezTo>
                      <a:pt x="84877" y="73653"/>
                      <a:pt x="82071" y="73653"/>
                      <a:pt x="80668" y="72250"/>
                    </a:cubicBezTo>
                    <a:cubicBezTo>
                      <a:pt x="77862" y="72250"/>
                      <a:pt x="75056" y="70848"/>
                      <a:pt x="72250" y="70848"/>
                    </a:cubicBezTo>
                    <a:cubicBezTo>
                      <a:pt x="63833" y="70848"/>
                      <a:pt x="56818" y="73653"/>
                      <a:pt x="51207" y="79265"/>
                    </a:cubicBezTo>
                    <a:cubicBezTo>
                      <a:pt x="45595" y="84877"/>
                      <a:pt x="44192" y="91891"/>
                      <a:pt x="44192" y="101712"/>
                    </a:cubicBezTo>
                    <a:lnTo>
                      <a:pt x="44192" y="152217"/>
                    </a:lnTo>
                    <a:lnTo>
                      <a:pt x="10522" y="152217"/>
                    </a:lnTo>
                    <a:lnTo>
                      <a:pt x="10522" y="45595"/>
                    </a:lnTo>
                    <a:close/>
                    <a:moveTo>
                      <a:pt x="117144" y="72250"/>
                    </a:moveTo>
                    <a:lnTo>
                      <a:pt x="97503" y="72250"/>
                    </a:lnTo>
                    <a:lnTo>
                      <a:pt x="97503" y="44192"/>
                    </a:lnTo>
                    <a:lnTo>
                      <a:pt x="117144" y="44192"/>
                    </a:lnTo>
                    <a:lnTo>
                      <a:pt x="117144" y="10522"/>
                    </a:lnTo>
                    <a:lnTo>
                      <a:pt x="150814" y="10522"/>
                    </a:lnTo>
                    <a:lnTo>
                      <a:pt x="150814" y="44192"/>
                    </a:lnTo>
                    <a:lnTo>
                      <a:pt x="177470" y="44192"/>
                    </a:lnTo>
                    <a:lnTo>
                      <a:pt x="177470" y="72250"/>
                    </a:lnTo>
                    <a:lnTo>
                      <a:pt x="150814" y="72250"/>
                    </a:lnTo>
                    <a:lnTo>
                      <a:pt x="150814" y="110129"/>
                    </a:lnTo>
                    <a:cubicBezTo>
                      <a:pt x="150814" y="112935"/>
                      <a:pt x="150814" y="114338"/>
                      <a:pt x="152217" y="117144"/>
                    </a:cubicBezTo>
                    <a:cubicBezTo>
                      <a:pt x="152217" y="118547"/>
                      <a:pt x="153620" y="121353"/>
                      <a:pt x="155023" y="122756"/>
                    </a:cubicBezTo>
                    <a:cubicBezTo>
                      <a:pt x="157829" y="124159"/>
                      <a:pt x="160635" y="125561"/>
                      <a:pt x="163440" y="125561"/>
                    </a:cubicBezTo>
                    <a:cubicBezTo>
                      <a:pt x="166246" y="125561"/>
                      <a:pt x="167649" y="125561"/>
                      <a:pt x="169052" y="124159"/>
                    </a:cubicBezTo>
                    <a:cubicBezTo>
                      <a:pt x="170455" y="124159"/>
                      <a:pt x="171858" y="122756"/>
                      <a:pt x="173261" y="121353"/>
                    </a:cubicBezTo>
                    <a:lnTo>
                      <a:pt x="183081" y="150814"/>
                    </a:lnTo>
                    <a:cubicBezTo>
                      <a:pt x="178872" y="152217"/>
                      <a:pt x="174664" y="153620"/>
                      <a:pt x="170455" y="155023"/>
                    </a:cubicBezTo>
                    <a:cubicBezTo>
                      <a:pt x="166246" y="156426"/>
                      <a:pt x="160635" y="156426"/>
                      <a:pt x="156426" y="156426"/>
                    </a:cubicBezTo>
                    <a:cubicBezTo>
                      <a:pt x="145202" y="156426"/>
                      <a:pt x="135382" y="152217"/>
                      <a:pt x="128367" y="146605"/>
                    </a:cubicBezTo>
                    <a:cubicBezTo>
                      <a:pt x="124159" y="142397"/>
                      <a:pt x="121353" y="138188"/>
                      <a:pt x="119950" y="132576"/>
                    </a:cubicBezTo>
                    <a:cubicBezTo>
                      <a:pt x="118547" y="126964"/>
                      <a:pt x="117144" y="121353"/>
                      <a:pt x="117144" y="114338"/>
                    </a:cubicBezTo>
                    <a:lnTo>
                      <a:pt x="117144"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919" name="Google Shape;2919;p107"/>
            <p:cNvSpPr/>
            <p:nvPr/>
          </p:nvSpPr>
          <p:spPr>
            <a:xfrm>
              <a:off x="5799620" y="2832861"/>
              <a:ext cx="1936031" cy="1024132"/>
            </a:xfrm>
            <a:custGeom>
              <a:avLst/>
              <a:gdLst/>
              <a:ahLst/>
              <a:cxnLst/>
              <a:rect l="l" t="t" r="r" b="b"/>
              <a:pathLst>
                <a:path w="1936031" h="1024132" extrusionOk="0">
                  <a:moveTo>
                    <a:pt x="1926913" y="528200"/>
                  </a:moveTo>
                  <a:cubicBezTo>
                    <a:pt x="1931121" y="521185"/>
                    <a:pt x="1935330" y="515574"/>
                    <a:pt x="1938136" y="508559"/>
                  </a:cubicBezTo>
                  <a:lnTo>
                    <a:pt x="974329" y="10522"/>
                  </a:lnTo>
                  <a:lnTo>
                    <a:pt x="10522" y="508559"/>
                  </a:lnTo>
                  <a:cubicBezTo>
                    <a:pt x="13328" y="515574"/>
                    <a:pt x="17537" y="522588"/>
                    <a:pt x="21745" y="528200"/>
                  </a:cubicBezTo>
                  <a:lnTo>
                    <a:pt x="974329" y="1020625"/>
                  </a:lnTo>
                  <a:lnTo>
                    <a:pt x="1926913" y="52820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0" name="Google Shape;2920;p107"/>
            <p:cNvSpPr/>
            <p:nvPr/>
          </p:nvSpPr>
          <p:spPr>
            <a:xfrm>
              <a:off x="5810844" y="3350539"/>
              <a:ext cx="968015" cy="771606"/>
            </a:xfrm>
            <a:custGeom>
              <a:avLst/>
              <a:gdLst/>
              <a:ahLst/>
              <a:cxnLst/>
              <a:rect l="l" t="t" r="r" b="b"/>
              <a:pathLst>
                <a:path w="968015" h="771606" extrusionOk="0">
                  <a:moveTo>
                    <a:pt x="10522" y="10522"/>
                  </a:moveTo>
                  <a:cubicBezTo>
                    <a:pt x="17537" y="21745"/>
                    <a:pt x="27357" y="32969"/>
                    <a:pt x="38580" y="41386"/>
                  </a:cubicBezTo>
                  <a:lnTo>
                    <a:pt x="881736" y="740041"/>
                  </a:lnTo>
                  <a:cubicBezTo>
                    <a:pt x="905586" y="759682"/>
                    <a:pt x="933644" y="769503"/>
                    <a:pt x="963106" y="769503"/>
                  </a:cubicBezTo>
                  <a:lnTo>
                    <a:pt x="963106" y="502947"/>
                  </a:lnTo>
                  <a:lnTo>
                    <a:pt x="10522" y="10522"/>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1" name="Google Shape;2921;p107"/>
            <p:cNvSpPr/>
            <p:nvPr/>
          </p:nvSpPr>
          <p:spPr>
            <a:xfrm>
              <a:off x="6763427" y="3349136"/>
              <a:ext cx="968015" cy="771606"/>
            </a:xfrm>
            <a:custGeom>
              <a:avLst/>
              <a:gdLst/>
              <a:ahLst/>
              <a:cxnLst/>
              <a:rect l="l" t="t" r="r" b="b"/>
              <a:pathLst>
                <a:path w="968015" h="771606" extrusionOk="0">
                  <a:moveTo>
                    <a:pt x="91891" y="740041"/>
                  </a:moveTo>
                  <a:lnTo>
                    <a:pt x="935047" y="41386"/>
                  </a:lnTo>
                  <a:cubicBezTo>
                    <a:pt x="946271" y="32969"/>
                    <a:pt x="954688" y="21745"/>
                    <a:pt x="963106" y="10522"/>
                  </a:cubicBezTo>
                  <a:lnTo>
                    <a:pt x="10522" y="502947"/>
                  </a:lnTo>
                  <a:lnTo>
                    <a:pt x="10522" y="769503"/>
                  </a:lnTo>
                  <a:cubicBezTo>
                    <a:pt x="38580" y="769503"/>
                    <a:pt x="68042" y="759682"/>
                    <a:pt x="91891" y="74004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2" name="Google Shape;2922;p107"/>
            <p:cNvSpPr/>
            <p:nvPr/>
          </p:nvSpPr>
          <p:spPr>
            <a:xfrm>
              <a:off x="5896422" y="2859516"/>
              <a:ext cx="1753651" cy="911899"/>
            </a:xfrm>
            <a:custGeom>
              <a:avLst/>
              <a:gdLst/>
              <a:ahLst/>
              <a:cxnLst/>
              <a:rect l="l" t="t" r="r" b="b"/>
              <a:pathLst>
                <a:path w="1753651" h="911899" extrusionOk="0">
                  <a:moveTo>
                    <a:pt x="10522" y="458054"/>
                  </a:moveTo>
                  <a:lnTo>
                    <a:pt x="877527" y="10522"/>
                  </a:lnTo>
                  <a:lnTo>
                    <a:pt x="1744533" y="458054"/>
                  </a:lnTo>
                  <a:lnTo>
                    <a:pt x="877527" y="905586"/>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3" name="Google Shape;2923;p107"/>
            <p:cNvSpPr/>
            <p:nvPr/>
          </p:nvSpPr>
          <p:spPr>
            <a:xfrm>
              <a:off x="5896422" y="3307048"/>
              <a:ext cx="883840" cy="505051"/>
            </a:xfrm>
            <a:custGeom>
              <a:avLst/>
              <a:gdLst/>
              <a:ahLst/>
              <a:cxnLst/>
              <a:rect l="l" t="t" r="r" b="b"/>
              <a:pathLst>
                <a:path w="883840" h="505051" extrusionOk="0">
                  <a:moveTo>
                    <a:pt x="10522" y="49804"/>
                  </a:moveTo>
                  <a:lnTo>
                    <a:pt x="10522" y="10522"/>
                  </a:lnTo>
                  <a:lnTo>
                    <a:pt x="877527" y="458054"/>
                  </a:lnTo>
                  <a:lnTo>
                    <a:pt x="877527" y="49733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4" name="Google Shape;2924;p107"/>
            <p:cNvSpPr/>
            <p:nvPr/>
          </p:nvSpPr>
          <p:spPr>
            <a:xfrm>
              <a:off x="6763427" y="3307048"/>
              <a:ext cx="883840" cy="505051"/>
            </a:xfrm>
            <a:custGeom>
              <a:avLst/>
              <a:gdLst/>
              <a:ahLst/>
              <a:cxnLst/>
              <a:rect l="l" t="t" r="r" b="b"/>
              <a:pathLst>
                <a:path w="883840" h="505051" extrusionOk="0">
                  <a:moveTo>
                    <a:pt x="10522" y="458054"/>
                  </a:moveTo>
                  <a:lnTo>
                    <a:pt x="877527" y="10522"/>
                  </a:lnTo>
                  <a:lnTo>
                    <a:pt x="877527" y="49804"/>
                  </a:lnTo>
                  <a:lnTo>
                    <a:pt x="10522" y="497336"/>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5" name="Google Shape;2925;p107"/>
            <p:cNvSpPr/>
            <p:nvPr/>
          </p:nvSpPr>
          <p:spPr>
            <a:xfrm>
              <a:off x="6203662" y="2752894"/>
              <a:ext cx="154321" cy="84175"/>
            </a:xfrm>
            <a:custGeom>
              <a:avLst/>
              <a:gdLst/>
              <a:ahLst/>
              <a:cxnLst/>
              <a:rect l="l" t="t" r="r" b="b"/>
              <a:pathLst>
                <a:path w="154321" h="84175" extrusionOk="0">
                  <a:moveTo>
                    <a:pt x="10522" y="45595"/>
                  </a:moveTo>
                  <a:lnTo>
                    <a:pt x="77862" y="10522"/>
                  </a:lnTo>
                  <a:lnTo>
                    <a:pt x="145202" y="45595"/>
                  </a:lnTo>
                  <a:lnTo>
                    <a:pt x="77862" y="80668"/>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6" name="Google Shape;2926;p107"/>
            <p:cNvSpPr/>
            <p:nvPr/>
          </p:nvSpPr>
          <p:spPr>
            <a:xfrm>
              <a:off x="6203662" y="2787967"/>
              <a:ext cx="84175" cy="589227"/>
            </a:xfrm>
            <a:custGeom>
              <a:avLst/>
              <a:gdLst/>
              <a:ahLst/>
              <a:cxnLst/>
              <a:rect l="l" t="t" r="r" b="b"/>
              <a:pathLst>
                <a:path w="84175" h="589227" extrusionOk="0">
                  <a:moveTo>
                    <a:pt x="10522" y="549244"/>
                  </a:moveTo>
                  <a:lnTo>
                    <a:pt x="10522" y="10522"/>
                  </a:lnTo>
                  <a:lnTo>
                    <a:pt x="77862" y="45595"/>
                  </a:lnTo>
                  <a:lnTo>
                    <a:pt x="77862" y="584317"/>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7" name="Google Shape;2927;p107"/>
            <p:cNvSpPr/>
            <p:nvPr/>
          </p:nvSpPr>
          <p:spPr>
            <a:xfrm>
              <a:off x="6271002" y="2787967"/>
              <a:ext cx="84175" cy="589227"/>
            </a:xfrm>
            <a:custGeom>
              <a:avLst/>
              <a:gdLst/>
              <a:ahLst/>
              <a:cxnLst/>
              <a:rect l="l" t="t" r="r" b="b"/>
              <a:pathLst>
                <a:path w="84175" h="589227" extrusionOk="0">
                  <a:moveTo>
                    <a:pt x="10522" y="45595"/>
                  </a:moveTo>
                  <a:lnTo>
                    <a:pt x="77862" y="10522"/>
                  </a:lnTo>
                  <a:lnTo>
                    <a:pt x="77862" y="549244"/>
                  </a:lnTo>
                  <a:lnTo>
                    <a:pt x="10522" y="58431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8" name="Google Shape;2928;p107"/>
            <p:cNvSpPr/>
            <p:nvPr/>
          </p:nvSpPr>
          <p:spPr>
            <a:xfrm>
              <a:off x="7123978" y="3019449"/>
              <a:ext cx="252525" cy="140292"/>
            </a:xfrm>
            <a:custGeom>
              <a:avLst/>
              <a:gdLst/>
              <a:ahLst/>
              <a:cxnLst/>
              <a:rect l="l" t="t" r="r" b="b"/>
              <a:pathLst>
                <a:path w="252525" h="140292" extrusionOk="0">
                  <a:moveTo>
                    <a:pt x="10522" y="72251"/>
                  </a:moveTo>
                  <a:lnTo>
                    <a:pt x="131173" y="10522"/>
                  </a:lnTo>
                  <a:lnTo>
                    <a:pt x="250421" y="72251"/>
                  </a:lnTo>
                  <a:lnTo>
                    <a:pt x="131173" y="133979"/>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9" name="Google Shape;2929;p107"/>
            <p:cNvSpPr/>
            <p:nvPr/>
          </p:nvSpPr>
          <p:spPr>
            <a:xfrm>
              <a:off x="7123978" y="3081178"/>
              <a:ext cx="140292" cy="364759"/>
            </a:xfrm>
            <a:custGeom>
              <a:avLst/>
              <a:gdLst/>
              <a:ahLst/>
              <a:cxnLst/>
              <a:rect l="l" t="t" r="r" b="b"/>
              <a:pathLst>
                <a:path w="140292" h="364759" extrusionOk="0">
                  <a:moveTo>
                    <a:pt x="10522" y="293912"/>
                  </a:moveTo>
                  <a:lnTo>
                    <a:pt x="10522" y="10522"/>
                  </a:lnTo>
                  <a:lnTo>
                    <a:pt x="131173" y="72250"/>
                  </a:lnTo>
                  <a:lnTo>
                    <a:pt x="131173" y="35564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0" name="Google Shape;2930;p107"/>
            <p:cNvSpPr/>
            <p:nvPr/>
          </p:nvSpPr>
          <p:spPr>
            <a:xfrm>
              <a:off x="7244630" y="3081178"/>
              <a:ext cx="140292" cy="364759"/>
            </a:xfrm>
            <a:custGeom>
              <a:avLst/>
              <a:gdLst/>
              <a:ahLst/>
              <a:cxnLst/>
              <a:rect l="l" t="t" r="r" b="b"/>
              <a:pathLst>
                <a:path w="140292" h="364759" extrusionOk="0">
                  <a:moveTo>
                    <a:pt x="10522" y="72250"/>
                  </a:moveTo>
                  <a:lnTo>
                    <a:pt x="129770" y="10522"/>
                  </a:lnTo>
                  <a:lnTo>
                    <a:pt x="129770" y="293912"/>
                  </a:lnTo>
                  <a:lnTo>
                    <a:pt x="10522" y="35564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1" name="Google Shape;2931;p107"/>
            <p:cNvSpPr/>
            <p:nvPr/>
          </p:nvSpPr>
          <p:spPr>
            <a:xfrm>
              <a:off x="6123695" y="3048910"/>
              <a:ext cx="434905" cy="238496"/>
            </a:xfrm>
            <a:custGeom>
              <a:avLst/>
              <a:gdLst/>
              <a:ahLst/>
              <a:cxnLst/>
              <a:rect l="l" t="t" r="r" b="b"/>
              <a:pathLst>
                <a:path w="434905" h="238496" extrusionOk="0">
                  <a:moveTo>
                    <a:pt x="432801" y="98906"/>
                  </a:moveTo>
                  <a:lnTo>
                    <a:pt x="260242" y="10522"/>
                  </a:lnTo>
                  <a:lnTo>
                    <a:pt x="10522" y="139591"/>
                  </a:lnTo>
                  <a:lnTo>
                    <a:pt x="183081" y="227975"/>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2" name="Google Shape;2932;p107"/>
            <p:cNvSpPr/>
            <p:nvPr/>
          </p:nvSpPr>
          <p:spPr>
            <a:xfrm>
              <a:off x="6123695" y="3177979"/>
              <a:ext cx="182379" cy="238496"/>
            </a:xfrm>
            <a:custGeom>
              <a:avLst/>
              <a:gdLst/>
              <a:ahLst/>
              <a:cxnLst/>
              <a:rect l="l" t="t" r="r" b="b"/>
              <a:pathLst>
                <a:path w="182379" h="238496" extrusionOk="0">
                  <a:moveTo>
                    <a:pt x="183081" y="98906"/>
                  </a:moveTo>
                  <a:lnTo>
                    <a:pt x="10522" y="10522"/>
                  </a:lnTo>
                  <a:lnTo>
                    <a:pt x="10522" y="143799"/>
                  </a:lnTo>
                  <a:lnTo>
                    <a:pt x="183081" y="232184"/>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3" name="Google Shape;2933;p107"/>
            <p:cNvSpPr/>
            <p:nvPr/>
          </p:nvSpPr>
          <p:spPr>
            <a:xfrm>
              <a:off x="6091428" y="3222873"/>
              <a:ext cx="224467" cy="126262"/>
            </a:xfrm>
            <a:custGeom>
              <a:avLst/>
              <a:gdLst/>
              <a:ahLst/>
              <a:cxnLst/>
              <a:rect l="l" t="t" r="r" b="b"/>
              <a:pathLst>
                <a:path w="224467" h="126262" extrusionOk="0">
                  <a:moveTo>
                    <a:pt x="10522" y="27357"/>
                  </a:moveTo>
                  <a:lnTo>
                    <a:pt x="42789" y="10522"/>
                  </a:lnTo>
                  <a:lnTo>
                    <a:pt x="215348" y="98906"/>
                  </a:lnTo>
                  <a:lnTo>
                    <a:pt x="183081" y="11574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4" name="Google Shape;2934;p107"/>
            <p:cNvSpPr/>
            <p:nvPr/>
          </p:nvSpPr>
          <p:spPr>
            <a:xfrm>
              <a:off x="6091428" y="3239708"/>
              <a:ext cx="182379" cy="196409"/>
            </a:xfrm>
            <a:custGeom>
              <a:avLst/>
              <a:gdLst/>
              <a:ahLst/>
              <a:cxnLst/>
              <a:rect l="l" t="t" r="r" b="b"/>
              <a:pathLst>
                <a:path w="182379" h="196409" extrusionOk="0">
                  <a:moveTo>
                    <a:pt x="183081" y="98906"/>
                  </a:moveTo>
                  <a:lnTo>
                    <a:pt x="10522" y="10522"/>
                  </a:lnTo>
                  <a:lnTo>
                    <a:pt x="10522" y="98906"/>
                  </a:lnTo>
                  <a:lnTo>
                    <a:pt x="183081" y="18729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5" name="Google Shape;2935;p107"/>
            <p:cNvSpPr/>
            <p:nvPr/>
          </p:nvSpPr>
          <p:spPr>
            <a:xfrm>
              <a:off x="6060564" y="3283198"/>
              <a:ext cx="224467" cy="126262"/>
            </a:xfrm>
            <a:custGeom>
              <a:avLst/>
              <a:gdLst/>
              <a:ahLst/>
              <a:cxnLst/>
              <a:rect l="l" t="t" r="r" b="b"/>
              <a:pathLst>
                <a:path w="224467" h="126262" extrusionOk="0">
                  <a:moveTo>
                    <a:pt x="213946" y="98906"/>
                  </a:moveTo>
                  <a:lnTo>
                    <a:pt x="181678" y="115741"/>
                  </a:lnTo>
                  <a:lnTo>
                    <a:pt x="10522" y="27357"/>
                  </a:lnTo>
                  <a:lnTo>
                    <a:pt x="41386" y="10522"/>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6" name="Google Shape;2936;p107"/>
            <p:cNvSpPr/>
            <p:nvPr/>
          </p:nvSpPr>
          <p:spPr>
            <a:xfrm>
              <a:off x="6231720" y="3137294"/>
              <a:ext cx="322671" cy="308642"/>
            </a:xfrm>
            <a:custGeom>
              <a:avLst/>
              <a:gdLst/>
              <a:ahLst/>
              <a:cxnLst/>
              <a:rect l="l" t="t" r="r" b="b"/>
              <a:pathLst>
                <a:path w="322671" h="308642" extrusionOk="0">
                  <a:moveTo>
                    <a:pt x="10522" y="261645"/>
                  </a:moveTo>
                  <a:lnTo>
                    <a:pt x="42789" y="244810"/>
                  </a:lnTo>
                  <a:lnTo>
                    <a:pt x="42789" y="201319"/>
                  </a:lnTo>
                  <a:lnTo>
                    <a:pt x="75056" y="184484"/>
                  </a:lnTo>
                  <a:lnTo>
                    <a:pt x="75056" y="139591"/>
                  </a:lnTo>
                  <a:lnTo>
                    <a:pt x="324776" y="10522"/>
                  </a:lnTo>
                  <a:lnTo>
                    <a:pt x="324776" y="143799"/>
                  </a:lnTo>
                  <a:lnTo>
                    <a:pt x="10522" y="306538"/>
                  </a:lnTo>
                  <a:close/>
                </a:path>
              </a:pathLst>
            </a:custGeom>
            <a:solidFill>
              <a:srgbClr val="4285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7" name="Google Shape;2937;p107"/>
            <p:cNvSpPr/>
            <p:nvPr/>
          </p:nvSpPr>
          <p:spPr>
            <a:xfrm>
              <a:off x="6060564" y="3300033"/>
              <a:ext cx="182379" cy="154321"/>
            </a:xfrm>
            <a:custGeom>
              <a:avLst/>
              <a:gdLst/>
              <a:ahLst/>
              <a:cxnLst/>
              <a:rect l="l" t="t" r="r" b="b"/>
              <a:pathLst>
                <a:path w="182379" h="154321" extrusionOk="0">
                  <a:moveTo>
                    <a:pt x="181678" y="143799"/>
                  </a:moveTo>
                  <a:lnTo>
                    <a:pt x="10522" y="55416"/>
                  </a:lnTo>
                  <a:lnTo>
                    <a:pt x="10522" y="10522"/>
                  </a:lnTo>
                  <a:lnTo>
                    <a:pt x="181678" y="98906"/>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8" name="Google Shape;2938;p107"/>
            <p:cNvSpPr/>
            <p:nvPr/>
          </p:nvSpPr>
          <p:spPr>
            <a:xfrm>
              <a:off x="6957031" y="2615408"/>
              <a:ext cx="308642" cy="322671"/>
            </a:xfrm>
            <a:custGeom>
              <a:avLst/>
              <a:gdLst/>
              <a:ahLst/>
              <a:cxnLst/>
              <a:rect l="l" t="t" r="r" b="b"/>
              <a:pathLst>
                <a:path w="308642" h="322671" extrusionOk="0">
                  <a:moveTo>
                    <a:pt x="10522" y="321970"/>
                  </a:moveTo>
                  <a:lnTo>
                    <a:pt x="118547" y="244810"/>
                  </a:lnTo>
                  <a:lnTo>
                    <a:pt x="298121" y="281286"/>
                  </a:lnTo>
                  <a:lnTo>
                    <a:pt x="298121" y="103115"/>
                  </a:lnTo>
                  <a:lnTo>
                    <a:pt x="118547" y="10522"/>
                  </a:lnTo>
                  <a:lnTo>
                    <a:pt x="118547" y="83474"/>
                  </a:lnTo>
                  <a:lnTo>
                    <a:pt x="10522" y="139591"/>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9" name="Google Shape;2939;p107"/>
            <p:cNvSpPr/>
            <p:nvPr/>
          </p:nvSpPr>
          <p:spPr>
            <a:xfrm>
              <a:off x="6886885" y="2615408"/>
              <a:ext cx="378788" cy="196409"/>
            </a:xfrm>
            <a:custGeom>
              <a:avLst/>
              <a:gdLst/>
              <a:ahLst/>
              <a:cxnLst/>
              <a:rect l="l" t="t" r="r" b="b"/>
              <a:pathLst>
                <a:path w="378788" h="196409" extrusionOk="0">
                  <a:moveTo>
                    <a:pt x="10522" y="103115"/>
                  </a:moveTo>
                  <a:lnTo>
                    <a:pt x="188693" y="10522"/>
                  </a:lnTo>
                  <a:lnTo>
                    <a:pt x="368267" y="103115"/>
                  </a:lnTo>
                  <a:lnTo>
                    <a:pt x="188693" y="195708"/>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0" name="Google Shape;2940;p107"/>
            <p:cNvSpPr/>
            <p:nvPr/>
          </p:nvSpPr>
          <p:spPr>
            <a:xfrm>
              <a:off x="6886885" y="2708000"/>
              <a:ext cx="196409" cy="827723"/>
            </a:xfrm>
            <a:custGeom>
              <a:avLst/>
              <a:gdLst/>
              <a:ahLst/>
              <a:cxnLst/>
              <a:rect l="l" t="t" r="r" b="b"/>
              <a:pathLst>
                <a:path w="196409" h="827723" extrusionOk="0">
                  <a:moveTo>
                    <a:pt x="10522" y="728818"/>
                  </a:moveTo>
                  <a:lnTo>
                    <a:pt x="10522" y="10522"/>
                  </a:lnTo>
                  <a:lnTo>
                    <a:pt x="188693" y="103115"/>
                  </a:lnTo>
                  <a:lnTo>
                    <a:pt x="188693" y="821411"/>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1" name="Google Shape;2941;p107"/>
            <p:cNvSpPr/>
            <p:nvPr/>
          </p:nvSpPr>
          <p:spPr>
            <a:xfrm>
              <a:off x="6458994" y="2017763"/>
              <a:ext cx="617285" cy="322671"/>
            </a:xfrm>
            <a:custGeom>
              <a:avLst/>
              <a:gdLst/>
              <a:ahLst/>
              <a:cxnLst/>
              <a:rect l="l" t="t" r="r" b="b"/>
              <a:pathLst>
                <a:path w="617285" h="322671" extrusionOk="0">
                  <a:moveTo>
                    <a:pt x="10522" y="167649"/>
                  </a:moveTo>
                  <a:lnTo>
                    <a:pt x="313553" y="10522"/>
                  </a:lnTo>
                  <a:lnTo>
                    <a:pt x="616584" y="167649"/>
                  </a:lnTo>
                  <a:lnTo>
                    <a:pt x="313553" y="323373"/>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2" name="Google Shape;2942;p107"/>
            <p:cNvSpPr/>
            <p:nvPr/>
          </p:nvSpPr>
          <p:spPr>
            <a:xfrm>
              <a:off x="6458994" y="2174890"/>
              <a:ext cx="322671" cy="1402921"/>
            </a:xfrm>
            <a:custGeom>
              <a:avLst/>
              <a:gdLst/>
              <a:ahLst/>
              <a:cxnLst/>
              <a:rect l="l" t="t" r="r" b="b"/>
              <a:pathLst>
                <a:path w="322671" h="1402921" extrusionOk="0">
                  <a:moveTo>
                    <a:pt x="10522" y="1240884"/>
                  </a:moveTo>
                  <a:lnTo>
                    <a:pt x="10522" y="10522"/>
                  </a:lnTo>
                  <a:lnTo>
                    <a:pt x="313553" y="166246"/>
                  </a:lnTo>
                  <a:lnTo>
                    <a:pt x="313553" y="1398012"/>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3" name="Google Shape;2943;p107"/>
            <p:cNvSpPr/>
            <p:nvPr/>
          </p:nvSpPr>
          <p:spPr>
            <a:xfrm>
              <a:off x="6762025" y="2174890"/>
              <a:ext cx="322671" cy="1402921"/>
            </a:xfrm>
            <a:custGeom>
              <a:avLst/>
              <a:gdLst/>
              <a:ahLst/>
              <a:cxnLst/>
              <a:rect l="l" t="t" r="r" b="b"/>
              <a:pathLst>
                <a:path w="322671" h="1402921" extrusionOk="0">
                  <a:moveTo>
                    <a:pt x="10522" y="166246"/>
                  </a:moveTo>
                  <a:lnTo>
                    <a:pt x="313553" y="10522"/>
                  </a:lnTo>
                  <a:lnTo>
                    <a:pt x="313553" y="1240884"/>
                  </a:lnTo>
                  <a:lnTo>
                    <a:pt x="10522" y="139801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4" name="Google Shape;2944;p107"/>
            <p:cNvSpPr/>
            <p:nvPr/>
          </p:nvSpPr>
          <p:spPr>
            <a:xfrm>
              <a:off x="7065056" y="2708000"/>
              <a:ext cx="196409" cy="827723"/>
            </a:xfrm>
            <a:custGeom>
              <a:avLst/>
              <a:gdLst/>
              <a:ahLst/>
              <a:cxnLst/>
              <a:rect l="l" t="t" r="r" b="b"/>
              <a:pathLst>
                <a:path w="196409" h="827723" extrusionOk="0">
                  <a:moveTo>
                    <a:pt x="10522" y="103115"/>
                  </a:moveTo>
                  <a:lnTo>
                    <a:pt x="190096" y="10522"/>
                  </a:lnTo>
                  <a:lnTo>
                    <a:pt x="190096" y="728818"/>
                  </a:lnTo>
                  <a:lnTo>
                    <a:pt x="10522" y="821411"/>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5" name="Google Shape;2945;p107"/>
            <p:cNvSpPr/>
            <p:nvPr/>
          </p:nvSpPr>
          <p:spPr>
            <a:xfrm>
              <a:off x="6957031" y="2744476"/>
              <a:ext cx="126262" cy="785636"/>
            </a:xfrm>
            <a:custGeom>
              <a:avLst/>
              <a:gdLst/>
              <a:ahLst/>
              <a:cxnLst/>
              <a:rect l="l" t="t" r="r" b="b"/>
              <a:pathLst>
                <a:path w="126262" h="785636" extrusionOk="0">
                  <a:moveTo>
                    <a:pt x="118547" y="66639"/>
                  </a:moveTo>
                  <a:lnTo>
                    <a:pt x="10522" y="10522"/>
                  </a:lnTo>
                  <a:lnTo>
                    <a:pt x="10522" y="728818"/>
                  </a:lnTo>
                  <a:lnTo>
                    <a:pt x="118547" y="784935"/>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6" name="Google Shape;2946;p107"/>
            <p:cNvSpPr/>
            <p:nvPr/>
          </p:nvSpPr>
          <p:spPr>
            <a:xfrm>
              <a:off x="6338342" y="2418999"/>
              <a:ext cx="252525" cy="140292"/>
            </a:xfrm>
            <a:custGeom>
              <a:avLst/>
              <a:gdLst/>
              <a:ahLst/>
              <a:cxnLst/>
              <a:rect l="l" t="t" r="r" b="b"/>
              <a:pathLst>
                <a:path w="252525" h="140292" extrusionOk="0">
                  <a:moveTo>
                    <a:pt x="10522" y="73653"/>
                  </a:moveTo>
                  <a:lnTo>
                    <a:pt x="131173" y="135382"/>
                  </a:lnTo>
                  <a:lnTo>
                    <a:pt x="251824" y="73653"/>
                  </a:lnTo>
                  <a:lnTo>
                    <a:pt x="131173" y="10522"/>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7" name="Google Shape;2947;p107"/>
            <p:cNvSpPr/>
            <p:nvPr/>
          </p:nvSpPr>
          <p:spPr>
            <a:xfrm>
              <a:off x="6338342" y="2482130"/>
              <a:ext cx="140292" cy="126262"/>
            </a:xfrm>
            <a:custGeom>
              <a:avLst/>
              <a:gdLst/>
              <a:ahLst/>
              <a:cxnLst/>
              <a:rect l="l" t="t" r="r" b="b"/>
              <a:pathLst>
                <a:path w="140292" h="126262" extrusionOk="0">
                  <a:moveTo>
                    <a:pt x="10522" y="10522"/>
                  </a:moveTo>
                  <a:lnTo>
                    <a:pt x="10522" y="62430"/>
                  </a:lnTo>
                  <a:lnTo>
                    <a:pt x="131173" y="124159"/>
                  </a:lnTo>
                  <a:lnTo>
                    <a:pt x="131173" y="72250"/>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8" name="Google Shape;2948;p107"/>
            <p:cNvSpPr/>
            <p:nvPr/>
          </p:nvSpPr>
          <p:spPr>
            <a:xfrm>
              <a:off x="6458994" y="2595767"/>
              <a:ext cx="140292" cy="953986"/>
            </a:xfrm>
            <a:custGeom>
              <a:avLst/>
              <a:gdLst/>
              <a:ahLst/>
              <a:cxnLst/>
              <a:rect l="l" t="t" r="r" b="b"/>
              <a:pathLst>
                <a:path w="140292" h="953986" extrusionOk="0">
                  <a:moveTo>
                    <a:pt x="10522" y="944868"/>
                  </a:moveTo>
                  <a:lnTo>
                    <a:pt x="131173" y="883139"/>
                  </a:lnTo>
                  <a:lnTo>
                    <a:pt x="131173" y="7365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9" name="Google Shape;2949;p107"/>
            <p:cNvSpPr/>
            <p:nvPr/>
          </p:nvSpPr>
          <p:spPr>
            <a:xfrm>
              <a:off x="6458994" y="2482130"/>
              <a:ext cx="140292" cy="196409"/>
            </a:xfrm>
            <a:custGeom>
              <a:avLst/>
              <a:gdLst/>
              <a:ahLst/>
              <a:cxnLst/>
              <a:rect l="l" t="t" r="r" b="b"/>
              <a:pathLst>
                <a:path w="140292" h="196409" extrusionOk="0">
                  <a:moveTo>
                    <a:pt x="10522" y="72250"/>
                  </a:moveTo>
                  <a:lnTo>
                    <a:pt x="10522" y="124159"/>
                  </a:lnTo>
                  <a:lnTo>
                    <a:pt x="131173" y="187290"/>
                  </a:lnTo>
                  <a:lnTo>
                    <a:pt x="131173" y="10522"/>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50" name="Google Shape;2950;p107"/>
            <p:cNvSpPr/>
            <p:nvPr/>
          </p:nvSpPr>
          <p:spPr>
            <a:xfrm>
              <a:off x="6338342" y="2534038"/>
              <a:ext cx="140292" cy="1010103"/>
            </a:xfrm>
            <a:custGeom>
              <a:avLst/>
              <a:gdLst/>
              <a:ahLst/>
              <a:cxnLst/>
              <a:rect l="l" t="t" r="r" b="b"/>
              <a:pathLst>
                <a:path w="140292" h="1010103" extrusionOk="0">
                  <a:moveTo>
                    <a:pt x="10522" y="944868"/>
                  </a:moveTo>
                  <a:lnTo>
                    <a:pt x="131173" y="1006596"/>
                  </a:lnTo>
                  <a:lnTo>
                    <a:pt x="131173" y="72250"/>
                  </a:lnTo>
                  <a:lnTo>
                    <a:pt x="10522" y="10522"/>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951" name="Google Shape;2951;p107"/>
            <p:cNvGrpSpPr/>
            <p:nvPr/>
          </p:nvGrpSpPr>
          <p:grpSpPr>
            <a:xfrm>
              <a:off x="6458994" y="1641780"/>
              <a:ext cx="625702" cy="505051"/>
              <a:chOff x="6458994" y="1641780"/>
              <a:chExt cx="625702" cy="505051"/>
            </a:xfrm>
          </p:grpSpPr>
          <p:sp>
            <p:nvSpPr>
              <p:cNvPr id="2952" name="Google Shape;2952;p107"/>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53" name="Google Shape;2953;p107"/>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954" name="Google Shape;2954;p107"/>
            <p:cNvSpPr/>
            <p:nvPr/>
          </p:nvSpPr>
          <p:spPr>
            <a:xfrm>
              <a:off x="7227794" y="3142906"/>
              <a:ext cx="56116" cy="308642"/>
            </a:xfrm>
            <a:custGeom>
              <a:avLst/>
              <a:gdLst/>
              <a:ahLst/>
              <a:cxnLst/>
              <a:rect l="l" t="t" r="r" b="b"/>
              <a:pathLst>
                <a:path w="56116" h="308642" extrusionOk="0">
                  <a:moveTo>
                    <a:pt x="10522" y="101712"/>
                  </a:moveTo>
                  <a:lnTo>
                    <a:pt x="27357" y="10522"/>
                  </a:lnTo>
                  <a:lnTo>
                    <a:pt x="46998" y="90488"/>
                  </a:lnTo>
                  <a:lnTo>
                    <a:pt x="35775" y="288300"/>
                  </a:lnTo>
                  <a:lnTo>
                    <a:pt x="10522" y="302330"/>
                  </a:lnTo>
                  <a:close/>
                </a:path>
              </a:pathLst>
            </a:custGeom>
            <a:solidFill>
              <a:srgbClr val="4285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55" name="Google Shape;2955;p107"/>
            <p:cNvSpPr/>
            <p:nvPr/>
          </p:nvSpPr>
          <p:spPr>
            <a:xfrm>
              <a:off x="7046818" y="2684151"/>
              <a:ext cx="42087" cy="126262"/>
            </a:xfrm>
            <a:custGeom>
              <a:avLst/>
              <a:gdLst/>
              <a:ahLst/>
              <a:cxnLst/>
              <a:rect l="l" t="t" r="r" b="b"/>
              <a:pathLst>
                <a:path w="42087" h="126262" extrusionOk="0">
                  <a:moveTo>
                    <a:pt x="18939" y="27357"/>
                  </a:moveTo>
                  <a:lnTo>
                    <a:pt x="28760" y="14731"/>
                  </a:lnTo>
                  <a:lnTo>
                    <a:pt x="38580" y="10522"/>
                  </a:lnTo>
                  <a:lnTo>
                    <a:pt x="38580" y="121353"/>
                  </a:lnTo>
                  <a:lnTo>
                    <a:pt x="28760" y="126964"/>
                  </a:lnTo>
                  <a:lnTo>
                    <a:pt x="10522" y="103115"/>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56" name="Google Shape;2956;p107"/>
            <p:cNvSpPr/>
            <p:nvPr/>
          </p:nvSpPr>
          <p:spPr>
            <a:xfrm>
              <a:off x="6957031" y="2744476"/>
              <a:ext cx="126262" cy="196409"/>
            </a:xfrm>
            <a:custGeom>
              <a:avLst/>
              <a:gdLst/>
              <a:ahLst/>
              <a:cxnLst/>
              <a:rect l="l" t="t" r="r" b="b"/>
              <a:pathLst>
                <a:path w="126262" h="196409" extrusionOk="0">
                  <a:moveTo>
                    <a:pt x="10522" y="10522"/>
                  </a:moveTo>
                  <a:lnTo>
                    <a:pt x="10522" y="192902"/>
                  </a:lnTo>
                  <a:lnTo>
                    <a:pt x="118547" y="115741"/>
                  </a:lnTo>
                  <a:lnTo>
                    <a:pt x="118547" y="66639"/>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57" name="Google Shape;2957;p107"/>
            <p:cNvSpPr/>
            <p:nvPr/>
          </p:nvSpPr>
          <p:spPr>
            <a:xfrm>
              <a:off x="7065056" y="2708000"/>
              <a:ext cx="196409" cy="196409"/>
            </a:xfrm>
            <a:custGeom>
              <a:avLst/>
              <a:gdLst/>
              <a:ahLst/>
              <a:cxnLst/>
              <a:rect l="l" t="t" r="r" b="b"/>
              <a:pathLst>
                <a:path w="196409" h="196409" extrusionOk="0">
                  <a:moveTo>
                    <a:pt x="10522" y="103115"/>
                  </a:moveTo>
                  <a:lnTo>
                    <a:pt x="10522" y="152217"/>
                  </a:lnTo>
                  <a:lnTo>
                    <a:pt x="190096" y="188693"/>
                  </a:lnTo>
                  <a:lnTo>
                    <a:pt x="190096" y="10522"/>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58" name="Google Shape;2958;p107"/>
            <p:cNvSpPr/>
            <p:nvPr/>
          </p:nvSpPr>
          <p:spPr>
            <a:xfrm>
              <a:off x="6957031" y="2688360"/>
              <a:ext cx="126262" cy="126262"/>
            </a:xfrm>
            <a:custGeom>
              <a:avLst/>
              <a:gdLst/>
              <a:ahLst/>
              <a:cxnLst/>
              <a:rect l="l" t="t" r="r" b="b"/>
              <a:pathLst>
                <a:path w="126262" h="126262" extrusionOk="0">
                  <a:moveTo>
                    <a:pt x="10522" y="66639"/>
                  </a:moveTo>
                  <a:lnTo>
                    <a:pt x="118547" y="10522"/>
                  </a:lnTo>
                  <a:lnTo>
                    <a:pt x="118547" y="122756"/>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59" name="Google Shape;2959;p107"/>
            <p:cNvSpPr/>
            <p:nvPr/>
          </p:nvSpPr>
          <p:spPr>
            <a:xfrm>
              <a:off x="5776858" y="1195336"/>
              <a:ext cx="1992148" cy="2932106"/>
            </a:xfrm>
            <a:custGeom>
              <a:avLst/>
              <a:gdLst/>
              <a:ahLst/>
              <a:cxnLst/>
              <a:rect l="l" t="t" r="r" b="b"/>
              <a:pathLst>
                <a:path w="1992148" h="2932106" extrusionOk="0">
                  <a:moveTo>
                    <a:pt x="1754669" y="34687"/>
                  </a:moveTo>
                  <a:lnTo>
                    <a:pt x="1960898" y="34687"/>
                  </a:lnTo>
                  <a:lnTo>
                    <a:pt x="1960898" y="2092773"/>
                  </a:lnTo>
                  <a:cubicBezTo>
                    <a:pt x="1960898" y="2139069"/>
                    <a:pt x="1939854" y="2182560"/>
                    <a:pt x="1904781" y="2212021"/>
                  </a:cubicBezTo>
                  <a:lnTo>
                    <a:pt x="1093893" y="2874200"/>
                  </a:lnTo>
                  <a:cubicBezTo>
                    <a:pt x="1037776" y="2920497"/>
                    <a:pt x="956406" y="2920497"/>
                    <a:pt x="900289" y="2874200"/>
                  </a:cubicBezTo>
                  <a:lnTo>
                    <a:pt x="89401" y="2210618"/>
                  </a:lnTo>
                  <a:cubicBezTo>
                    <a:pt x="54328" y="2181157"/>
                    <a:pt x="33284" y="2137666"/>
                    <a:pt x="33284" y="2091370"/>
                  </a:cubicBezTo>
                  <a:lnTo>
                    <a:pt x="33284" y="33284"/>
                  </a:lnTo>
                  <a:lnTo>
                    <a:pt x="239513" y="33284"/>
                  </a:lnTo>
                </a:path>
              </a:pathLst>
            </a:custGeom>
            <a:noFill/>
            <a:ln w="30125" cap="flat" cmpd="sng">
              <a:solidFill>
                <a:srgbClr val="8FE5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2960" name="Google Shape;2960;p107"/>
          <p:cNvGrpSpPr/>
          <p:nvPr/>
        </p:nvGrpSpPr>
        <p:grpSpPr>
          <a:xfrm>
            <a:off x="605626" y="3934634"/>
            <a:ext cx="312851" cy="252525"/>
            <a:chOff x="6458994" y="1641780"/>
            <a:chExt cx="625702" cy="505051"/>
          </a:xfrm>
        </p:grpSpPr>
        <p:sp>
          <p:nvSpPr>
            <p:cNvPr id="2961" name="Google Shape;2961;p107"/>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2" name="Google Shape;2962;p107"/>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 name="TextBox 1">
            <a:extLst>
              <a:ext uri="{FF2B5EF4-FFF2-40B4-BE49-F238E27FC236}">
                <a16:creationId xmlns:a16="http://schemas.microsoft.com/office/drawing/2014/main" id="{E9185ACF-EF5D-45A9-9473-A950E9D480CD}"/>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3034"/>
        <p:cNvGrpSpPr/>
        <p:nvPr/>
      </p:nvGrpSpPr>
      <p:grpSpPr>
        <a:xfrm>
          <a:off x="0" y="0"/>
          <a:ext cx="0" cy="0"/>
          <a:chOff x="0" y="0"/>
          <a:chExt cx="0" cy="0"/>
        </a:xfrm>
      </p:grpSpPr>
      <p:sp>
        <p:nvSpPr>
          <p:cNvPr id="3037" name="Google Shape;3037;p114"/>
          <p:cNvSpPr txBox="1">
            <a:spLocks noGrp="1"/>
          </p:cNvSpPr>
          <p:nvPr>
            <p:ph type="ctrTitle" idx="4294967295"/>
          </p:nvPr>
        </p:nvSpPr>
        <p:spPr>
          <a:xfrm>
            <a:off x="1163637" y="2205550"/>
            <a:ext cx="6816725"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Where emails that a filter has marked as junk mail or scams are sent.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036" name="Google Shape;3036;p114"/>
          <p:cNvSpPr txBox="1">
            <a:spLocks noGrp="1"/>
          </p:cNvSpPr>
          <p:nvPr>
            <p:ph type="title" idx="4294967295"/>
          </p:nvPr>
        </p:nvSpPr>
        <p:spPr>
          <a:xfrm>
            <a:off x="0" y="1481650"/>
            <a:ext cx="9144000" cy="828675"/>
          </a:xfrm>
          <a:prstGeom prst="rect">
            <a:avLst/>
          </a:prstGeom>
          <a:noFill/>
          <a:ln>
            <a:noFill/>
          </a:ln>
        </p:spPr>
        <p:txBody>
          <a:bodyPr spcFirstLastPara="1" wrap="square" lIns="91425" tIns="91425" rIns="91425" bIns="91425" anchor="t" anchorCtr="0">
            <a:noAutofit/>
          </a:bodyPr>
          <a:lstStyle/>
          <a:p>
            <a:pPr algn="ctr"/>
            <a:r>
              <a:rPr lang="en" sz="3200" dirty="0">
                <a:latin typeface="+mj-lt"/>
                <a:ea typeface="Open Sans" panose="020B0606030504020204" pitchFamily="34" charset="0"/>
                <a:cs typeface="Open Sans" panose="020B0606030504020204" pitchFamily="34" charset="0"/>
                <a:sym typeface="Average"/>
              </a:rPr>
              <a:t>Email: Spam Folder</a:t>
            </a:r>
            <a:endParaRPr sz="32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3042"/>
        <p:cNvGrpSpPr/>
        <p:nvPr/>
      </p:nvGrpSpPr>
      <p:grpSpPr>
        <a:xfrm>
          <a:off x="0" y="0"/>
          <a:ext cx="0" cy="0"/>
          <a:chOff x="0" y="0"/>
          <a:chExt cx="0" cy="0"/>
        </a:xfrm>
      </p:grpSpPr>
      <p:sp>
        <p:nvSpPr>
          <p:cNvPr id="3045" name="Google Shape;3045;p115"/>
          <p:cNvSpPr txBox="1">
            <a:spLocks noGrp="1"/>
          </p:cNvSpPr>
          <p:nvPr>
            <p:ph type="ctrTitle" idx="4294967295"/>
          </p:nvPr>
        </p:nvSpPr>
        <p:spPr>
          <a:xfrm>
            <a:off x="0" y="1465980"/>
            <a:ext cx="9144000" cy="828675"/>
          </a:xfrm>
          <a:prstGeom prst="rect">
            <a:avLst/>
          </a:prstGeom>
          <a:noFill/>
          <a:ln>
            <a:noFill/>
          </a:ln>
        </p:spPr>
        <p:txBody>
          <a:bodyPr spcFirstLastPara="1" wrap="square" lIns="91425" tIns="91425" rIns="91425" bIns="91425" anchor="t" anchorCtr="0">
            <a:noAutofit/>
          </a:bodyPr>
          <a:lstStyle/>
          <a:p>
            <a:pPr algn="ctr"/>
            <a:r>
              <a:rPr lang="en" sz="3200" dirty="0">
                <a:latin typeface="+mj-lt"/>
                <a:ea typeface="Open Sans" panose="020B0606030504020204" pitchFamily="34" charset="0"/>
                <a:cs typeface="Open Sans" panose="020B0606030504020204" pitchFamily="34" charset="0"/>
                <a:sym typeface="Average"/>
              </a:rPr>
              <a:t>Discussion Question</a:t>
            </a:r>
            <a:endParaRPr sz="3200" dirty="0">
              <a:latin typeface="+mj-lt"/>
              <a:ea typeface="Open Sans" panose="020B0606030504020204" pitchFamily="34" charset="0"/>
              <a:cs typeface="Open Sans" panose="020B0606030504020204" pitchFamily="34" charset="0"/>
              <a:sym typeface="Average"/>
            </a:endParaRPr>
          </a:p>
        </p:txBody>
      </p:sp>
      <p:sp>
        <p:nvSpPr>
          <p:cNvPr id="3046" name="Google Shape;3046;p115"/>
          <p:cNvSpPr txBox="1">
            <a:spLocks noGrp="1"/>
          </p:cNvSpPr>
          <p:nvPr>
            <p:ph type="ctrTitle" idx="4294967295"/>
          </p:nvPr>
        </p:nvSpPr>
        <p:spPr>
          <a:xfrm>
            <a:off x="1099472" y="2079625"/>
            <a:ext cx="6945056" cy="30638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Why might someone you don’t know email you?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3042"/>
        <p:cNvGrpSpPr/>
        <p:nvPr/>
      </p:nvGrpSpPr>
      <p:grpSpPr>
        <a:xfrm>
          <a:off x="0" y="0"/>
          <a:ext cx="0" cy="0"/>
          <a:chOff x="0" y="0"/>
          <a:chExt cx="0" cy="0"/>
        </a:xfrm>
      </p:grpSpPr>
      <p:sp>
        <p:nvSpPr>
          <p:cNvPr id="3045" name="Google Shape;3045;p115"/>
          <p:cNvSpPr txBox="1">
            <a:spLocks noGrp="1"/>
          </p:cNvSpPr>
          <p:nvPr>
            <p:ph type="ctrTitle" idx="4294967295"/>
          </p:nvPr>
        </p:nvSpPr>
        <p:spPr>
          <a:xfrm>
            <a:off x="0" y="1452253"/>
            <a:ext cx="9144000" cy="828675"/>
          </a:xfrm>
          <a:prstGeom prst="rect">
            <a:avLst/>
          </a:prstGeom>
          <a:noFill/>
          <a:ln>
            <a:noFill/>
          </a:ln>
        </p:spPr>
        <p:txBody>
          <a:bodyPr spcFirstLastPara="1" wrap="square" lIns="91425" tIns="91425" rIns="91425" bIns="91425" anchor="t" anchorCtr="0">
            <a:noAutofit/>
          </a:bodyPr>
          <a:lstStyle/>
          <a:p>
            <a:pPr algn="ctr"/>
            <a:r>
              <a:rPr lang="en" sz="3200" dirty="0">
                <a:latin typeface="+mj-lt"/>
                <a:ea typeface="Open Sans" panose="020B0606030504020204" pitchFamily="34" charset="0"/>
                <a:cs typeface="Open Sans" panose="020B0606030504020204" pitchFamily="34" charset="0"/>
                <a:sym typeface="Average"/>
              </a:rPr>
              <a:t>Discussion Question</a:t>
            </a:r>
            <a:endParaRPr sz="3200" dirty="0">
              <a:latin typeface="+mj-lt"/>
              <a:ea typeface="Open Sans" panose="020B0606030504020204" pitchFamily="34" charset="0"/>
              <a:cs typeface="Open Sans" panose="020B0606030504020204" pitchFamily="34" charset="0"/>
              <a:sym typeface="Average"/>
            </a:endParaRPr>
          </a:p>
        </p:txBody>
      </p:sp>
      <p:sp>
        <p:nvSpPr>
          <p:cNvPr id="3046" name="Google Shape;3046;p115"/>
          <p:cNvSpPr txBox="1">
            <a:spLocks noGrp="1"/>
          </p:cNvSpPr>
          <p:nvPr>
            <p:ph type="ctrTitle" idx="4294967295"/>
          </p:nvPr>
        </p:nvSpPr>
        <p:spPr>
          <a:xfrm>
            <a:off x="1235536" y="2079625"/>
            <a:ext cx="6672928" cy="30638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What kind of emails might you find in your spam folder?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354495432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3042"/>
        <p:cNvGrpSpPr/>
        <p:nvPr/>
      </p:nvGrpSpPr>
      <p:grpSpPr>
        <a:xfrm>
          <a:off x="0" y="0"/>
          <a:ext cx="0" cy="0"/>
          <a:chOff x="0" y="0"/>
          <a:chExt cx="0" cy="0"/>
        </a:xfrm>
      </p:grpSpPr>
      <p:sp>
        <p:nvSpPr>
          <p:cNvPr id="3045" name="Google Shape;3045;p115"/>
          <p:cNvSpPr txBox="1">
            <a:spLocks noGrp="1"/>
          </p:cNvSpPr>
          <p:nvPr>
            <p:ph type="ctrTitle" idx="4294967295"/>
          </p:nvPr>
        </p:nvSpPr>
        <p:spPr>
          <a:xfrm>
            <a:off x="0" y="1435305"/>
            <a:ext cx="9144000" cy="828675"/>
          </a:xfrm>
          <a:prstGeom prst="rect">
            <a:avLst/>
          </a:prstGeom>
          <a:noFill/>
          <a:ln>
            <a:noFill/>
          </a:ln>
        </p:spPr>
        <p:txBody>
          <a:bodyPr spcFirstLastPara="1" wrap="square" lIns="91425" tIns="91425" rIns="91425" bIns="91425" anchor="t" anchorCtr="0">
            <a:noAutofit/>
          </a:bodyPr>
          <a:lstStyle/>
          <a:p>
            <a:pPr algn="ctr"/>
            <a:r>
              <a:rPr lang="en" sz="3200" dirty="0">
                <a:latin typeface="+mj-lt"/>
                <a:ea typeface="Open Sans" panose="020B0606030504020204" pitchFamily="34" charset="0"/>
                <a:cs typeface="Open Sans" panose="020B0606030504020204" pitchFamily="34" charset="0"/>
                <a:sym typeface="Average"/>
              </a:rPr>
              <a:t>Discussion Question</a:t>
            </a:r>
            <a:endParaRPr sz="3200" dirty="0">
              <a:latin typeface="+mj-lt"/>
              <a:ea typeface="Open Sans" panose="020B0606030504020204" pitchFamily="34" charset="0"/>
              <a:cs typeface="Open Sans" panose="020B0606030504020204" pitchFamily="34" charset="0"/>
              <a:sym typeface="Average"/>
            </a:endParaRPr>
          </a:p>
        </p:txBody>
      </p:sp>
      <p:sp>
        <p:nvSpPr>
          <p:cNvPr id="3046" name="Google Shape;3046;p115"/>
          <p:cNvSpPr txBox="1">
            <a:spLocks noGrp="1"/>
          </p:cNvSpPr>
          <p:nvPr>
            <p:ph type="ctrTitle" idx="4294967295"/>
          </p:nvPr>
        </p:nvSpPr>
        <p:spPr>
          <a:xfrm>
            <a:off x="1025369" y="2079625"/>
            <a:ext cx="7093261" cy="30638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Have you ever seen a message that seemed fake?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416016438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3050"/>
        <p:cNvGrpSpPr/>
        <p:nvPr/>
      </p:nvGrpSpPr>
      <p:grpSpPr>
        <a:xfrm>
          <a:off x="0" y="0"/>
          <a:ext cx="0" cy="0"/>
          <a:chOff x="0" y="0"/>
          <a:chExt cx="0" cy="0"/>
        </a:xfrm>
      </p:grpSpPr>
      <p:sp>
        <p:nvSpPr>
          <p:cNvPr id="3053" name="Google Shape;3053;p116"/>
          <p:cNvSpPr txBox="1">
            <a:spLocks noGrp="1"/>
          </p:cNvSpPr>
          <p:nvPr>
            <p:ph type="ctrTitle" idx="4294967295"/>
          </p:nvPr>
        </p:nvSpPr>
        <p:spPr>
          <a:xfrm>
            <a:off x="0" y="1381279"/>
            <a:ext cx="9144000" cy="828675"/>
          </a:xfrm>
          <a:prstGeom prst="rect">
            <a:avLst/>
          </a:prstGeom>
          <a:noFill/>
          <a:ln>
            <a:noFill/>
          </a:ln>
        </p:spPr>
        <p:txBody>
          <a:bodyPr spcFirstLastPara="1" wrap="square" lIns="91425" tIns="91425" rIns="91425" bIns="91425" anchor="t" anchorCtr="0">
            <a:noAutofit/>
          </a:bodyPr>
          <a:lstStyle/>
          <a:p>
            <a:pPr algn="ctr"/>
            <a:r>
              <a:rPr lang="en" sz="3200" dirty="0">
                <a:latin typeface="+mj-lt"/>
                <a:ea typeface="Open Sans" panose="020B0606030504020204" pitchFamily="34" charset="0"/>
                <a:cs typeface="Open Sans" panose="020B0606030504020204" pitchFamily="34" charset="0"/>
                <a:sym typeface="Average"/>
              </a:rPr>
              <a:t>Virus or malware</a:t>
            </a:r>
            <a:endParaRPr sz="3200" dirty="0">
              <a:latin typeface="+mj-lt"/>
              <a:ea typeface="Open Sans" panose="020B0606030504020204" pitchFamily="34" charset="0"/>
              <a:cs typeface="Open Sans" panose="020B0606030504020204" pitchFamily="34" charset="0"/>
              <a:sym typeface="Average"/>
            </a:endParaRPr>
          </a:p>
        </p:txBody>
      </p:sp>
      <p:sp>
        <p:nvSpPr>
          <p:cNvPr id="3054" name="Google Shape;3054;p116"/>
          <p:cNvSpPr txBox="1">
            <a:spLocks noGrp="1"/>
          </p:cNvSpPr>
          <p:nvPr>
            <p:ph type="ctrTitle" idx="4294967295"/>
          </p:nvPr>
        </p:nvSpPr>
        <p:spPr>
          <a:xfrm>
            <a:off x="1036637" y="2057451"/>
            <a:ext cx="7070725" cy="160178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A piece of software designed to attack your computer</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pic>
        <p:nvPicPr>
          <p:cNvPr id="148" name="Google Shape;148;p29"/>
          <p:cNvPicPr preferRelativeResize="0"/>
          <p:nvPr/>
        </p:nvPicPr>
        <p:blipFill rotWithShape="1">
          <a:blip r:embed="rId4">
            <a:alphaModFix/>
          </a:blip>
          <a:srcRect t="9056" b="7008"/>
          <a:stretch/>
        </p:blipFill>
        <p:spPr>
          <a:xfrm>
            <a:off x="779100" y="413100"/>
            <a:ext cx="7715250" cy="4317300"/>
          </a:xfrm>
          <a:prstGeom prst="rect">
            <a:avLst/>
          </a:prstGeom>
          <a:noFill/>
          <a:ln w="12700">
            <a:solidFill>
              <a:srgbClr val="002060"/>
            </a:solidFill>
          </a:ln>
        </p:spPr>
      </p:pic>
      <p:sp>
        <p:nvSpPr>
          <p:cNvPr id="149" name="Google Shape;149;p29"/>
          <p:cNvSpPr/>
          <p:nvPr/>
        </p:nvSpPr>
        <p:spPr>
          <a:xfrm>
            <a:off x="7614000" y="1593250"/>
            <a:ext cx="332100" cy="4311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50" name="Google Shape;150;p29"/>
          <p:cNvCxnSpPr>
            <a:endCxn id="149" idx="0"/>
          </p:cNvCxnSpPr>
          <p:nvPr/>
        </p:nvCxnSpPr>
        <p:spPr>
          <a:xfrm>
            <a:off x="7768050" y="-6950"/>
            <a:ext cx="12000" cy="16002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3058"/>
        <p:cNvGrpSpPr/>
        <p:nvPr/>
      </p:nvGrpSpPr>
      <p:grpSpPr>
        <a:xfrm>
          <a:off x="0" y="0"/>
          <a:ext cx="0" cy="0"/>
          <a:chOff x="0" y="0"/>
          <a:chExt cx="0" cy="0"/>
        </a:xfrm>
      </p:grpSpPr>
      <p:sp>
        <p:nvSpPr>
          <p:cNvPr id="3061" name="Google Shape;3061;p117"/>
          <p:cNvSpPr txBox="1">
            <a:spLocks noGrp="1"/>
          </p:cNvSpPr>
          <p:nvPr>
            <p:ph type="ctrTitle" idx="4294967295"/>
          </p:nvPr>
        </p:nvSpPr>
        <p:spPr>
          <a:xfrm>
            <a:off x="0" y="1337034"/>
            <a:ext cx="9144000" cy="828675"/>
          </a:xfrm>
          <a:prstGeom prst="rect">
            <a:avLst/>
          </a:prstGeom>
          <a:noFill/>
          <a:ln>
            <a:noFill/>
          </a:ln>
        </p:spPr>
        <p:txBody>
          <a:bodyPr spcFirstLastPara="1" wrap="square" lIns="91425" tIns="91425" rIns="91425" bIns="91425" anchor="t" anchorCtr="0">
            <a:noAutofit/>
          </a:bodyPr>
          <a:lstStyle/>
          <a:p>
            <a:pPr algn="ctr"/>
            <a:r>
              <a:rPr lang="en" sz="3200" dirty="0">
                <a:latin typeface="+mj-lt"/>
                <a:ea typeface="Open Sans" panose="020B0606030504020204" pitchFamily="34" charset="0"/>
                <a:cs typeface="Open Sans" panose="020B0606030504020204" pitchFamily="34" charset="0"/>
                <a:sym typeface="Average"/>
              </a:rPr>
              <a:t>Phishing (phony + fishing)</a:t>
            </a:r>
            <a:endParaRPr sz="3200" dirty="0">
              <a:latin typeface="+mj-lt"/>
              <a:ea typeface="Open Sans" panose="020B0606030504020204" pitchFamily="34" charset="0"/>
              <a:cs typeface="Open Sans" panose="020B0606030504020204" pitchFamily="34" charset="0"/>
              <a:sym typeface="Average"/>
            </a:endParaRPr>
          </a:p>
        </p:txBody>
      </p:sp>
      <p:sp>
        <p:nvSpPr>
          <p:cNvPr id="3062" name="Google Shape;3062;p117"/>
          <p:cNvSpPr txBox="1">
            <a:spLocks noGrp="1"/>
          </p:cNvSpPr>
          <p:nvPr>
            <p:ph type="ctrTitle" idx="4294967295"/>
          </p:nvPr>
        </p:nvSpPr>
        <p:spPr>
          <a:xfrm>
            <a:off x="384175" y="2050180"/>
            <a:ext cx="8375650" cy="160178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When someone online tries to trick you into giving them information or installing a virus on your computer.</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3066"/>
        <p:cNvGrpSpPr/>
        <p:nvPr/>
      </p:nvGrpSpPr>
      <p:grpSpPr>
        <a:xfrm>
          <a:off x="0" y="0"/>
          <a:ext cx="0" cy="0"/>
          <a:chOff x="0" y="0"/>
          <a:chExt cx="0" cy="0"/>
        </a:xfrm>
      </p:grpSpPr>
      <p:sp>
        <p:nvSpPr>
          <p:cNvPr id="3067" name="Google Shape;3067;p118"/>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4"/>
              </a:buClr>
              <a:buSzPts val="1200"/>
              <a:buFont typeface="Arial"/>
              <a:buNone/>
            </a:pPr>
            <a:r>
              <a:rPr lang="en" sz="1200" b="1" i="0" u="none" strike="noStrike" cap="none">
                <a:solidFill>
                  <a:schemeClr val="accent4"/>
                </a:solidFill>
                <a:latin typeface="Google Sans"/>
                <a:ea typeface="Google Sans"/>
                <a:cs typeface="Google Sans"/>
                <a:sym typeface="Google Sans"/>
              </a:rPr>
              <a:t>LESSON 2</a:t>
            </a:r>
            <a:endParaRPr sz="1200" b="1" i="0" u="none" strike="noStrike" cap="none">
              <a:solidFill>
                <a:schemeClr val="accent4"/>
              </a:solidFill>
              <a:latin typeface="Google Sans"/>
              <a:ea typeface="Google Sans"/>
              <a:cs typeface="Google Sans"/>
              <a:sym typeface="Google Sans"/>
            </a:endParaRPr>
          </a:p>
        </p:txBody>
      </p:sp>
      <p:sp>
        <p:nvSpPr>
          <p:cNvPr id="3068" name="Google Shape;3068;p118"/>
          <p:cNvSpPr txBox="1"/>
          <p:nvPr/>
        </p:nvSpPr>
        <p:spPr>
          <a:xfrm>
            <a:off x="3359631"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4"/>
              </a:buClr>
              <a:buSzPts val="1200"/>
              <a:buFont typeface="Arial"/>
              <a:buNone/>
            </a:pPr>
            <a:r>
              <a:rPr lang="en" sz="1200" b="1" i="0" u="none" strike="noStrike" cap="none">
                <a:solidFill>
                  <a:schemeClr val="accent4"/>
                </a:solidFill>
                <a:latin typeface="Google Sans"/>
                <a:ea typeface="Google Sans"/>
                <a:cs typeface="Google Sans"/>
                <a:sym typeface="Google Sans"/>
              </a:rPr>
              <a:t>ACTIVITY 1</a:t>
            </a:r>
            <a:endParaRPr b="1">
              <a:latin typeface="Google Sans"/>
              <a:ea typeface="Google Sans"/>
              <a:cs typeface="Google Sans"/>
              <a:sym typeface="Google Sans"/>
            </a:endParaRPr>
          </a:p>
        </p:txBody>
      </p:sp>
      <p:sp>
        <p:nvSpPr>
          <p:cNvPr id="3069" name="Google Shape;3069;p118"/>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1600" i="0" u="none" strike="noStrike" cap="none">
                <a:solidFill>
                  <a:schemeClr val="accent5"/>
                </a:solidFill>
                <a:latin typeface="Google Sans"/>
                <a:ea typeface="Google Sans"/>
                <a:cs typeface="Google Sans"/>
                <a:sym typeface="Google Sans"/>
              </a:rPr>
              <a:t>Don’t Fall for Fake</a:t>
            </a:r>
            <a:endParaRPr sz="1600" i="0" u="none" strike="noStrike" cap="none">
              <a:solidFill>
                <a:schemeClr val="accent5"/>
              </a:solidFill>
              <a:latin typeface="Google Sans"/>
              <a:ea typeface="Google Sans"/>
              <a:cs typeface="Google Sans"/>
              <a:sym typeface="Google Sans"/>
            </a:endParaRPr>
          </a:p>
        </p:txBody>
      </p:sp>
      <p:sp>
        <p:nvSpPr>
          <p:cNvPr id="3070" name="Google Shape;3070;p118"/>
          <p:cNvSpPr txBox="1"/>
          <p:nvPr/>
        </p:nvSpPr>
        <p:spPr>
          <a:xfrm>
            <a:off x="3359630" y="4103929"/>
            <a:ext cx="31614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100"/>
              <a:buFont typeface="Arial"/>
              <a:buNone/>
            </a:pPr>
            <a:r>
              <a:rPr lang="en" sz="1600" i="0" u="none" strike="noStrike" cap="none">
                <a:solidFill>
                  <a:schemeClr val="accent5"/>
                </a:solidFill>
                <a:latin typeface="Google Sans"/>
                <a:ea typeface="Google Sans"/>
                <a:cs typeface="Google Sans"/>
                <a:sym typeface="Google Sans"/>
              </a:rPr>
              <a:t>Don’t </a:t>
            </a:r>
            <a:r>
              <a:rPr lang="en" sz="1600">
                <a:solidFill>
                  <a:schemeClr val="accent5"/>
                </a:solidFill>
                <a:latin typeface="Google Sans"/>
                <a:ea typeface="Google Sans"/>
                <a:cs typeface="Google Sans"/>
                <a:sym typeface="Google Sans"/>
              </a:rPr>
              <a:t>b</a:t>
            </a:r>
            <a:r>
              <a:rPr lang="en" sz="1600" i="0" u="none" strike="noStrike" cap="none">
                <a:solidFill>
                  <a:schemeClr val="accent5"/>
                </a:solidFill>
                <a:latin typeface="Google Sans"/>
                <a:ea typeface="Google Sans"/>
                <a:cs typeface="Google Sans"/>
                <a:sym typeface="Google Sans"/>
              </a:rPr>
              <a:t>ite that </a:t>
            </a:r>
            <a:r>
              <a:rPr lang="en" sz="1600">
                <a:solidFill>
                  <a:schemeClr val="accent5"/>
                </a:solidFill>
                <a:latin typeface="Google Sans"/>
                <a:ea typeface="Google Sans"/>
                <a:cs typeface="Google Sans"/>
                <a:sym typeface="Google Sans"/>
              </a:rPr>
              <a:t>p</a:t>
            </a:r>
            <a:r>
              <a:rPr lang="en" sz="1600" i="0" u="none" strike="noStrike" cap="none">
                <a:solidFill>
                  <a:schemeClr val="accent5"/>
                </a:solidFill>
                <a:latin typeface="Google Sans"/>
                <a:ea typeface="Google Sans"/>
                <a:cs typeface="Google Sans"/>
                <a:sym typeface="Google Sans"/>
              </a:rPr>
              <a:t>hishing </a:t>
            </a:r>
            <a:r>
              <a:rPr lang="en" sz="1600">
                <a:solidFill>
                  <a:schemeClr val="accent5"/>
                </a:solidFill>
                <a:latin typeface="Google Sans"/>
                <a:ea typeface="Google Sans"/>
                <a:cs typeface="Google Sans"/>
                <a:sym typeface="Google Sans"/>
              </a:rPr>
              <a:t>h</a:t>
            </a:r>
            <a:r>
              <a:rPr lang="en" sz="1600" i="0" u="none" strike="noStrike" cap="none">
                <a:solidFill>
                  <a:schemeClr val="accent5"/>
                </a:solidFill>
                <a:latin typeface="Google Sans"/>
                <a:ea typeface="Google Sans"/>
                <a:cs typeface="Google Sans"/>
                <a:sym typeface="Google Sans"/>
              </a:rPr>
              <a:t>ook!</a:t>
            </a:r>
            <a:endParaRPr>
              <a:latin typeface="Google Sans"/>
              <a:ea typeface="Google Sans"/>
              <a:cs typeface="Google Sans"/>
              <a:sym typeface="Google Sans"/>
            </a:endParaRPr>
          </a:p>
        </p:txBody>
      </p:sp>
      <p:grpSp>
        <p:nvGrpSpPr>
          <p:cNvPr id="3071" name="Google Shape;3071;p118"/>
          <p:cNvGrpSpPr/>
          <p:nvPr/>
        </p:nvGrpSpPr>
        <p:grpSpPr>
          <a:xfrm>
            <a:off x="538594" y="1410763"/>
            <a:ext cx="3035231" cy="1727598"/>
            <a:chOff x="538042" y="1229550"/>
            <a:chExt cx="3353476" cy="1908737"/>
          </a:xfrm>
        </p:grpSpPr>
        <p:sp>
          <p:nvSpPr>
            <p:cNvPr id="3072" name="Google Shape;3072;p118"/>
            <p:cNvSpPr/>
            <p:nvPr/>
          </p:nvSpPr>
          <p:spPr>
            <a:xfrm>
              <a:off x="582378" y="1229550"/>
              <a:ext cx="405138" cy="535088"/>
            </a:xfrm>
            <a:custGeom>
              <a:avLst/>
              <a:gdLst/>
              <a:ahLst/>
              <a:cxnLst/>
              <a:rect l="l" t="t" r="r" b="b"/>
              <a:pathLst>
                <a:path w="405138" h="535088" extrusionOk="0">
                  <a:moveTo>
                    <a:pt x="5733" y="5733"/>
                  </a:moveTo>
                  <a:lnTo>
                    <a:pt x="219004" y="5733"/>
                  </a:lnTo>
                  <a:cubicBezTo>
                    <a:pt x="242701" y="5733"/>
                    <a:pt x="264104" y="9555"/>
                    <a:pt x="284744" y="16435"/>
                  </a:cubicBezTo>
                  <a:cubicBezTo>
                    <a:pt x="305383" y="24079"/>
                    <a:pt x="322200" y="33252"/>
                    <a:pt x="337488" y="45483"/>
                  </a:cubicBezTo>
                  <a:cubicBezTo>
                    <a:pt x="352012" y="57713"/>
                    <a:pt x="363478" y="72237"/>
                    <a:pt x="371887" y="88290"/>
                  </a:cubicBezTo>
                  <a:cubicBezTo>
                    <a:pt x="380295" y="104342"/>
                    <a:pt x="384117" y="121924"/>
                    <a:pt x="384117" y="139505"/>
                  </a:cubicBezTo>
                  <a:cubicBezTo>
                    <a:pt x="384117" y="168553"/>
                    <a:pt x="377237" y="192250"/>
                    <a:pt x="363478" y="211360"/>
                  </a:cubicBezTo>
                  <a:cubicBezTo>
                    <a:pt x="349719" y="230470"/>
                    <a:pt x="332901" y="244230"/>
                    <a:pt x="313791" y="254167"/>
                  </a:cubicBezTo>
                  <a:lnTo>
                    <a:pt x="313791" y="261811"/>
                  </a:lnTo>
                  <a:cubicBezTo>
                    <a:pt x="341310" y="271748"/>
                    <a:pt x="363478" y="287801"/>
                    <a:pt x="379531" y="308440"/>
                  </a:cubicBezTo>
                  <a:cubicBezTo>
                    <a:pt x="395583" y="329079"/>
                    <a:pt x="403227" y="355069"/>
                    <a:pt x="403227" y="386410"/>
                  </a:cubicBezTo>
                  <a:cubicBezTo>
                    <a:pt x="403227" y="408578"/>
                    <a:pt x="398641" y="429217"/>
                    <a:pt x="389468" y="446799"/>
                  </a:cubicBezTo>
                  <a:cubicBezTo>
                    <a:pt x="380295" y="464380"/>
                    <a:pt x="368064" y="479669"/>
                    <a:pt x="352012" y="491899"/>
                  </a:cubicBezTo>
                  <a:cubicBezTo>
                    <a:pt x="335959" y="504130"/>
                    <a:pt x="317613" y="514067"/>
                    <a:pt x="295445" y="520182"/>
                  </a:cubicBezTo>
                  <a:cubicBezTo>
                    <a:pt x="274042" y="527062"/>
                    <a:pt x="250345" y="530120"/>
                    <a:pt x="224355" y="530120"/>
                  </a:cubicBezTo>
                  <a:lnTo>
                    <a:pt x="5733" y="530120"/>
                  </a:lnTo>
                  <a:lnTo>
                    <a:pt x="5733" y="5733"/>
                  </a:lnTo>
                  <a:close/>
                  <a:moveTo>
                    <a:pt x="207538" y="213653"/>
                  </a:moveTo>
                  <a:cubicBezTo>
                    <a:pt x="228177" y="213653"/>
                    <a:pt x="244230" y="209067"/>
                    <a:pt x="254931" y="199894"/>
                  </a:cubicBezTo>
                  <a:cubicBezTo>
                    <a:pt x="266398" y="190721"/>
                    <a:pt x="271749" y="177726"/>
                    <a:pt x="271749" y="160144"/>
                  </a:cubicBezTo>
                  <a:cubicBezTo>
                    <a:pt x="271749" y="143327"/>
                    <a:pt x="266398" y="129568"/>
                    <a:pt x="254931" y="120395"/>
                  </a:cubicBezTo>
                  <a:cubicBezTo>
                    <a:pt x="243465" y="111222"/>
                    <a:pt x="228941" y="106635"/>
                    <a:pt x="210596" y="106635"/>
                  </a:cubicBezTo>
                  <a:lnTo>
                    <a:pt x="119631" y="106635"/>
                  </a:lnTo>
                  <a:lnTo>
                    <a:pt x="119631" y="213653"/>
                  </a:lnTo>
                  <a:lnTo>
                    <a:pt x="207538" y="213653"/>
                  </a:lnTo>
                  <a:close/>
                  <a:moveTo>
                    <a:pt x="217475" y="428453"/>
                  </a:moveTo>
                  <a:cubicBezTo>
                    <a:pt x="264869" y="428453"/>
                    <a:pt x="288566" y="408578"/>
                    <a:pt x="288566" y="369593"/>
                  </a:cubicBezTo>
                  <a:cubicBezTo>
                    <a:pt x="288566" y="330608"/>
                    <a:pt x="264104" y="310734"/>
                    <a:pt x="214418" y="310734"/>
                  </a:cubicBezTo>
                  <a:lnTo>
                    <a:pt x="119631" y="310734"/>
                  </a:lnTo>
                  <a:lnTo>
                    <a:pt x="119631" y="427689"/>
                  </a:lnTo>
                  <a:lnTo>
                    <a:pt x="217475" y="427689"/>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3" name="Google Shape;3073;p118"/>
            <p:cNvSpPr/>
            <p:nvPr/>
          </p:nvSpPr>
          <p:spPr>
            <a:xfrm>
              <a:off x="1001276" y="1384726"/>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6335" y="147914"/>
                  </a:moveTo>
                  <a:cubicBezTo>
                    <a:pt x="275571" y="141798"/>
                    <a:pt x="273277" y="135683"/>
                    <a:pt x="269455" y="128803"/>
                  </a:cubicBezTo>
                  <a:cubicBezTo>
                    <a:pt x="265633" y="121924"/>
                    <a:pt x="260282" y="115808"/>
                    <a:pt x="254167" y="110458"/>
                  </a:cubicBezTo>
                  <a:cubicBezTo>
                    <a:pt x="247287" y="105107"/>
                    <a:pt x="239643" y="100520"/>
                    <a:pt x="229706" y="96698"/>
                  </a:cubicBezTo>
                  <a:cubicBezTo>
                    <a:pt x="220533"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4" name="Google Shape;3074;p118"/>
            <p:cNvSpPr/>
            <p:nvPr/>
          </p:nvSpPr>
          <p:spPr>
            <a:xfrm>
              <a:off x="582378" y="1911405"/>
              <a:ext cx="122305" cy="535088"/>
            </a:xfrm>
            <a:custGeom>
              <a:avLst/>
              <a:gdLst/>
              <a:ahLst/>
              <a:cxnLst/>
              <a:rect l="l" t="t" r="r" b="b"/>
              <a:pathLst>
                <a:path w="122305" h="535088" extrusionOk="0">
                  <a:moveTo>
                    <a:pt x="5733" y="5733"/>
                  </a:moveTo>
                  <a:lnTo>
                    <a:pt x="120395" y="5733"/>
                  </a:lnTo>
                  <a:lnTo>
                    <a:pt x="120395" y="530884"/>
                  </a:lnTo>
                  <a:lnTo>
                    <a:pt x="5733" y="530884"/>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5" name="Google Shape;3075;p118"/>
            <p:cNvSpPr/>
            <p:nvPr/>
          </p:nvSpPr>
          <p:spPr>
            <a:xfrm>
              <a:off x="739082"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2" y="115808"/>
                    <a:pt x="358892" y="163202"/>
                  </a:cubicBezTo>
                  <a:lnTo>
                    <a:pt x="358892"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6" name="Google Shape;3076;p118"/>
            <p:cNvSpPr/>
            <p:nvPr/>
          </p:nvSpPr>
          <p:spPr>
            <a:xfrm>
              <a:off x="1111351" y="1967208"/>
              <a:ext cx="290476" cy="489223"/>
            </a:xfrm>
            <a:custGeom>
              <a:avLst/>
              <a:gdLst/>
              <a:ahLst/>
              <a:cxnLst/>
              <a:rect l="l" t="t" r="r" b="b"/>
              <a:pathLst>
                <a:path w="290476" h="489223" extrusionOk="0">
                  <a:moveTo>
                    <a:pt x="69179" y="208302"/>
                  </a:moveTo>
                  <a:lnTo>
                    <a:pt x="5733" y="208302"/>
                  </a:lnTo>
                  <a:lnTo>
                    <a:pt x="5733" y="115808"/>
                  </a:lnTo>
                  <a:lnTo>
                    <a:pt x="68415" y="115808"/>
                  </a:lnTo>
                  <a:lnTo>
                    <a:pt x="68415" y="5733"/>
                  </a:lnTo>
                  <a:lnTo>
                    <a:pt x="178490" y="5733"/>
                  </a:lnTo>
                  <a:lnTo>
                    <a:pt x="178490" y="115808"/>
                  </a:lnTo>
                  <a:lnTo>
                    <a:pt x="267162" y="115808"/>
                  </a:lnTo>
                  <a:lnTo>
                    <a:pt x="267162" y="208302"/>
                  </a:lnTo>
                  <a:lnTo>
                    <a:pt x="179255" y="208302"/>
                  </a:lnTo>
                  <a:lnTo>
                    <a:pt x="179255" y="333666"/>
                  </a:lnTo>
                  <a:cubicBezTo>
                    <a:pt x="179255" y="342074"/>
                    <a:pt x="180019" y="348954"/>
                    <a:pt x="182312" y="355834"/>
                  </a:cubicBezTo>
                  <a:cubicBezTo>
                    <a:pt x="184606" y="362714"/>
                    <a:pt x="187663" y="368064"/>
                    <a:pt x="192250" y="372651"/>
                  </a:cubicBezTo>
                  <a:cubicBezTo>
                    <a:pt x="199894" y="379531"/>
                    <a:pt x="209067" y="382588"/>
                    <a:pt x="220533" y="382588"/>
                  </a:cubicBezTo>
                  <a:cubicBezTo>
                    <a:pt x="228177" y="382588"/>
                    <a:pt x="235057" y="381824"/>
                    <a:pt x="240408" y="379531"/>
                  </a:cubicBezTo>
                  <a:cubicBezTo>
                    <a:pt x="245759" y="377237"/>
                    <a:pt x="250345" y="374944"/>
                    <a:pt x="254167" y="371886"/>
                  </a:cubicBezTo>
                  <a:lnTo>
                    <a:pt x="284744" y="467438"/>
                  </a:lnTo>
                  <a:cubicBezTo>
                    <a:pt x="271749" y="473553"/>
                    <a:pt x="257989" y="478140"/>
                    <a:pt x="243465" y="481197"/>
                  </a:cubicBezTo>
                  <a:cubicBezTo>
                    <a:pt x="228941" y="484255"/>
                    <a:pt x="212889" y="486548"/>
                    <a:pt x="196836" y="486548"/>
                  </a:cubicBezTo>
                  <a:cubicBezTo>
                    <a:pt x="157851" y="486548"/>
                    <a:pt x="128039" y="475082"/>
                    <a:pt x="105107" y="452150"/>
                  </a:cubicBezTo>
                  <a:cubicBezTo>
                    <a:pt x="93640" y="439919"/>
                    <a:pt x="84468" y="425395"/>
                    <a:pt x="78352" y="407814"/>
                  </a:cubicBezTo>
                  <a:cubicBezTo>
                    <a:pt x="72237" y="390232"/>
                    <a:pt x="69179" y="370358"/>
                    <a:pt x="69179" y="348954"/>
                  </a:cubicBezTo>
                  <a:lnTo>
                    <a:pt x="69179"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7" name="Google Shape;3077;p118"/>
            <p:cNvSpPr/>
            <p:nvPr/>
          </p:nvSpPr>
          <p:spPr>
            <a:xfrm>
              <a:off x="1388833"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0"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8" name="Google Shape;3078;p118"/>
            <p:cNvSpPr/>
            <p:nvPr/>
          </p:nvSpPr>
          <p:spPr>
            <a:xfrm>
              <a:off x="1803144" y="2066581"/>
              <a:ext cx="259900" cy="374561"/>
            </a:xfrm>
            <a:custGeom>
              <a:avLst/>
              <a:gdLst/>
              <a:ahLst/>
              <a:cxnLst/>
              <a:rect l="l" t="t" r="r" b="b"/>
              <a:pathLst>
                <a:path w="259900" h="374561" extrusionOk="0">
                  <a:moveTo>
                    <a:pt x="5733" y="16435"/>
                  </a:moveTo>
                  <a:lnTo>
                    <a:pt x="108164" y="16435"/>
                  </a:lnTo>
                  <a:lnTo>
                    <a:pt x="108164" y="61535"/>
                  </a:lnTo>
                  <a:lnTo>
                    <a:pt x="115808" y="61535"/>
                  </a:lnTo>
                  <a:cubicBezTo>
                    <a:pt x="125746" y="46247"/>
                    <a:pt x="139505" y="32488"/>
                    <a:pt x="157851" y="21786"/>
                  </a:cubicBezTo>
                  <a:cubicBezTo>
                    <a:pt x="176197" y="11084"/>
                    <a:pt x="196072" y="5733"/>
                    <a:pt x="218240" y="5733"/>
                  </a:cubicBezTo>
                  <a:cubicBezTo>
                    <a:pt x="227413" y="5733"/>
                    <a:pt x="235057" y="5733"/>
                    <a:pt x="240408" y="6497"/>
                  </a:cubicBezTo>
                  <a:cubicBezTo>
                    <a:pt x="245758" y="7262"/>
                    <a:pt x="251109" y="8791"/>
                    <a:pt x="256460" y="11084"/>
                  </a:cubicBezTo>
                  <a:lnTo>
                    <a:pt x="256460" y="117337"/>
                  </a:lnTo>
                  <a:cubicBezTo>
                    <a:pt x="250345" y="114280"/>
                    <a:pt x="244230" y="111986"/>
                    <a:pt x="236586" y="109693"/>
                  </a:cubicBezTo>
                  <a:cubicBezTo>
                    <a:pt x="228941" y="107400"/>
                    <a:pt x="219768" y="106635"/>
                    <a:pt x="209067" y="106635"/>
                  </a:cubicBezTo>
                  <a:cubicBezTo>
                    <a:pt x="180019" y="106635"/>
                    <a:pt x="157087" y="115808"/>
                    <a:pt x="141034" y="134154"/>
                  </a:cubicBezTo>
                  <a:cubicBezTo>
                    <a:pt x="124981" y="152500"/>
                    <a:pt x="116573" y="177726"/>
                    <a:pt x="116573" y="209831"/>
                  </a:cubicBezTo>
                  <a:lnTo>
                    <a:pt x="116573" y="374944"/>
                  </a:lnTo>
                  <a:lnTo>
                    <a:pt x="6498" y="374944"/>
                  </a:lnTo>
                  <a:lnTo>
                    <a:pt x="6498" y="1643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9" name="Google Shape;3079;p118"/>
            <p:cNvSpPr/>
            <p:nvPr/>
          </p:nvSpPr>
          <p:spPr>
            <a:xfrm>
              <a:off x="2089799"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1" y="115808"/>
                    <a:pt x="358891" y="163202"/>
                  </a:cubicBezTo>
                  <a:lnTo>
                    <a:pt x="358891"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0" name="Google Shape;3080;p118"/>
            <p:cNvSpPr/>
            <p:nvPr/>
          </p:nvSpPr>
          <p:spPr>
            <a:xfrm>
              <a:off x="2479649"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6335" y="147914"/>
                  </a:moveTo>
                  <a:cubicBezTo>
                    <a:pt x="275570" y="141798"/>
                    <a:pt x="273277" y="135683"/>
                    <a:pt x="269455" y="128803"/>
                  </a:cubicBezTo>
                  <a:cubicBezTo>
                    <a:pt x="265633" y="121924"/>
                    <a:pt x="260282" y="115808"/>
                    <a:pt x="254167" y="110458"/>
                  </a:cubicBezTo>
                  <a:cubicBezTo>
                    <a:pt x="247287" y="105107"/>
                    <a:pt x="239643" y="100520"/>
                    <a:pt x="229706" y="96698"/>
                  </a:cubicBezTo>
                  <a:cubicBezTo>
                    <a:pt x="219768"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1" name="Google Shape;3081;p118"/>
            <p:cNvSpPr/>
            <p:nvPr/>
          </p:nvSpPr>
          <p:spPr>
            <a:xfrm>
              <a:off x="2855740" y="1967208"/>
              <a:ext cx="282832" cy="489223"/>
            </a:xfrm>
            <a:custGeom>
              <a:avLst/>
              <a:gdLst/>
              <a:ahLst/>
              <a:cxnLst/>
              <a:rect l="l" t="t" r="r" b="b"/>
              <a:pathLst>
                <a:path w="282832" h="489223" extrusionOk="0">
                  <a:moveTo>
                    <a:pt x="68415" y="208302"/>
                  </a:moveTo>
                  <a:lnTo>
                    <a:pt x="5733" y="208302"/>
                  </a:lnTo>
                  <a:lnTo>
                    <a:pt x="5733" y="115808"/>
                  </a:lnTo>
                  <a:lnTo>
                    <a:pt x="68415" y="115808"/>
                  </a:lnTo>
                  <a:lnTo>
                    <a:pt x="68415" y="5733"/>
                  </a:lnTo>
                  <a:lnTo>
                    <a:pt x="178490" y="5733"/>
                  </a:lnTo>
                  <a:lnTo>
                    <a:pt x="178490" y="115808"/>
                  </a:lnTo>
                  <a:lnTo>
                    <a:pt x="267162" y="115808"/>
                  </a:lnTo>
                  <a:lnTo>
                    <a:pt x="267162" y="208302"/>
                  </a:lnTo>
                  <a:lnTo>
                    <a:pt x="178490" y="208302"/>
                  </a:lnTo>
                  <a:lnTo>
                    <a:pt x="178490" y="333666"/>
                  </a:lnTo>
                  <a:cubicBezTo>
                    <a:pt x="178490" y="342074"/>
                    <a:pt x="179255" y="348954"/>
                    <a:pt x="181548" y="355834"/>
                  </a:cubicBezTo>
                  <a:cubicBezTo>
                    <a:pt x="183841" y="362714"/>
                    <a:pt x="186899" y="368064"/>
                    <a:pt x="191485" y="372651"/>
                  </a:cubicBezTo>
                  <a:cubicBezTo>
                    <a:pt x="199129" y="379531"/>
                    <a:pt x="208302" y="382588"/>
                    <a:pt x="219768" y="382588"/>
                  </a:cubicBezTo>
                  <a:cubicBezTo>
                    <a:pt x="227413" y="382588"/>
                    <a:pt x="234292" y="381824"/>
                    <a:pt x="239643" y="379531"/>
                  </a:cubicBezTo>
                  <a:cubicBezTo>
                    <a:pt x="244994" y="377237"/>
                    <a:pt x="249581" y="374944"/>
                    <a:pt x="253403" y="371886"/>
                  </a:cubicBezTo>
                  <a:lnTo>
                    <a:pt x="283979" y="467438"/>
                  </a:lnTo>
                  <a:cubicBezTo>
                    <a:pt x="270984" y="473553"/>
                    <a:pt x="257225" y="478140"/>
                    <a:pt x="242701" y="481197"/>
                  </a:cubicBezTo>
                  <a:cubicBezTo>
                    <a:pt x="228177" y="484255"/>
                    <a:pt x="212124" y="486548"/>
                    <a:pt x="196072" y="486548"/>
                  </a:cubicBezTo>
                  <a:cubicBezTo>
                    <a:pt x="157087" y="486548"/>
                    <a:pt x="126510" y="475082"/>
                    <a:pt x="104342" y="452150"/>
                  </a:cubicBezTo>
                  <a:cubicBezTo>
                    <a:pt x="92876" y="439919"/>
                    <a:pt x="83703" y="425395"/>
                    <a:pt x="77588" y="407814"/>
                  </a:cubicBezTo>
                  <a:cubicBezTo>
                    <a:pt x="71472" y="390232"/>
                    <a:pt x="68415" y="370358"/>
                    <a:pt x="68415" y="348954"/>
                  </a:cubicBezTo>
                  <a:lnTo>
                    <a:pt x="68415"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2" name="Google Shape;3082;p118"/>
            <p:cNvSpPr/>
            <p:nvPr/>
          </p:nvSpPr>
          <p:spPr>
            <a:xfrm>
              <a:off x="538042" y="2593261"/>
              <a:ext cx="535088" cy="535088"/>
            </a:xfrm>
            <a:custGeom>
              <a:avLst/>
              <a:gdLst/>
              <a:ahLst/>
              <a:cxnLst/>
              <a:rect l="l" t="t" r="r" b="b"/>
              <a:pathLst>
                <a:path w="535088" h="535088" extrusionOk="0">
                  <a:moveTo>
                    <a:pt x="202187" y="5733"/>
                  </a:moveTo>
                  <a:lnTo>
                    <a:pt x="334430" y="5733"/>
                  </a:lnTo>
                  <a:lnTo>
                    <a:pt x="530884" y="530884"/>
                  </a:lnTo>
                  <a:lnTo>
                    <a:pt x="404756" y="530884"/>
                  </a:lnTo>
                  <a:lnTo>
                    <a:pt x="364242" y="413929"/>
                  </a:lnTo>
                  <a:lnTo>
                    <a:pt x="172375" y="413929"/>
                  </a:lnTo>
                  <a:lnTo>
                    <a:pt x="131861" y="530884"/>
                  </a:lnTo>
                  <a:lnTo>
                    <a:pt x="5733" y="530884"/>
                  </a:lnTo>
                  <a:lnTo>
                    <a:pt x="202187" y="5733"/>
                  </a:lnTo>
                  <a:close/>
                  <a:moveTo>
                    <a:pt x="327551" y="309205"/>
                  </a:moveTo>
                  <a:lnTo>
                    <a:pt x="289330" y="199129"/>
                  </a:lnTo>
                  <a:lnTo>
                    <a:pt x="271749" y="134919"/>
                  </a:lnTo>
                  <a:lnTo>
                    <a:pt x="264104" y="134919"/>
                  </a:lnTo>
                  <a:lnTo>
                    <a:pt x="246523" y="199129"/>
                  </a:lnTo>
                  <a:lnTo>
                    <a:pt x="208302" y="309205"/>
                  </a:lnTo>
                  <a:lnTo>
                    <a:pt x="327551" y="30920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3" name="Google Shape;3083;p118"/>
            <p:cNvSpPr/>
            <p:nvPr/>
          </p:nvSpPr>
          <p:spPr>
            <a:xfrm>
              <a:off x="994396" y="2759138"/>
              <a:ext cx="611529" cy="366917"/>
            </a:xfrm>
            <a:custGeom>
              <a:avLst/>
              <a:gdLst/>
              <a:ahLst/>
              <a:cxnLst/>
              <a:rect l="l" t="t" r="r" b="b"/>
              <a:pathLst>
                <a:path w="611529" h="366917" extrusionOk="0">
                  <a:moveTo>
                    <a:pt x="5733" y="5733"/>
                  </a:moveTo>
                  <a:lnTo>
                    <a:pt x="131861" y="5733"/>
                  </a:lnTo>
                  <a:lnTo>
                    <a:pt x="180783" y="208302"/>
                  </a:lnTo>
                  <a:lnTo>
                    <a:pt x="188428" y="208302"/>
                  </a:lnTo>
                  <a:lnTo>
                    <a:pt x="251874" y="5733"/>
                  </a:lnTo>
                  <a:lnTo>
                    <a:pt x="365007" y="5733"/>
                  </a:lnTo>
                  <a:lnTo>
                    <a:pt x="427689" y="208302"/>
                  </a:lnTo>
                  <a:lnTo>
                    <a:pt x="435333" y="208302"/>
                  </a:lnTo>
                  <a:lnTo>
                    <a:pt x="483491" y="5733"/>
                  </a:lnTo>
                  <a:lnTo>
                    <a:pt x="608090" y="5733"/>
                  </a:lnTo>
                  <a:lnTo>
                    <a:pt x="493428" y="365007"/>
                  </a:lnTo>
                  <a:lnTo>
                    <a:pt x="373415" y="365007"/>
                  </a:lnTo>
                  <a:lnTo>
                    <a:pt x="309969" y="162438"/>
                  </a:lnTo>
                  <a:lnTo>
                    <a:pt x="302325" y="162438"/>
                  </a:lnTo>
                  <a:lnTo>
                    <a:pt x="239643" y="365007"/>
                  </a:lnTo>
                  <a:lnTo>
                    <a:pt x="119630" y="365007"/>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4" name="Google Shape;3084;p118"/>
            <p:cNvSpPr/>
            <p:nvPr/>
          </p:nvSpPr>
          <p:spPr>
            <a:xfrm>
              <a:off x="1582993"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4"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5" name="Google Shape;3085;p118"/>
            <p:cNvSpPr/>
            <p:nvPr/>
          </p:nvSpPr>
          <p:spPr>
            <a:xfrm>
              <a:off x="1973608" y="2746143"/>
              <a:ext cx="336341" cy="389850"/>
            </a:xfrm>
            <a:custGeom>
              <a:avLst/>
              <a:gdLst/>
              <a:ahLst/>
              <a:cxnLst/>
              <a:rect l="l" t="t" r="r" b="b"/>
              <a:pathLst>
                <a:path w="336341" h="389850" extrusionOk="0">
                  <a:moveTo>
                    <a:pt x="177726" y="389468"/>
                  </a:moveTo>
                  <a:cubicBezTo>
                    <a:pt x="152500" y="389468"/>
                    <a:pt x="131097" y="386410"/>
                    <a:pt x="111986" y="380295"/>
                  </a:cubicBezTo>
                  <a:cubicBezTo>
                    <a:pt x="92876" y="374180"/>
                    <a:pt x="76059" y="366536"/>
                    <a:pt x="62300" y="357363"/>
                  </a:cubicBezTo>
                  <a:cubicBezTo>
                    <a:pt x="48540" y="348190"/>
                    <a:pt x="37074" y="336724"/>
                    <a:pt x="27137" y="324493"/>
                  </a:cubicBezTo>
                  <a:cubicBezTo>
                    <a:pt x="17964" y="312262"/>
                    <a:pt x="11084" y="299267"/>
                    <a:pt x="5733" y="287037"/>
                  </a:cubicBezTo>
                  <a:lnTo>
                    <a:pt x="104342" y="244994"/>
                  </a:lnTo>
                  <a:cubicBezTo>
                    <a:pt x="111222" y="261811"/>
                    <a:pt x="120395" y="274042"/>
                    <a:pt x="132625" y="280921"/>
                  </a:cubicBezTo>
                  <a:cubicBezTo>
                    <a:pt x="144856" y="288566"/>
                    <a:pt x="159380" y="292388"/>
                    <a:pt x="176961" y="292388"/>
                  </a:cubicBezTo>
                  <a:cubicBezTo>
                    <a:pt x="191485" y="292388"/>
                    <a:pt x="202951" y="290094"/>
                    <a:pt x="211360" y="285508"/>
                  </a:cubicBezTo>
                  <a:cubicBezTo>
                    <a:pt x="219768" y="280921"/>
                    <a:pt x="223591" y="274806"/>
                    <a:pt x="223591" y="267162"/>
                  </a:cubicBezTo>
                  <a:cubicBezTo>
                    <a:pt x="223591" y="258754"/>
                    <a:pt x="219768" y="252638"/>
                    <a:pt x="212124" y="248052"/>
                  </a:cubicBezTo>
                  <a:cubicBezTo>
                    <a:pt x="204480" y="243465"/>
                    <a:pt x="191485" y="238879"/>
                    <a:pt x="174668" y="235057"/>
                  </a:cubicBezTo>
                  <a:lnTo>
                    <a:pt x="125746" y="225119"/>
                  </a:lnTo>
                  <a:cubicBezTo>
                    <a:pt x="114280" y="222826"/>
                    <a:pt x="102049" y="219004"/>
                    <a:pt x="89818" y="213653"/>
                  </a:cubicBezTo>
                  <a:cubicBezTo>
                    <a:pt x="77588" y="208302"/>
                    <a:pt x="66122" y="201423"/>
                    <a:pt x="56184" y="192250"/>
                  </a:cubicBezTo>
                  <a:cubicBezTo>
                    <a:pt x="46247" y="183077"/>
                    <a:pt x="37838" y="173139"/>
                    <a:pt x="30959" y="160909"/>
                  </a:cubicBezTo>
                  <a:cubicBezTo>
                    <a:pt x="24843" y="148678"/>
                    <a:pt x="21786" y="134919"/>
                    <a:pt x="21786" y="119631"/>
                  </a:cubicBezTo>
                  <a:cubicBezTo>
                    <a:pt x="21786" y="102814"/>
                    <a:pt x="25608" y="86761"/>
                    <a:pt x="33252" y="73001"/>
                  </a:cubicBezTo>
                  <a:cubicBezTo>
                    <a:pt x="40896" y="59242"/>
                    <a:pt x="50833" y="47011"/>
                    <a:pt x="64593" y="37074"/>
                  </a:cubicBezTo>
                  <a:cubicBezTo>
                    <a:pt x="77588" y="27137"/>
                    <a:pt x="93640" y="19493"/>
                    <a:pt x="111222" y="14142"/>
                  </a:cubicBezTo>
                  <a:cubicBezTo>
                    <a:pt x="129568" y="8791"/>
                    <a:pt x="149443" y="5733"/>
                    <a:pt x="170846" y="5733"/>
                  </a:cubicBezTo>
                  <a:cubicBezTo>
                    <a:pt x="208302" y="5733"/>
                    <a:pt x="239643" y="11848"/>
                    <a:pt x="267162" y="24843"/>
                  </a:cubicBezTo>
                  <a:cubicBezTo>
                    <a:pt x="293916" y="37838"/>
                    <a:pt x="314556" y="59242"/>
                    <a:pt x="328315" y="89818"/>
                  </a:cubicBezTo>
                  <a:lnTo>
                    <a:pt x="233528" y="128803"/>
                  </a:lnTo>
                  <a:cubicBezTo>
                    <a:pt x="227413" y="115808"/>
                    <a:pt x="218240" y="106636"/>
                    <a:pt x="206774" y="101285"/>
                  </a:cubicBezTo>
                  <a:cubicBezTo>
                    <a:pt x="195307" y="95169"/>
                    <a:pt x="183841" y="92112"/>
                    <a:pt x="171611" y="92112"/>
                  </a:cubicBezTo>
                  <a:cubicBezTo>
                    <a:pt x="158616" y="92112"/>
                    <a:pt x="148678" y="94405"/>
                    <a:pt x="141034" y="98991"/>
                  </a:cubicBezTo>
                  <a:cubicBezTo>
                    <a:pt x="133390" y="103578"/>
                    <a:pt x="129568" y="108929"/>
                    <a:pt x="129568" y="115044"/>
                  </a:cubicBezTo>
                  <a:cubicBezTo>
                    <a:pt x="129568" y="121924"/>
                    <a:pt x="133390" y="127275"/>
                    <a:pt x="141798" y="131861"/>
                  </a:cubicBezTo>
                  <a:cubicBezTo>
                    <a:pt x="150207" y="135683"/>
                    <a:pt x="160144" y="139505"/>
                    <a:pt x="171611" y="142563"/>
                  </a:cubicBezTo>
                  <a:lnTo>
                    <a:pt x="227413" y="155558"/>
                  </a:lnTo>
                  <a:cubicBezTo>
                    <a:pt x="264104" y="164731"/>
                    <a:pt x="291623" y="178490"/>
                    <a:pt x="309205" y="198365"/>
                  </a:cubicBezTo>
                  <a:cubicBezTo>
                    <a:pt x="327551" y="218240"/>
                    <a:pt x="335959" y="241172"/>
                    <a:pt x="335959" y="267162"/>
                  </a:cubicBezTo>
                  <a:cubicBezTo>
                    <a:pt x="335959" y="283215"/>
                    <a:pt x="332137" y="298503"/>
                    <a:pt x="324493" y="313027"/>
                  </a:cubicBezTo>
                  <a:cubicBezTo>
                    <a:pt x="316849" y="327551"/>
                    <a:pt x="306147" y="340546"/>
                    <a:pt x="292388" y="352012"/>
                  </a:cubicBezTo>
                  <a:cubicBezTo>
                    <a:pt x="278628" y="363478"/>
                    <a:pt x="261811" y="371887"/>
                    <a:pt x="242701" y="378766"/>
                  </a:cubicBezTo>
                  <a:cubicBezTo>
                    <a:pt x="222062" y="386410"/>
                    <a:pt x="200658" y="389468"/>
                    <a:pt x="177726" y="3894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6" name="Google Shape;3086;p118"/>
            <p:cNvSpPr/>
            <p:nvPr/>
          </p:nvSpPr>
          <p:spPr>
            <a:xfrm>
              <a:off x="2318358" y="2746908"/>
              <a:ext cx="397494" cy="389850"/>
            </a:xfrm>
            <a:custGeom>
              <a:avLst/>
              <a:gdLst/>
              <a:ahLst/>
              <a:cxnLst/>
              <a:rect l="l" t="t" r="r" b="b"/>
              <a:pathLst>
                <a:path w="397494" h="389850" extrusionOk="0">
                  <a:moveTo>
                    <a:pt x="199894" y="5733"/>
                  </a:moveTo>
                  <a:cubicBezTo>
                    <a:pt x="227413" y="5733"/>
                    <a:pt x="253403" y="10320"/>
                    <a:pt x="277099" y="20257"/>
                  </a:cubicBezTo>
                  <a:cubicBezTo>
                    <a:pt x="300796" y="29430"/>
                    <a:pt x="321435" y="43189"/>
                    <a:pt x="339017" y="60006"/>
                  </a:cubicBezTo>
                  <a:cubicBezTo>
                    <a:pt x="356598" y="76823"/>
                    <a:pt x="369593" y="96698"/>
                    <a:pt x="379531" y="120395"/>
                  </a:cubicBezTo>
                  <a:cubicBezTo>
                    <a:pt x="388704" y="144092"/>
                    <a:pt x="394055" y="169317"/>
                    <a:pt x="394055" y="197601"/>
                  </a:cubicBezTo>
                  <a:cubicBezTo>
                    <a:pt x="394055" y="225119"/>
                    <a:pt x="389468" y="251109"/>
                    <a:pt x="379531" y="274806"/>
                  </a:cubicBezTo>
                  <a:cubicBezTo>
                    <a:pt x="370358" y="298503"/>
                    <a:pt x="356598" y="318378"/>
                    <a:pt x="339017" y="335195"/>
                  </a:cubicBezTo>
                  <a:cubicBezTo>
                    <a:pt x="321435" y="352012"/>
                    <a:pt x="300796" y="365007"/>
                    <a:pt x="277099" y="374944"/>
                  </a:cubicBezTo>
                  <a:cubicBezTo>
                    <a:pt x="253403" y="384117"/>
                    <a:pt x="227413" y="389468"/>
                    <a:pt x="199894" y="389468"/>
                  </a:cubicBezTo>
                  <a:cubicBezTo>
                    <a:pt x="172375" y="389468"/>
                    <a:pt x="146385" y="384882"/>
                    <a:pt x="122688" y="374944"/>
                  </a:cubicBezTo>
                  <a:cubicBezTo>
                    <a:pt x="98991" y="365771"/>
                    <a:pt x="78352" y="352012"/>
                    <a:pt x="60771" y="335195"/>
                  </a:cubicBezTo>
                  <a:cubicBezTo>
                    <a:pt x="43189" y="318378"/>
                    <a:pt x="30194" y="298503"/>
                    <a:pt x="20257" y="274806"/>
                  </a:cubicBezTo>
                  <a:cubicBezTo>
                    <a:pt x="10320" y="251109"/>
                    <a:pt x="5733" y="225884"/>
                    <a:pt x="5733" y="197601"/>
                  </a:cubicBezTo>
                  <a:cubicBezTo>
                    <a:pt x="5733" y="170082"/>
                    <a:pt x="10320" y="144092"/>
                    <a:pt x="20257" y="120395"/>
                  </a:cubicBezTo>
                  <a:cubicBezTo>
                    <a:pt x="30194" y="96698"/>
                    <a:pt x="43189" y="76823"/>
                    <a:pt x="60771" y="60006"/>
                  </a:cubicBezTo>
                  <a:cubicBezTo>
                    <a:pt x="78352" y="43189"/>
                    <a:pt x="98991" y="30194"/>
                    <a:pt x="122688" y="20257"/>
                  </a:cubicBezTo>
                  <a:cubicBezTo>
                    <a:pt x="146385" y="11084"/>
                    <a:pt x="172375" y="5733"/>
                    <a:pt x="199894" y="5733"/>
                  </a:cubicBezTo>
                  <a:close/>
                  <a:moveTo>
                    <a:pt x="199894" y="286272"/>
                  </a:moveTo>
                  <a:cubicBezTo>
                    <a:pt x="211360" y="286272"/>
                    <a:pt x="222062" y="283979"/>
                    <a:pt x="231999" y="280157"/>
                  </a:cubicBezTo>
                  <a:cubicBezTo>
                    <a:pt x="241936" y="276335"/>
                    <a:pt x="251109" y="270220"/>
                    <a:pt x="258754" y="262576"/>
                  </a:cubicBezTo>
                  <a:cubicBezTo>
                    <a:pt x="266398" y="254931"/>
                    <a:pt x="272513" y="245758"/>
                    <a:pt x="277099" y="235057"/>
                  </a:cubicBezTo>
                  <a:cubicBezTo>
                    <a:pt x="281686" y="224355"/>
                    <a:pt x="283979" y="211360"/>
                    <a:pt x="283979" y="198365"/>
                  </a:cubicBezTo>
                  <a:cubicBezTo>
                    <a:pt x="283979" y="184605"/>
                    <a:pt x="281686" y="172375"/>
                    <a:pt x="277099" y="161673"/>
                  </a:cubicBezTo>
                  <a:cubicBezTo>
                    <a:pt x="272513" y="150971"/>
                    <a:pt x="266398" y="141798"/>
                    <a:pt x="258754" y="134154"/>
                  </a:cubicBezTo>
                  <a:cubicBezTo>
                    <a:pt x="251109" y="126510"/>
                    <a:pt x="241936" y="120395"/>
                    <a:pt x="231999" y="116573"/>
                  </a:cubicBezTo>
                  <a:cubicBezTo>
                    <a:pt x="222062" y="112751"/>
                    <a:pt x="211360" y="110458"/>
                    <a:pt x="199894" y="110458"/>
                  </a:cubicBezTo>
                  <a:cubicBezTo>
                    <a:pt x="188428" y="110458"/>
                    <a:pt x="177726" y="112751"/>
                    <a:pt x="167789" y="116573"/>
                  </a:cubicBezTo>
                  <a:cubicBezTo>
                    <a:pt x="157851" y="120395"/>
                    <a:pt x="148678" y="126510"/>
                    <a:pt x="141034" y="134154"/>
                  </a:cubicBezTo>
                  <a:cubicBezTo>
                    <a:pt x="133390" y="141798"/>
                    <a:pt x="127275" y="150971"/>
                    <a:pt x="122688" y="161673"/>
                  </a:cubicBezTo>
                  <a:cubicBezTo>
                    <a:pt x="118102" y="172375"/>
                    <a:pt x="115809" y="184605"/>
                    <a:pt x="115809" y="198365"/>
                  </a:cubicBezTo>
                  <a:cubicBezTo>
                    <a:pt x="115809" y="212124"/>
                    <a:pt x="118102" y="224355"/>
                    <a:pt x="122688" y="235057"/>
                  </a:cubicBezTo>
                  <a:cubicBezTo>
                    <a:pt x="127275" y="245758"/>
                    <a:pt x="133390" y="255696"/>
                    <a:pt x="141034" y="262576"/>
                  </a:cubicBezTo>
                  <a:cubicBezTo>
                    <a:pt x="148678" y="270220"/>
                    <a:pt x="157851" y="276335"/>
                    <a:pt x="167789" y="280157"/>
                  </a:cubicBezTo>
                  <a:cubicBezTo>
                    <a:pt x="178490" y="283979"/>
                    <a:pt x="189192" y="286272"/>
                    <a:pt x="199894" y="28627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7" name="Google Shape;3087;p118"/>
            <p:cNvSpPr/>
            <p:nvPr/>
          </p:nvSpPr>
          <p:spPr>
            <a:xfrm>
              <a:off x="2731140" y="2746908"/>
              <a:ext cx="580953" cy="382206"/>
            </a:xfrm>
            <a:custGeom>
              <a:avLst/>
              <a:gdLst/>
              <a:ahLst/>
              <a:cxnLst/>
              <a:rect l="l" t="t" r="r" b="b"/>
              <a:pathLst>
                <a:path w="580953" h="382206" extrusionOk="0">
                  <a:moveTo>
                    <a:pt x="5733" y="17964"/>
                  </a:moveTo>
                  <a:lnTo>
                    <a:pt x="108164" y="17964"/>
                  </a:lnTo>
                  <a:lnTo>
                    <a:pt x="108164" y="63064"/>
                  </a:lnTo>
                  <a:lnTo>
                    <a:pt x="115808" y="63064"/>
                  </a:lnTo>
                  <a:cubicBezTo>
                    <a:pt x="127275" y="44718"/>
                    <a:pt x="142563" y="30959"/>
                    <a:pt x="160909" y="21021"/>
                  </a:cubicBezTo>
                  <a:cubicBezTo>
                    <a:pt x="179255" y="11084"/>
                    <a:pt x="200658" y="5733"/>
                    <a:pt x="225884" y="5733"/>
                  </a:cubicBezTo>
                  <a:cubicBezTo>
                    <a:pt x="253403" y="5733"/>
                    <a:pt x="276335" y="11848"/>
                    <a:pt x="293917" y="24843"/>
                  </a:cubicBezTo>
                  <a:cubicBezTo>
                    <a:pt x="312262" y="37838"/>
                    <a:pt x="324493" y="53127"/>
                    <a:pt x="332137" y="69944"/>
                  </a:cubicBezTo>
                  <a:cubicBezTo>
                    <a:pt x="342839" y="53127"/>
                    <a:pt x="358127" y="37838"/>
                    <a:pt x="378002" y="24843"/>
                  </a:cubicBezTo>
                  <a:cubicBezTo>
                    <a:pt x="397877" y="11848"/>
                    <a:pt x="423102" y="5733"/>
                    <a:pt x="453679" y="5733"/>
                  </a:cubicBezTo>
                  <a:cubicBezTo>
                    <a:pt x="475082" y="5733"/>
                    <a:pt x="494192" y="9555"/>
                    <a:pt x="510245" y="16435"/>
                  </a:cubicBezTo>
                  <a:cubicBezTo>
                    <a:pt x="526298" y="23315"/>
                    <a:pt x="540057" y="33252"/>
                    <a:pt x="549995" y="46247"/>
                  </a:cubicBezTo>
                  <a:cubicBezTo>
                    <a:pt x="560696" y="59242"/>
                    <a:pt x="568340" y="73766"/>
                    <a:pt x="573691" y="91347"/>
                  </a:cubicBezTo>
                  <a:cubicBezTo>
                    <a:pt x="579042" y="108929"/>
                    <a:pt x="582100" y="128039"/>
                    <a:pt x="582100" y="149443"/>
                  </a:cubicBezTo>
                  <a:lnTo>
                    <a:pt x="582100" y="376473"/>
                  </a:lnTo>
                  <a:lnTo>
                    <a:pt x="472025" y="376473"/>
                  </a:lnTo>
                  <a:lnTo>
                    <a:pt x="472025" y="170082"/>
                  </a:lnTo>
                  <a:cubicBezTo>
                    <a:pt x="472025" y="151736"/>
                    <a:pt x="467438" y="136448"/>
                    <a:pt x="459030" y="124981"/>
                  </a:cubicBezTo>
                  <a:cubicBezTo>
                    <a:pt x="450621" y="113515"/>
                    <a:pt x="437626" y="107400"/>
                    <a:pt x="421573" y="107400"/>
                  </a:cubicBezTo>
                  <a:cubicBezTo>
                    <a:pt x="397877" y="107400"/>
                    <a:pt x="379531" y="117337"/>
                    <a:pt x="367300" y="136448"/>
                  </a:cubicBezTo>
                  <a:cubicBezTo>
                    <a:pt x="355070" y="155558"/>
                    <a:pt x="348954" y="181548"/>
                    <a:pt x="348954" y="213653"/>
                  </a:cubicBezTo>
                  <a:lnTo>
                    <a:pt x="348954" y="375708"/>
                  </a:lnTo>
                  <a:lnTo>
                    <a:pt x="238879" y="375708"/>
                  </a:lnTo>
                  <a:lnTo>
                    <a:pt x="238879" y="169317"/>
                  </a:lnTo>
                  <a:cubicBezTo>
                    <a:pt x="238879" y="150971"/>
                    <a:pt x="234292" y="135683"/>
                    <a:pt x="225119" y="124217"/>
                  </a:cubicBezTo>
                  <a:cubicBezTo>
                    <a:pt x="215946" y="112751"/>
                    <a:pt x="202187" y="106635"/>
                    <a:pt x="183077" y="106635"/>
                  </a:cubicBezTo>
                  <a:cubicBezTo>
                    <a:pt x="160909" y="106635"/>
                    <a:pt x="143327" y="116573"/>
                    <a:pt x="132626" y="135683"/>
                  </a:cubicBezTo>
                  <a:cubicBezTo>
                    <a:pt x="121159" y="154793"/>
                    <a:pt x="115808" y="180783"/>
                    <a:pt x="115808" y="212889"/>
                  </a:cubicBezTo>
                  <a:lnTo>
                    <a:pt x="115808" y="374944"/>
                  </a:lnTo>
                  <a:lnTo>
                    <a:pt x="5733" y="374944"/>
                  </a:lnTo>
                  <a:lnTo>
                    <a:pt x="5733" y="179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8" name="Google Shape;3088;p118"/>
            <p:cNvSpPr/>
            <p:nvPr/>
          </p:nvSpPr>
          <p:spPr>
            <a:xfrm>
              <a:off x="3328911"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7099" y="147914"/>
                  </a:moveTo>
                  <a:cubicBezTo>
                    <a:pt x="276335" y="141798"/>
                    <a:pt x="274042" y="135683"/>
                    <a:pt x="270220" y="128803"/>
                  </a:cubicBezTo>
                  <a:cubicBezTo>
                    <a:pt x="266398" y="121924"/>
                    <a:pt x="261047" y="115808"/>
                    <a:pt x="254931" y="110458"/>
                  </a:cubicBezTo>
                  <a:cubicBezTo>
                    <a:pt x="248052" y="105107"/>
                    <a:pt x="240407" y="100520"/>
                    <a:pt x="230470" y="96698"/>
                  </a:cubicBezTo>
                  <a:cubicBezTo>
                    <a:pt x="221297" y="92876"/>
                    <a:pt x="210595"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89" name="Google Shape;3089;p118"/>
            <p:cNvSpPr/>
            <p:nvPr/>
          </p:nvSpPr>
          <p:spPr>
            <a:xfrm>
              <a:off x="3700415" y="2963236"/>
              <a:ext cx="191103" cy="160526"/>
            </a:xfrm>
            <a:custGeom>
              <a:avLst/>
              <a:gdLst/>
              <a:ahLst/>
              <a:cxnLst/>
              <a:rect l="l" t="t" r="r" b="b"/>
              <a:pathLst>
                <a:path w="191103" h="160526" extrusionOk="0">
                  <a:moveTo>
                    <a:pt x="95934" y="5733"/>
                  </a:moveTo>
                  <a:lnTo>
                    <a:pt x="5733" y="161673"/>
                  </a:lnTo>
                  <a:lnTo>
                    <a:pt x="186134" y="16167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3090" name="Google Shape;3090;p118"/>
          <p:cNvGrpSpPr/>
          <p:nvPr/>
        </p:nvGrpSpPr>
        <p:grpSpPr>
          <a:xfrm>
            <a:off x="605626" y="3934634"/>
            <a:ext cx="312851" cy="252525"/>
            <a:chOff x="6458994" y="1641780"/>
            <a:chExt cx="625702" cy="505051"/>
          </a:xfrm>
        </p:grpSpPr>
        <p:sp>
          <p:nvSpPr>
            <p:cNvPr id="3091" name="Google Shape;3091;p118"/>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92" name="Google Shape;3092;p118"/>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3093" name="Google Shape;3093;p118"/>
          <p:cNvGrpSpPr/>
          <p:nvPr/>
        </p:nvGrpSpPr>
        <p:grpSpPr>
          <a:xfrm>
            <a:off x="3066180" y="3934634"/>
            <a:ext cx="312851" cy="252525"/>
            <a:chOff x="6458994" y="1641780"/>
            <a:chExt cx="625702" cy="505051"/>
          </a:xfrm>
        </p:grpSpPr>
        <p:sp>
          <p:nvSpPr>
            <p:cNvPr id="3094" name="Google Shape;3094;p118"/>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95" name="Google Shape;3095;p118"/>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3096" name="Google Shape;3096;p118"/>
          <p:cNvGrpSpPr/>
          <p:nvPr/>
        </p:nvGrpSpPr>
        <p:grpSpPr>
          <a:xfrm>
            <a:off x="5925170" y="407426"/>
            <a:ext cx="2500475" cy="3984628"/>
            <a:chOff x="5927012" y="407426"/>
            <a:chExt cx="2500475" cy="3984628"/>
          </a:xfrm>
        </p:grpSpPr>
        <p:sp>
          <p:nvSpPr>
            <p:cNvPr id="3097" name="Google Shape;3097;p118"/>
            <p:cNvSpPr/>
            <p:nvPr/>
          </p:nvSpPr>
          <p:spPr>
            <a:xfrm>
              <a:off x="5927012" y="407426"/>
              <a:ext cx="2500475" cy="3984628"/>
            </a:xfrm>
            <a:custGeom>
              <a:avLst/>
              <a:gdLst/>
              <a:ahLst/>
              <a:cxnLst/>
              <a:rect l="l" t="t" r="r" b="b"/>
              <a:pathLst>
                <a:path w="2500475" h="3984628" extrusionOk="0">
                  <a:moveTo>
                    <a:pt x="2499669" y="175033"/>
                  </a:moveTo>
                  <a:cubicBezTo>
                    <a:pt x="2499669" y="84694"/>
                    <a:pt x="2427074" y="12099"/>
                    <a:pt x="2336735" y="12099"/>
                  </a:cubicBezTo>
                  <a:lnTo>
                    <a:pt x="175033" y="12099"/>
                  </a:lnTo>
                  <a:cubicBezTo>
                    <a:pt x="84694" y="12099"/>
                    <a:pt x="12099" y="84694"/>
                    <a:pt x="12099" y="175033"/>
                  </a:cubicBezTo>
                  <a:lnTo>
                    <a:pt x="12099" y="2919103"/>
                  </a:lnTo>
                  <a:cubicBezTo>
                    <a:pt x="12099" y="2946528"/>
                    <a:pt x="18552" y="2972339"/>
                    <a:pt x="29844" y="2998151"/>
                  </a:cubicBezTo>
                  <a:lnTo>
                    <a:pt x="29844" y="2998151"/>
                  </a:lnTo>
                  <a:cubicBezTo>
                    <a:pt x="34684" y="3007830"/>
                    <a:pt x="39524" y="3015896"/>
                    <a:pt x="44363" y="3023962"/>
                  </a:cubicBezTo>
                  <a:cubicBezTo>
                    <a:pt x="54043" y="3038481"/>
                    <a:pt x="65335" y="3051386"/>
                    <a:pt x="79854" y="3062679"/>
                  </a:cubicBezTo>
                  <a:lnTo>
                    <a:pt x="1152638" y="3949944"/>
                  </a:lnTo>
                  <a:cubicBezTo>
                    <a:pt x="1183289" y="3974142"/>
                    <a:pt x="1218780" y="3987048"/>
                    <a:pt x="1255884" y="3987048"/>
                  </a:cubicBezTo>
                  <a:cubicBezTo>
                    <a:pt x="1292988" y="3987048"/>
                    <a:pt x="1330091" y="3974142"/>
                    <a:pt x="1359129" y="3949944"/>
                  </a:cubicBezTo>
                  <a:lnTo>
                    <a:pt x="2431914" y="3062679"/>
                  </a:lnTo>
                  <a:cubicBezTo>
                    <a:pt x="2446433" y="3051386"/>
                    <a:pt x="2457725" y="3038481"/>
                    <a:pt x="2467404" y="3023962"/>
                  </a:cubicBezTo>
                  <a:lnTo>
                    <a:pt x="2467404" y="3023962"/>
                  </a:lnTo>
                  <a:cubicBezTo>
                    <a:pt x="2467404" y="3023962"/>
                    <a:pt x="2478697" y="3007830"/>
                    <a:pt x="2481923" y="2998151"/>
                  </a:cubicBezTo>
                  <a:lnTo>
                    <a:pt x="2481923" y="2998151"/>
                  </a:lnTo>
                  <a:cubicBezTo>
                    <a:pt x="2493216" y="2973952"/>
                    <a:pt x="2499669" y="2946528"/>
                    <a:pt x="2499669" y="2919103"/>
                  </a:cubicBezTo>
                  <a:lnTo>
                    <a:pt x="2499669" y="175033"/>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98" name="Google Shape;3098;p118"/>
            <p:cNvSpPr/>
            <p:nvPr/>
          </p:nvSpPr>
          <p:spPr>
            <a:xfrm>
              <a:off x="6523900" y="651021"/>
              <a:ext cx="145188" cy="193585"/>
            </a:xfrm>
            <a:custGeom>
              <a:avLst/>
              <a:gdLst/>
              <a:ahLst/>
              <a:cxnLst/>
              <a:rect l="l" t="t" r="r" b="b"/>
              <a:pathLst>
                <a:path w="145188" h="193585" extrusionOk="0">
                  <a:moveTo>
                    <a:pt x="12099" y="12099"/>
                  </a:moveTo>
                  <a:lnTo>
                    <a:pt x="86307" y="12099"/>
                  </a:lnTo>
                  <a:cubicBezTo>
                    <a:pt x="94373" y="12099"/>
                    <a:pt x="102439" y="13712"/>
                    <a:pt x="108892" y="15325"/>
                  </a:cubicBezTo>
                  <a:cubicBezTo>
                    <a:pt x="115345" y="16939"/>
                    <a:pt x="121797" y="21778"/>
                    <a:pt x="126637" y="25005"/>
                  </a:cubicBezTo>
                  <a:cubicBezTo>
                    <a:pt x="131477" y="29844"/>
                    <a:pt x="136316" y="34684"/>
                    <a:pt x="137929" y="39524"/>
                  </a:cubicBezTo>
                  <a:cubicBezTo>
                    <a:pt x="141156" y="45976"/>
                    <a:pt x="142769" y="50816"/>
                    <a:pt x="142769" y="57269"/>
                  </a:cubicBezTo>
                  <a:cubicBezTo>
                    <a:pt x="142769" y="66948"/>
                    <a:pt x="139543" y="75014"/>
                    <a:pt x="134703" y="83080"/>
                  </a:cubicBezTo>
                  <a:cubicBezTo>
                    <a:pt x="129863" y="91146"/>
                    <a:pt x="123411" y="94373"/>
                    <a:pt x="116958" y="97599"/>
                  </a:cubicBezTo>
                  <a:lnTo>
                    <a:pt x="116958" y="100826"/>
                  </a:lnTo>
                  <a:cubicBezTo>
                    <a:pt x="126637" y="104052"/>
                    <a:pt x="134703" y="110505"/>
                    <a:pt x="139543" y="116958"/>
                  </a:cubicBezTo>
                  <a:cubicBezTo>
                    <a:pt x="144382" y="125024"/>
                    <a:pt x="147609" y="133090"/>
                    <a:pt x="147609" y="144382"/>
                  </a:cubicBezTo>
                  <a:cubicBezTo>
                    <a:pt x="147609" y="152448"/>
                    <a:pt x="145995" y="158901"/>
                    <a:pt x="142769" y="165354"/>
                  </a:cubicBezTo>
                  <a:cubicBezTo>
                    <a:pt x="139543" y="171807"/>
                    <a:pt x="134703" y="176646"/>
                    <a:pt x="129863" y="181486"/>
                  </a:cubicBezTo>
                  <a:cubicBezTo>
                    <a:pt x="125024" y="186326"/>
                    <a:pt x="116958" y="189552"/>
                    <a:pt x="110505" y="191165"/>
                  </a:cubicBezTo>
                  <a:cubicBezTo>
                    <a:pt x="102439" y="192779"/>
                    <a:pt x="94373" y="194392"/>
                    <a:pt x="86307" y="194392"/>
                  </a:cubicBezTo>
                  <a:lnTo>
                    <a:pt x="12099" y="194392"/>
                  </a:lnTo>
                  <a:lnTo>
                    <a:pt x="12099" y="12099"/>
                  </a:lnTo>
                  <a:close/>
                  <a:moveTo>
                    <a:pt x="83080" y="84694"/>
                  </a:moveTo>
                  <a:cubicBezTo>
                    <a:pt x="89533" y="84694"/>
                    <a:pt x="95986" y="83080"/>
                    <a:pt x="99212" y="79854"/>
                  </a:cubicBezTo>
                  <a:cubicBezTo>
                    <a:pt x="102439" y="76627"/>
                    <a:pt x="105665" y="71788"/>
                    <a:pt x="105665" y="65335"/>
                  </a:cubicBezTo>
                  <a:cubicBezTo>
                    <a:pt x="105665" y="58882"/>
                    <a:pt x="104052" y="54043"/>
                    <a:pt x="99212" y="50816"/>
                  </a:cubicBezTo>
                  <a:cubicBezTo>
                    <a:pt x="95986" y="47590"/>
                    <a:pt x="89533" y="45976"/>
                    <a:pt x="83080" y="45976"/>
                  </a:cubicBezTo>
                  <a:lnTo>
                    <a:pt x="50816" y="45976"/>
                  </a:lnTo>
                  <a:lnTo>
                    <a:pt x="50816" y="83080"/>
                  </a:lnTo>
                  <a:lnTo>
                    <a:pt x="83080" y="83080"/>
                  </a:lnTo>
                  <a:close/>
                  <a:moveTo>
                    <a:pt x="86307" y="160514"/>
                  </a:moveTo>
                  <a:cubicBezTo>
                    <a:pt x="102439" y="160514"/>
                    <a:pt x="110505" y="154062"/>
                    <a:pt x="110505" y="139543"/>
                  </a:cubicBezTo>
                  <a:cubicBezTo>
                    <a:pt x="110505" y="125024"/>
                    <a:pt x="102439" y="118571"/>
                    <a:pt x="84694" y="118571"/>
                  </a:cubicBezTo>
                  <a:lnTo>
                    <a:pt x="50816" y="118571"/>
                  </a:lnTo>
                  <a:lnTo>
                    <a:pt x="50816" y="158901"/>
                  </a:lnTo>
                  <a:lnTo>
                    <a:pt x="86307" y="158901"/>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99" name="Google Shape;3099;p118"/>
            <p:cNvSpPr/>
            <p:nvPr/>
          </p:nvSpPr>
          <p:spPr>
            <a:xfrm>
              <a:off x="6675541"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0" name="Google Shape;3100;p118"/>
            <p:cNvSpPr/>
            <p:nvPr/>
          </p:nvSpPr>
          <p:spPr>
            <a:xfrm>
              <a:off x="6883645" y="651021"/>
              <a:ext cx="64528" cy="193585"/>
            </a:xfrm>
            <a:custGeom>
              <a:avLst/>
              <a:gdLst/>
              <a:ahLst/>
              <a:cxnLst/>
              <a:rect l="l" t="t" r="r" b="b"/>
              <a:pathLst>
                <a:path w="64528" h="193585" extrusionOk="0">
                  <a:moveTo>
                    <a:pt x="12099" y="12099"/>
                  </a:moveTo>
                  <a:lnTo>
                    <a:pt x="52429" y="12099"/>
                  </a:lnTo>
                  <a:lnTo>
                    <a:pt x="52429" y="196005"/>
                  </a:lnTo>
                  <a:lnTo>
                    <a:pt x="12099" y="196005"/>
                  </a:lnTo>
                  <a:lnTo>
                    <a:pt x="12099" y="1209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1" name="Google Shape;3101;p118"/>
            <p:cNvSpPr/>
            <p:nvPr/>
          </p:nvSpPr>
          <p:spPr>
            <a:xfrm>
              <a:off x="6956240" y="705870"/>
              <a:ext cx="145188" cy="145188"/>
            </a:xfrm>
            <a:custGeom>
              <a:avLst/>
              <a:gdLst/>
              <a:ahLst/>
              <a:cxnLst/>
              <a:rect l="l" t="t" r="r" b="b"/>
              <a:pathLst>
                <a:path w="145188" h="145188" extrusionOk="0">
                  <a:moveTo>
                    <a:pt x="45977" y="31458"/>
                  </a:moveTo>
                  <a:lnTo>
                    <a:pt x="49203" y="31458"/>
                  </a:lnTo>
                  <a:cubicBezTo>
                    <a:pt x="57269" y="18552"/>
                    <a:pt x="70175" y="12099"/>
                    <a:pt x="87920" y="12099"/>
                  </a:cubicBezTo>
                  <a:cubicBezTo>
                    <a:pt x="104052" y="12099"/>
                    <a:pt x="115344" y="16939"/>
                    <a:pt x="123411" y="26618"/>
                  </a:cubicBezTo>
                  <a:cubicBezTo>
                    <a:pt x="131477" y="36297"/>
                    <a:pt x="134703" y="49203"/>
                    <a:pt x="134703" y="66948"/>
                  </a:cubicBezTo>
                  <a:lnTo>
                    <a:pt x="134703" y="141156"/>
                  </a:lnTo>
                  <a:lnTo>
                    <a:pt x="95986" y="141156"/>
                  </a:lnTo>
                  <a:lnTo>
                    <a:pt x="95986" y="70175"/>
                  </a:lnTo>
                  <a:cubicBezTo>
                    <a:pt x="95986" y="63722"/>
                    <a:pt x="94373" y="57269"/>
                    <a:pt x="91146" y="54043"/>
                  </a:cubicBezTo>
                  <a:cubicBezTo>
                    <a:pt x="87920" y="49203"/>
                    <a:pt x="83080" y="47590"/>
                    <a:pt x="76628" y="47590"/>
                  </a:cubicBezTo>
                  <a:cubicBezTo>
                    <a:pt x="68561" y="47590"/>
                    <a:pt x="60495" y="50816"/>
                    <a:pt x="57269" y="57269"/>
                  </a:cubicBezTo>
                  <a:cubicBezTo>
                    <a:pt x="54043" y="63722"/>
                    <a:pt x="50816" y="73401"/>
                    <a:pt x="50816" y="83080"/>
                  </a:cubicBezTo>
                  <a:lnTo>
                    <a:pt x="50816" y="141156"/>
                  </a:lnTo>
                  <a:lnTo>
                    <a:pt x="12099" y="141156"/>
                  </a:lnTo>
                  <a:lnTo>
                    <a:pt x="12099" y="15326"/>
                  </a:lnTo>
                  <a:lnTo>
                    <a:pt x="47590" y="15326"/>
                  </a:lnTo>
                  <a:lnTo>
                    <a:pt x="47590" y="3145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2" name="Google Shape;3102;p118"/>
            <p:cNvSpPr/>
            <p:nvPr/>
          </p:nvSpPr>
          <p:spPr>
            <a:xfrm>
              <a:off x="7088523" y="670379"/>
              <a:ext cx="112924" cy="177453"/>
            </a:xfrm>
            <a:custGeom>
              <a:avLst/>
              <a:gdLst/>
              <a:ahLst/>
              <a:cxnLst/>
              <a:rect l="l" t="t" r="r" b="b"/>
              <a:pathLst>
                <a:path w="112924" h="177453" extrusionOk="0">
                  <a:moveTo>
                    <a:pt x="34684" y="83080"/>
                  </a:moveTo>
                  <a:lnTo>
                    <a:pt x="12099" y="83080"/>
                  </a:lnTo>
                  <a:lnTo>
                    <a:pt x="12099" y="50816"/>
                  </a:lnTo>
                  <a:lnTo>
                    <a:pt x="34684" y="50816"/>
                  </a:lnTo>
                  <a:lnTo>
                    <a:pt x="34684" y="12099"/>
                  </a:lnTo>
                  <a:lnTo>
                    <a:pt x="73401" y="12099"/>
                  </a:lnTo>
                  <a:lnTo>
                    <a:pt x="73401" y="50816"/>
                  </a:lnTo>
                  <a:lnTo>
                    <a:pt x="104052" y="50816"/>
                  </a:lnTo>
                  <a:lnTo>
                    <a:pt x="104052" y="83080"/>
                  </a:lnTo>
                  <a:lnTo>
                    <a:pt x="73401" y="83080"/>
                  </a:lnTo>
                  <a:lnTo>
                    <a:pt x="73401" y="126637"/>
                  </a:lnTo>
                  <a:cubicBezTo>
                    <a:pt x="73401" y="129863"/>
                    <a:pt x="73401" y="131477"/>
                    <a:pt x="75014" y="134703"/>
                  </a:cubicBezTo>
                  <a:cubicBezTo>
                    <a:pt x="75014" y="136316"/>
                    <a:pt x="76627" y="139543"/>
                    <a:pt x="78241" y="141156"/>
                  </a:cubicBezTo>
                  <a:cubicBezTo>
                    <a:pt x="81467" y="142769"/>
                    <a:pt x="84694" y="144382"/>
                    <a:pt x="87920" y="144382"/>
                  </a:cubicBezTo>
                  <a:cubicBezTo>
                    <a:pt x="91146" y="144382"/>
                    <a:pt x="92760" y="144382"/>
                    <a:pt x="94373" y="142769"/>
                  </a:cubicBezTo>
                  <a:cubicBezTo>
                    <a:pt x="95986" y="142769"/>
                    <a:pt x="97599" y="141156"/>
                    <a:pt x="99212" y="139543"/>
                  </a:cubicBezTo>
                  <a:lnTo>
                    <a:pt x="110505" y="173420"/>
                  </a:lnTo>
                  <a:cubicBezTo>
                    <a:pt x="105665" y="175033"/>
                    <a:pt x="100826" y="176646"/>
                    <a:pt x="95986" y="178260"/>
                  </a:cubicBezTo>
                  <a:cubicBezTo>
                    <a:pt x="91146" y="179873"/>
                    <a:pt x="84694" y="179873"/>
                    <a:pt x="79854" y="179873"/>
                  </a:cubicBezTo>
                  <a:cubicBezTo>
                    <a:pt x="66948" y="179873"/>
                    <a:pt x="55656" y="175033"/>
                    <a:pt x="47590" y="168580"/>
                  </a:cubicBezTo>
                  <a:cubicBezTo>
                    <a:pt x="42750" y="163741"/>
                    <a:pt x="39524" y="158901"/>
                    <a:pt x="37910" y="152448"/>
                  </a:cubicBezTo>
                  <a:cubicBezTo>
                    <a:pt x="36297" y="145996"/>
                    <a:pt x="34684" y="139543"/>
                    <a:pt x="34684" y="131477"/>
                  </a:cubicBezTo>
                  <a:lnTo>
                    <a:pt x="34684"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3" name="Google Shape;3103;p118"/>
            <p:cNvSpPr/>
            <p:nvPr/>
          </p:nvSpPr>
          <p:spPr>
            <a:xfrm>
              <a:off x="7194995"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5335"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4" name="Google Shape;3104;p118"/>
            <p:cNvSpPr/>
            <p:nvPr/>
          </p:nvSpPr>
          <p:spPr>
            <a:xfrm>
              <a:off x="7343410" y="704257"/>
              <a:ext cx="112924" cy="145188"/>
            </a:xfrm>
            <a:custGeom>
              <a:avLst/>
              <a:gdLst/>
              <a:ahLst/>
              <a:cxnLst/>
              <a:rect l="l" t="t" r="r" b="b"/>
              <a:pathLst>
                <a:path w="112924" h="145188" extrusionOk="0">
                  <a:moveTo>
                    <a:pt x="13712" y="16939"/>
                  </a:moveTo>
                  <a:lnTo>
                    <a:pt x="49203" y="16939"/>
                  </a:lnTo>
                  <a:lnTo>
                    <a:pt x="49203" y="33071"/>
                  </a:lnTo>
                  <a:lnTo>
                    <a:pt x="52429" y="33071"/>
                  </a:lnTo>
                  <a:cubicBezTo>
                    <a:pt x="55656" y="28231"/>
                    <a:pt x="60495" y="23392"/>
                    <a:pt x="66948" y="18552"/>
                  </a:cubicBezTo>
                  <a:cubicBezTo>
                    <a:pt x="73401" y="15326"/>
                    <a:pt x="79854" y="12099"/>
                    <a:pt x="87920" y="12099"/>
                  </a:cubicBezTo>
                  <a:cubicBezTo>
                    <a:pt x="92760" y="12099"/>
                    <a:pt x="95986" y="12099"/>
                    <a:pt x="99212" y="13712"/>
                  </a:cubicBezTo>
                  <a:cubicBezTo>
                    <a:pt x="102439" y="15326"/>
                    <a:pt x="105665" y="15326"/>
                    <a:pt x="107278" y="16939"/>
                  </a:cubicBezTo>
                  <a:lnTo>
                    <a:pt x="97599" y="50816"/>
                  </a:lnTo>
                  <a:cubicBezTo>
                    <a:pt x="95986" y="49203"/>
                    <a:pt x="92760" y="49203"/>
                    <a:pt x="91146" y="47590"/>
                  </a:cubicBezTo>
                  <a:cubicBezTo>
                    <a:pt x="87920" y="47590"/>
                    <a:pt x="84694" y="45976"/>
                    <a:pt x="81467" y="45976"/>
                  </a:cubicBezTo>
                  <a:cubicBezTo>
                    <a:pt x="71788" y="45976"/>
                    <a:pt x="65335" y="49203"/>
                    <a:pt x="58882" y="55656"/>
                  </a:cubicBezTo>
                  <a:cubicBezTo>
                    <a:pt x="52429" y="62109"/>
                    <a:pt x="50816" y="71788"/>
                    <a:pt x="50816" y="81467"/>
                  </a:cubicBezTo>
                  <a:lnTo>
                    <a:pt x="50816" y="139543"/>
                  </a:lnTo>
                  <a:lnTo>
                    <a:pt x="12099" y="139543"/>
                  </a:lnTo>
                  <a:lnTo>
                    <a:pt x="12099" y="1693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5" name="Google Shape;3105;p118"/>
            <p:cNvSpPr/>
            <p:nvPr/>
          </p:nvSpPr>
          <p:spPr>
            <a:xfrm>
              <a:off x="7454722" y="705870"/>
              <a:ext cx="145188" cy="145188"/>
            </a:xfrm>
            <a:custGeom>
              <a:avLst/>
              <a:gdLst/>
              <a:ahLst/>
              <a:cxnLst/>
              <a:rect l="l" t="t" r="r" b="b"/>
              <a:pathLst>
                <a:path w="145188" h="145188" extrusionOk="0">
                  <a:moveTo>
                    <a:pt x="45977" y="31458"/>
                  </a:moveTo>
                  <a:lnTo>
                    <a:pt x="49203" y="31458"/>
                  </a:lnTo>
                  <a:cubicBezTo>
                    <a:pt x="57269" y="18552"/>
                    <a:pt x="70175" y="12099"/>
                    <a:pt x="87920" y="12099"/>
                  </a:cubicBezTo>
                  <a:cubicBezTo>
                    <a:pt x="104052" y="12099"/>
                    <a:pt x="115345" y="16939"/>
                    <a:pt x="123411" y="26618"/>
                  </a:cubicBezTo>
                  <a:cubicBezTo>
                    <a:pt x="131477" y="36297"/>
                    <a:pt x="134703" y="49203"/>
                    <a:pt x="134703" y="66948"/>
                  </a:cubicBezTo>
                  <a:lnTo>
                    <a:pt x="134703" y="141156"/>
                  </a:lnTo>
                  <a:lnTo>
                    <a:pt x="95986" y="141156"/>
                  </a:lnTo>
                  <a:lnTo>
                    <a:pt x="95986" y="70175"/>
                  </a:lnTo>
                  <a:cubicBezTo>
                    <a:pt x="95986" y="63722"/>
                    <a:pt x="94373" y="57269"/>
                    <a:pt x="91146" y="54043"/>
                  </a:cubicBezTo>
                  <a:cubicBezTo>
                    <a:pt x="87920" y="49203"/>
                    <a:pt x="83080" y="47590"/>
                    <a:pt x="76627" y="47590"/>
                  </a:cubicBezTo>
                  <a:cubicBezTo>
                    <a:pt x="68561" y="47590"/>
                    <a:pt x="60495" y="50816"/>
                    <a:pt x="57269" y="57269"/>
                  </a:cubicBezTo>
                  <a:cubicBezTo>
                    <a:pt x="54043" y="63722"/>
                    <a:pt x="50816" y="73401"/>
                    <a:pt x="50816" y="83080"/>
                  </a:cubicBezTo>
                  <a:lnTo>
                    <a:pt x="50816" y="141156"/>
                  </a:lnTo>
                  <a:lnTo>
                    <a:pt x="12099" y="141156"/>
                  </a:lnTo>
                  <a:lnTo>
                    <a:pt x="12099" y="15326"/>
                  </a:lnTo>
                  <a:lnTo>
                    <a:pt x="47590" y="15326"/>
                  </a:lnTo>
                  <a:lnTo>
                    <a:pt x="47590" y="3145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6" name="Google Shape;3106;p118"/>
            <p:cNvSpPr/>
            <p:nvPr/>
          </p:nvSpPr>
          <p:spPr>
            <a:xfrm>
              <a:off x="7595071"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7" name="Google Shape;3107;p118"/>
            <p:cNvSpPr/>
            <p:nvPr/>
          </p:nvSpPr>
          <p:spPr>
            <a:xfrm>
              <a:off x="7732194" y="670379"/>
              <a:ext cx="112924" cy="177453"/>
            </a:xfrm>
            <a:custGeom>
              <a:avLst/>
              <a:gdLst/>
              <a:ahLst/>
              <a:cxnLst/>
              <a:rect l="l" t="t" r="r" b="b"/>
              <a:pathLst>
                <a:path w="112924" h="177453" extrusionOk="0">
                  <a:moveTo>
                    <a:pt x="34684" y="83080"/>
                  </a:moveTo>
                  <a:lnTo>
                    <a:pt x="12099" y="83080"/>
                  </a:lnTo>
                  <a:lnTo>
                    <a:pt x="12099" y="50816"/>
                  </a:lnTo>
                  <a:lnTo>
                    <a:pt x="34684" y="50816"/>
                  </a:lnTo>
                  <a:lnTo>
                    <a:pt x="34684" y="12099"/>
                  </a:lnTo>
                  <a:lnTo>
                    <a:pt x="73401" y="12099"/>
                  </a:lnTo>
                  <a:lnTo>
                    <a:pt x="73401" y="50816"/>
                  </a:lnTo>
                  <a:lnTo>
                    <a:pt x="104052" y="50816"/>
                  </a:lnTo>
                  <a:lnTo>
                    <a:pt x="104052" y="83080"/>
                  </a:lnTo>
                  <a:lnTo>
                    <a:pt x="73401" y="83080"/>
                  </a:lnTo>
                  <a:lnTo>
                    <a:pt x="73401" y="126637"/>
                  </a:lnTo>
                  <a:cubicBezTo>
                    <a:pt x="73401" y="129863"/>
                    <a:pt x="73401" y="131477"/>
                    <a:pt x="75014" y="134703"/>
                  </a:cubicBezTo>
                  <a:cubicBezTo>
                    <a:pt x="75014" y="136316"/>
                    <a:pt x="76627" y="139543"/>
                    <a:pt x="78241" y="141156"/>
                  </a:cubicBezTo>
                  <a:cubicBezTo>
                    <a:pt x="81467" y="142769"/>
                    <a:pt x="84694" y="144382"/>
                    <a:pt x="87920" y="144382"/>
                  </a:cubicBezTo>
                  <a:cubicBezTo>
                    <a:pt x="91146" y="144382"/>
                    <a:pt x="92760" y="144382"/>
                    <a:pt x="94373" y="142769"/>
                  </a:cubicBezTo>
                  <a:cubicBezTo>
                    <a:pt x="95986" y="142769"/>
                    <a:pt x="97599" y="141156"/>
                    <a:pt x="99212" y="139543"/>
                  </a:cubicBezTo>
                  <a:lnTo>
                    <a:pt x="110505" y="173420"/>
                  </a:lnTo>
                  <a:cubicBezTo>
                    <a:pt x="105665" y="175033"/>
                    <a:pt x="100826" y="176646"/>
                    <a:pt x="95986" y="178260"/>
                  </a:cubicBezTo>
                  <a:cubicBezTo>
                    <a:pt x="91146" y="179873"/>
                    <a:pt x="84694" y="179873"/>
                    <a:pt x="79854" y="179873"/>
                  </a:cubicBezTo>
                  <a:cubicBezTo>
                    <a:pt x="66948" y="179873"/>
                    <a:pt x="55656" y="175033"/>
                    <a:pt x="47590" y="168580"/>
                  </a:cubicBezTo>
                  <a:cubicBezTo>
                    <a:pt x="42750" y="163741"/>
                    <a:pt x="39524" y="158901"/>
                    <a:pt x="37910" y="152448"/>
                  </a:cubicBezTo>
                  <a:cubicBezTo>
                    <a:pt x="36297" y="145996"/>
                    <a:pt x="34684" y="139543"/>
                    <a:pt x="34684" y="131477"/>
                  </a:cubicBezTo>
                  <a:lnTo>
                    <a:pt x="34684"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8" name="Google Shape;3108;p118"/>
            <p:cNvSpPr/>
            <p:nvPr/>
          </p:nvSpPr>
          <p:spPr>
            <a:xfrm>
              <a:off x="6867513" y="907521"/>
              <a:ext cx="209717" cy="193585"/>
            </a:xfrm>
            <a:custGeom>
              <a:avLst/>
              <a:gdLst/>
              <a:ahLst/>
              <a:cxnLst/>
              <a:rect l="l" t="t" r="r" b="b"/>
              <a:pathLst>
                <a:path w="209717" h="193585" extrusionOk="0">
                  <a:moveTo>
                    <a:pt x="81467" y="12099"/>
                  </a:moveTo>
                  <a:lnTo>
                    <a:pt x="128250" y="12099"/>
                  </a:lnTo>
                  <a:lnTo>
                    <a:pt x="197618" y="196005"/>
                  </a:lnTo>
                  <a:lnTo>
                    <a:pt x="154062" y="196005"/>
                  </a:lnTo>
                  <a:lnTo>
                    <a:pt x="139543" y="155675"/>
                  </a:lnTo>
                  <a:lnTo>
                    <a:pt x="71788" y="155675"/>
                  </a:lnTo>
                  <a:lnTo>
                    <a:pt x="55656" y="196005"/>
                  </a:lnTo>
                  <a:lnTo>
                    <a:pt x="12099" y="196005"/>
                  </a:lnTo>
                  <a:lnTo>
                    <a:pt x="81467" y="12099"/>
                  </a:lnTo>
                  <a:close/>
                  <a:moveTo>
                    <a:pt x="125024" y="118571"/>
                  </a:moveTo>
                  <a:lnTo>
                    <a:pt x="112118" y="79854"/>
                  </a:lnTo>
                  <a:lnTo>
                    <a:pt x="105665" y="57269"/>
                  </a:lnTo>
                  <a:lnTo>
                    <a:pt x="102439" y="57269"/>
                  </a:lnTo>
                  <a:lnTo>
                    <a:pt x="95986" y="79854"/>
                  </a:lnTo>
                  <a:lnTo>
                    <a:pt x="83080" y="118571"/>
                  </a:lnTo>
                  <a:lnTo>
                    <a:pt x="125024" y="118571"/>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09" name="Google Shape;3109;p118"/>
            <p:cNvSpPr/>
            <p:nvPr/>
          </p:nvSpPr>
          <p:spPr>
            <a:xfrm>
              <a:off x="7065938" y="907521"/>
              <a:ext cx="48396" cy="193585"/>
            </a:xfrm>
            <a:custGeom>
              <a:avLst/>
              <a:gdLst/>
              <a:ahLst/>
              <a:cxnLst/>
              <a:rect l="l" t="t" r="r" b="b"/>
              <a:pathLst>
                <a:path w="48396" h="193585" extrusionOk="0">
                  <a:moveTo>
                    <a:pt x="12099" y="196005"/>
                  </a:moveTo>
                  <a:lnTo>
                    <a:pt x="12099" y="12099"/>
                  </a:lnTo>
                  <a:lnTo>
                    <a:pt x="50816" y="12099"/>
                  </a:lnTo>
                  <a:lnTo>
                    <a:pt x="50816" y="196005"/>
                  </a:lnTo>
                  <a:lnTo>
                    <a:pt x="12099" y="19600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0" name="Google Shape;3110;p118"/>
            <p:cNvSpPr/>
            <p:nvPr/>
          </p:nvSpPr>
          <p:spPr>
            <a:xfrm>
              <a:off x="7122400" y="9623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2109"/>
                  </a:moveTo>
                  <a:cubicBezTo>
                    <a:pt x="107278" y="60495"/>
                    <a:pt x="105665" y="57269"/>
                    <a:pt x="104052" y="55656"/>
                  </a:cubicBezTo>
                  <a:cubicBezTo>
                    <a:pt x="102439" y="54043"/>
                    <a:pt x="100826" y="50816"/>
                    <a:pt x="99212" y="49203"/>
                  </a:cubicBezTo>
                  <a:cubicBezTo>
                    <a:pt x="97599" y="47590"/>
                    <a:pt x="94373" y="45976"/>
                    <a:pt x="91146" y="44363"/>
                  </a:cubicBezTo>
                  <a:cubicBezTo>
                    <a:pt x="87920" y="42750"/>
                    <a:pt x="84694" y="42750"/>
                    <a:pt x="79854" y="42750"/>
                  </a:cubicBezTo>
                  <a:cubicBezTo>
                    <a:pt x="73401" y="42750"/>
                    <a:pt x="68561" y="44363"/>
                    <a:pt x="63722" y="47590"/>
                  </a:cubicBezTo>
                  <a:cubicBezTo>
                    <a:pt x="58882" y="50816"/>
                    <a:pt x="54043" y="55656"/>
                    <a:pt x="52429" y="62109"/>
                  </a:cubicBezTo>
                  <a:lnTo>
                    <a:pt x="107278" y="6210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1" name="Google Shape;3111;p118"/>
            <p:cNvSpPr/>
            <p:nvPr/>
          </p:nvSpPr>
          <p:spPr>
            <a:xfrm>
              <a:off x="7272429" y="926879"/>
              <a:ext cx="209717" cy="177453"/>
            </a:xfrm>
            <a:custGeom>
              <a:avLst/>
              <a:gdLst/>
              <a:ahLst/>
              <a:cxnLst/>
              <a:rect l="l" t="t" r="r" b="b"/>
              <a:pathLst>
                <a:path w="209717" h="177453" extrusionOk="0">
                  <a:moveTo>
                    <a:pt x="12099" y="52429"/>
                  </a:moveTo>
                  <a:lnTo>
                    <a:pt x="47590" y="52429"/>
                  </a:lnTo>
                  <a:lnTo>
                    <a:pt x="47590" y="68561"/>
                  </a:lnTo>
                  <a:lnTo>
                    <a:pt x="50816" y="68561"/>
                  </a:lnTo>
                  <a:cubicBezTo>
                    <a:pt x="54043" y="63722"/>
                    <a:pt x="58882" y="58882"/>
                    <a:pt x="65335" y="54043"/>
                  </a:cubicBezTo>
                  <a:cubicBezTo>
                    <a:pt x="71788" y="50816"/>
                    <a:pt x="78241" y="47590"/>
                    <a:pt x="86307" y="47590"/>
                  </a:cubicBezTo>
                  <a:cubicBezTo>
                    <a:pt x="89533" y="47590"/>
                    <a:pt x="92760" y="47590"/>
                    <a:pt x="94373" y="47590"/>
                  </a:cubicBezTo>
                  <a:cubicBezTo>
                    <a:pt x="95986" y="47590"/>
                    <a:pt x="97599" y="47590"/>
                    <a:pt x="99212" y="49203"/>
                  </a:cubicBezTo>
                  <a:lnTo>
                    <a:pt x="99212" y="86307"/>
                  </a:lnTo>
                  <a:cubicBezTo>
                    <a:pt x="97599" y="84694"/>
                    <a:pt x="94373" y="84694"/>
                    <a:pt x="92760" y="83080"/>
                  </a:cubicBezTo>
                  <a:cubicBezTo>
                    <a:pt x="89533" y="83080"/>
                    <a:pt x="86307" y="81467"/>
                    <a:pt x="83080" y="81467"/>
                  </a:cubicBezTo>
                  <a:cubicBezTo>
                    <a:pt x="73401" y="81467"/>
                    <a:pt x="65335" y="84694"/>
                    <a:pt x="58882" y="91146"/>
                  </a:cubicBezTo>
                  <a:cubicBezTo>
                    <a:pt x="52429" y="97599"/>
                    <a:pt x="50816" y="105665"/>
                    <a:pt x="50816" y="116958"/>
                  </a:cubicBezTo>
                  <a:lnTo>
                    <a:pt x="50816" y="175033"/>
                  </a:lnTo>
                  <a:lnTo>
                    <a:pt x="12099" y="175033"/>
                  </a:lnTo>
                  <a:lnTo>
                    <a:pt x="12099" y="52429"/>
                  </a:lnTo>
                  <a:close/>
                  <a:moveTo>
                    <a:pt x="136316" y="83080"/>
                  </a:moveTo>
                  <a:lnTo>
                    <a:pt x="113731" y="83080"/>
                  </a:lnTo>
                  <a:lnTo>
                    <a:pt x="113731" y="50816"/>
                  </a:lnTo>
                  <a:lnTo>
                    <a:pt x="136316" y="50816"/>
                  </a:lnTo>
                  <a:lnTo>
                    <a:pt x="136316" y="12099"/>
                  </a:lnTo>
                  <a:lnTo>
                    <a:pt x="175033" y="12099"/>
                  </a:lnTo>
                  <a:lnTo>
                    <a:pt x="175033" y="50816"/>
                  </a:lnTo>
                  <a:lnTo>
                    <a:pt x="205684" y="50816"/>
                  </a:lnTo>
                  <a:lnTo>
                    <a:pt x="205684" y="83080"/>
                  </a:lnTo>
                  <a:lnTo>
                    <a:pt x="175033" y="83080"/>
                  </a:lnTo>
                  <a:lnTo>
                    <a:pt x="175033" y="126637"/>
                  </a:lnTo>
                  <a:cubicBezTo>
                    <a:pt x="175033" y="129863"/>
                    <a:pt x="175033" y="131477"/>
                    <a:pt x="176646" y="134703"/>
                  </a:cubicBezTo>
                  <a:cubicBezTo>
                    <a:pt x="176646" y="136316"/>
                    <a:pt x="178260" y="139543"/>
                    <a:pt x="179873" y="141156"/>
                  </a:cubicBezTo>
                  <a:cubicBezTo>
                    <a:pt x="183099" y="142769"/>
                    <a:pt x="186326" y="144382"/>
                    <a:pt x="189552" y="144382"/>
                  </a:cubicBezTo>
                  <a:cubicBezTo>
                    <a:pt x="192779" y="144382"/>
                    <a:pt x="194392" y="144382"/>
                    <a:pt x="196005" y="142769"/>
                  </a:cubicBezTo>
                  <a:cubicBezTo>
                    <a:pt x="197618" y="142769"/>
                    <a:pt x="199231" y="141156"/>
                    <a:pt x="200845" y="139543"/>
                  </a:cubicBezTo>
                  <a:lnTo>
                    <a:pt x="212137" y="173420"/>
                  </a:lnTo>
                  <a:cubicBezTo>
                    <a:pt x="207297" y="175033"/>
                    <a:pt x="202458" y="176646"/>
                    <a:pt x="197618" y="178260"/>
                  </a:cubicBezTo>
                  <a:cubicBezTo>
                    <a:pt x="192779" y="179873"/>
                    <a:pt x="186326" y="179873"/>
                    <a:pt x="181486" y="179873"/>
                  </a:cubicBezTo>
                  <a:cubicBezTo>
                    <a:pt x="168580" y="179873"/>
                    <a:pt x="157288" y="175033"/>
                    <a:pt x="149222" y="168580"/>
                  </a:cubicBezTo>
                  <a:cubicBezTo>
                    <a:pt x="144382" y="163741"/>
                    <a:pt x="141156" y="158901"/>
                    <a:pt x="139543" y="152448"/>
                  </a:cubicBezTo>
                  <a:cubicBezTo>
                    <a:pt x="137929" y="145995"/>
                    <a:pt x="136316" y="139543"/>
                    <a:pt x="136316" y="131477"/>
                  </a:cubicBezTo>
                  <a:lnTo>
                    <a:pt x="136316"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2" name="Google Shape;3112;p118"/>
            <p:cNvSpPr/>
            <p:nvPr/>
          </p:nvSpPr>
          <p:spPr>
            <a:xfrm>
              <a:off x="6062522" y="2753033"/>
              <a:ext cx="2226229" cy="1177643"/>
            </a:xfrm>
            <a:custGeom>
              <a:avLst/>
              <a:gdLst/>
              <a:ahLst/>
              <a:cxnLst/>
              <a:rect l="l" t="t" r="r" b="b"/>
              <a:pathLst>
                <a:path w="2226229" h="1177643" extrusionOk="0">
                  <a:moveTo>
                    <a:pt x="2215744" y="607374"/>
                  </a:moveTo>
                  <a:cubicBezTo>
                    <a:pt x="2220583" y="599308"/>
                    <a:pt x="2225423" y="592855"/>
                    <a:pt x="2228649" y="584789"/>
                  </a:cubicBezTo>
                  <a:lnTo>
                    <a:pt x="1120374" y="12099"/>
                  </a:lnTo>
                  <a:lnTo>
                    <a:pt x="12099" y="583176"/>
                  </a:lnTo>
                  <a:cubicBezTo>
                    <a:pt x="15326" y="591242"/>
                    <a:pt x="20165" y="599308"/>
                    <a:pt x="25005" y="605760"/>
                  </a:cubicBezTo>
                  <a:lnTo>
                    <a:pt x="1120374" y="1171997"/>
                  </a:lnTo>
                  <a:lnTo>
                    <a:pt x="2215744" y="60737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3" name="Google Shape;3113;p118"/>
            <p:cNvSpPr/>
            <p:nvPr/>
          </p:nvSpPr>
          <p:spPr>
            <a:xfrm>
              <a:off x="6075427" y="3348307"/>
              <a:ext cx="1113114" cy="887265"/>
            </a:xfrm>
            <a:custGeom>
              <a:avLst/>
              <a:gdLst/>
              <a:ahLst/>
              <a:cxnLst/>
              <a:rect l="l" t="t" r="r" b="b"/>
              <a:pathLst>
                <a:path w="1113114" h="887265" extrusionOk="0">
                  <a:moveTo>
                    <a:pt x="12099" y="12099"/>
                  </a:moveTo>
                  <a:cubicBezTo>
                    <a:pt x="20165" y="25005"/>
                    <a:pt x="31458" y="37910"/>
                    <a:pt x="44363" y="47590"/>
                  </a:cubicBezTo>
                  <a:lnTo>
                    <a:pt x="1013902" y="850968"/>
                  </a:lnTo>
                  <a:cubicBezTo>
                    <a:pt x="1041327" y="873553"/>
                    <a:pt x="1073591" y="884845"/>
                    <a:pt x="1107469" y="884845"/>
                  </a:cubicBezTo>
                  <a:lnTo>
                    <a:pt x="1107469" y="578336"/>
                  </a:lnTo>
                  <a:lnTo>
                    <a:pt x="12099" y="1209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4" name="Google Shape;3114;p118"/>
            <p:cNvSpPr/>
            <p:nvPr/>
          </p:nvSpPr>
          <p:spPr>
            <a:xfrm>
              <a:off x="7170797" y="3346694"/>
              <a:ext cx="1113114" cy="887265"/>
            </a:xfrm>
            <a:custGeom>
              <a:avLst/>
              <a:gdLst/>
              <a:ahLst/>
              <a:cxnLst/>
              <a:rect l="l" t="t" r="r" b="b"/>
              <a:pathLst>
                <a:path w="1113114" h="887265" extrusionOk="0">
                  <a:moveTo>
                    <a:pt x="105665" y="850968"/>
                  </a:moveTo>
                  <a:lnTo>
                    <a:pt x="1075204" y="47590"/>
                  </a:lnTo>
                  <a:cubicBezTo>
                    <a:pt x="1088110" y="37911"/>
                    <a:pt x="1097789" y="25005"/>
                    <a:pt x="1107469" y="12099"/>
                  </a:cubicBezTo>
                  <a:lnTo>
                    <a:pt x="12099" y="578336"/>
                  </a:lnTo>
                  <a:lnTo>
                    <a:pt x="12099" y="884846"/>
                  </a:lnTo>
                  <a:cubicBezTo>
                    <a:pt x="44363" y="884846"/>
                    <a:pt x="78241" y="873553"/>
                    <a:pt x="105665" y="850968"/>
                  </a:cubicBez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5" name="Google Shape;3115;p118"/>
            <p:cNvSpPr/>
            <p:nvPr/>
          </p:nvSpPr>
          <p:spPr>
            <a:xfrm>
              <a:off x="6243201" y="3106326"/>
              <a:ext cx="1871323" cy="483962"/>
            </a:xfrm>
            <a:custGeom>
              <a:avLst/>
              <a:gdLst/>
              <a:ahLst/>
              <a:cxnLst/>
              <a:rect l="l" t="t" r="r" b="b"/>
              <a:pathLst>
                <a:path w="1871323" h="483962" extrusionOk="0">
                  <a:moveTo>
                    <a:pt x="1794696" y="210524"/>
                  </a:moveTo>
                  <a:lnTo>
                    <a:pt x="1402686" y="12099"/>
                  </a:lnTo>
                  <a:lnTo>
                    <a:pt x="476704" y="12099"/>
                  </a:lnTo>
                  <a:lnTo>
                    <a:pt x="86307" y="210524"/>
                  </a:lnTo>
                  <a:lnTo>
                    <a:pt x="12099" y="218590"/>
                  </a:lnTo>
                  <a:lnTo>
                    <a:pt x="12099" y="247628"/>
                  </a:lnTo>
                  <a:lnTo>
                    <a:pt x="476704" y="483156"/>
                  </a:lnTo>
                  <a:lnTo>
                    <a:pt x="1402686" y="483156"/>
                  </a:lnTo>
                  <a:lnTo>
                    <a:pt x="1867290" y="247628"/>
                  </a:lnTo>
                  <a:lnTo>
                    <a:pt x="1867290" y="218590"/>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6" name="Google Shape;3116;p118"/>
            <p:cNvSpPr/>
            <p:nvPr/>
          </p:nvSpPr>
          <p:spPr>
            <a:xfrm>
              <a:off x="6243201" y="3077288"/>
              <a:ext cx="1871323" cy="483962"/>
            </a:xfrm>
            <a:custGeom>
              <a:avLst/>
              <a:gdLst/>
              <a:ahLst/>
              <a:cxnLst/>
              <a:rect l="l" t="t" r="r" b="b"/>
              <a:pathLst>
                <a:path w="1871323" h="483962" extrusionOk="0">
                  <a:moveTo>
                    <a:pt x="12099" y="247628"/>
                  </a:moveTo>
                  <a:lnTo>
                    <a:pt x="476704" y="12099"/>
                  </a:lnTo>
                  <a:lnTo>
                    <a:pt x="1402686" y="12099"/>
                  </a:lnTo>
                  <a:lnTo>
                    <a:pt x="1867290" y="247628"/>
                  </a:lnTo>
                  <a:lnTo>
                    <a:pt x="1402686" y="484770"/>
                  </a:lnTo>
                  <a:lnTo>
                    <a:pt x="476704" y="48477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7" name="Google Shape;3117;p118"/>
            <p:cNvSpPr/>
            <p:nvPr/>
          </p:nvSpPr>
          <p:spPr>
            <a:xfrm>
              <a:off x="6869126" y="3427355"/>
              <a:ext cx="387170" cy="177453"/>
            </a:xfrm>
            <a:custGeom>
              <a:avLst/>
              <a:gdLst/>
              <a:ahLst/>
              <a:cxnLst/>
              <a:rect l="l" t="t" r="r" b="b"/>
              <a:pathLst>
                <a:path w="387170" h="177453" extrusionOk="0">
                  <a:moveTo>
                    <a:pt x="291184" y="12099"/>
                  </a:moveTo>
                  <a:lnTo>
                    <a:pt x="104052" y="12099"/>
                  </a:lnTo>
                  <a:lnTo>
                    <a:pt x="12099" y="91147"/>
                  </a:lnTo>
                  <a:lnTo>
                    <a:pt x="104052" y="168580"/>
                  </a:lnTo>
                  <a:lnTo>
                    <a:pt x="291184" y="168580"/>
                  </a:lnTo>
                  <a:lnTo>
                    <a:pt x="384751" y="9114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8" name="Google Shape;3118;p118"/>
            <p:cNvSpPr/>
            <p:nvPr/>
          </p:nvSpPr>
          <p:spPr>
            <a:xfrm>
              <a:off x="6869126" y="3506402"/>
              <a:ext cx="112924" cy="161320"/>
            </a:xfrm>
            <a:custGeom>
              <a:avLst/>
              <a:gdLst/>
              <a:ahLst/>
              <a:cxnLst/>
              <a:rect l="l" t="t" r="r" b="b"/>
              <a:pathLst>
                <a:path w="112924" h="161320" extrusionOk="0">
                  <a:moveTo>
                    <a:pt x="104052" y="162127"/>
                  </a:moveTo>
                  <a:lnTo>
                    <a:pt x="104052" y="89533"/>
                  </a:lnTo>
                  <a:lnTo>
                    <a:pt x="12099" y="12099"/>
                  </a:lnTo>
                  <a:lnTo>
                    <a:pt x="12099" y="83080"/>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19" name="Google Shape;3119;p118"/>
            <p:cNvSpPr/>
            <p:nvPr/>
          </p:nvSpPr>
          <p:spPr>
            <a:xfrm>
              <a:off x="7148212" y="3506402"/>
              <a:ext cx="112924" cy="161320"/>
            </a:xfrm>
            <a:custGeom>
              <a:avLst/>
              <a:gdLst/>
              <a:ahLst/>
              <a:cxnLst/>
              <a:rect l="l" t="t" r="r" b="b"/>
              <a:pathLst>
                <a:path w="112924" h="161320" extrusionOk="0">
                  <a:moveTo>
                    <a:pt x="105665" y="12099"/>
                  </a:moveTo>
                  <a:lnTo>
                    <a:pt x="12099" y="89533"/>
                  </a:lnTo>
                  <a:lnTo>
                    <a:pt x="12099" y="89533"/>
                  </a:lnTo>
                  <a:lnTo>
                    <a:pt x="12099" y="162127"/>
                  </a:lnTo>
                  <a:lnTo>
                    <a:pt x="105665" y="83080"/>
                  </a:lnTo>
                  <a:close/>
                </a:path>
              </a:pathLst>
            </a:custGeom>
            <a:solidFill>
              <a:srgbClr val="B7B7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0" name="Google Shape;3120;p118"/>
            <p:cNvSpPr/>
            <p:nvPr/>
          </p:nvSpPr>
          <p:spPr>
            <a:xfrm>
              <a:off x="6961079" y="3583836"/>
              <a:ext cx="209717" cy="80660"/>
            </a:xfrm>
            <a:custGeom>
              <a:avLst/>
              <a:gdLst/>
              <a:ahLst/>
              <a:cxnLst/>
              <a:rect l="l" t="t" r="r" b="b"/>
              <a:pathLst>
                <a:path w="209717" h="80660" extrusionOk="0">
                  <a:moveTo>
                    <a:pt x="12099" y="12099"/>
                  </a:moveTo>
                  <a:lnTo>
                    <a:pt x="199231" y="12099"/>
                  </a:lnTo>
                  <a:lnTo>
                    <a:pt x="199231" y="83080"/>
                  </a:lnTo>
                  <a:lnTo>
                    <a:pt x="12099" y="83080"/>
                  </a:lnTo>
                  <a:close/>
                </a:path>
              </a:pathLst>
            </a:custGeom>
            <a:solidFill>
              <a:srgbClr val="DBDBD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1" name="Google Shape;3121;p118"/>
            <p:cNvSpPr/>
            <p:nvPr/>
          </p:nvSpPr>
          <p:spPr>
            <a:xfrm>
              <a:off x="6822343" y="1925456"/>
              <a:ext cx="709812" cy="306509"/>
            </a:xfrm>
            <a:custGeom>
              <a:avLst/>
              <a:gdLst/>
              <a:ahLst/>
              <a:cxnLst/>
              <a:rect l="l" t="t" r="r" b="b"/>
              <a:pathLst>
                <a:path w="709812" h="306509" extrusionOk="0">
                  <a:moveTo>
                    <a:pt x="12099" y="160514"/>
                  </a:moveTo>
                  <a:lnTo>
                    <a:pt x="186326" y="12099"/>
                  </a:lnTo>
                  <a:lnTo>
                    <a:pt x="534779" y="12099"/>
                  </a:lnTo>
                  <a:lnTo>
                    <a:pt x="709006" y="160514"/>
                  </a:lnTo>
                  <a:lnTo>
                    <a:pt x="534779" y="307317"/>
                  </a:lnTo>
                  <a:lnTo>
                    <a:pt x="186326" y="307317"/>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2" name="Google Shape;3122;p118"/>
            <p:cNvSpPr/>
            <p:nvPr/>
          </p:nvSpPr>
          <p:spPr>
            <a:xfrm>
              <a:off x="6822343" y="2073872"/>
              <a:ext cx="193585" cy="1274435"/>
            </a:xfrm>
            <a:custGeom>
              <a:avLst/>
              <a:gdLst/>
              <a:ahLst/>
              <a:cxnLst/>
              <a:rect l="l" t="t" r="r" b="b"/>
              <a:pathLst>
                <a:path w="193585" h="1274435" extrusionOk="0">
                  <a:moveTo>
                    <a:pt x="12099" y="12099"/>
                  </a:moveTo>
                  <a:lnTo>
                    <a:pt x="12099" y="1118761"/>
                  </a:lnTo>
                  <a:lnTo>
                    <a:pt x="186326" y="1267176"/>
                  </a:lnTo>
                  <a:lnTo>
                    <a:pt x="186326" y="158901"/>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3" name="Google Shape;3123;p118"/>
            <p:cNvSpPr/>
            <p:nvPr/>
          </p:nvSpPr>
          <p:spPr>
            <a:xfrm>
              <a:off x="7345023" y="2073872"/>
              <a:ext cx="193585" cy="1274435"/>
            </a:xfrm>
            <a:custGeom>
              <a:avLst/>
              <a:gdLst/>
              <a:ahLst/>
              <a:cxnLst/>
              <a:rect l="l" t="t" r="r" b="b"/>
              <a:pathLst>
                <a:path w="193585" h="1274435" extrusionOk="0">
                  <a:moveTo>
                    <a:pt x="186326" y="12099"/>
                  </a:moveTo>
                  <a:lnTo>
                    <a:pt x="12099" y="158901"/>
                  </a:lnTo>
                  <a:lnTo>
                    <a:pt x="12099" y="158901"/>
                  </a:lnTo>
                  <a:lnTo>
                    <a:pt x="12099" y="1267176"/>
                  </a:lnTo>
                  <a:lnTo>
                    <a:pt x="186326" y="1118761"/>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4" name="Google Shape;3124;p118"/>
            <p:cNvSpPr/>
            <p:nvPr/>
          </p:nvSpPr>
          <p:spPr>
            <a:xfrm>
              <a:off x="6996570" y="2220674"/>
              <a:ext cx="371038" cy="1129246"/>
            </a:xfrm>
            <a:custGeom>
              <a:avLst/>
              <a:gdLst/>
              <a:ahLst/>
              <a:cxnLst/>
              <a:rect l="l" t="t" r="r" b="b"/>
              <a:pathLst>
                <a:path w="371038" h="1129246" extrusionOk="0">
                  <a:moveTo>
                    <a:pt x="12099" y="12099"/>
                  </a:moveTo>
                  <a:lnTo>
                    <a:pt x="360552" y="12099"/>
                  </a:lnTo>
                  <a:lnTo>
                    <a:pt x="360552" y="1120374"/>
                  </a:lnTo>
                  <a:lnTo>
                    <a:pt x="12099" y="1120374"/>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5" name="Google Shape;3125;p118"/>
            <p:cNvSpPr/>
            <p:nvPr/>
          </p:nvSpPr>
          <p:spPr>
            <a:xfrm>
              <a:off x="6941721" y="1875447"/>
              <a:ext cx="467830" cy="209717"/>
            </a:xfrm>
            <a:custGeom>
              <a:avLst/>
              <a:gdLst/>
              <a:ahLst/>
              <a:cxnLst/>
              <a:rect l="l" t="t" r="r" b="b"/>
              <a:pathLst>
                <a:path w="467830" h="209717" extrusionOk="0">
                  <a:moveTo>
                    <a:pt x="12099" y="108892"/>
                  </a:moveTo>
                  <a:lnTo>
                    <a:pt x="126637" y="12099"/>
                  </a:lnTo>
                  <a:lnTo>
                    <a:pt x="355713" y="12099"/>
                  </a:lnTo>
                  <a:lnTo>
                    <a:pt x="470251" y="108892"/>
                  </a:lnTo>
                  <a:lnTo>
                    <a:pt x="355713" y="205684"/>
                  </a:lnTo>
                  <a:lnTo>
                    <a:pt x="126637" y="20568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6" name="Google Shape;3126;p118"/>
            <p:cNvSpPr/>
            <p:nvPr/>
          </p:nvSpPr>
          <p:spPr>
            <a:xfrm>
              <a:off x="6941721" y="1972239"/>
              <a:ext cx="129056" cy="193585"/>
            </a:xfrm>
            <a:custGeom>
              <a:avLst/>
              <a:gdLst/>
              <a:ahLst/>
              <a:cxnLst/>
              <a:rect l="l" t="t" r="r" b="b"/>
              <a:pathLst>
                <a:path w="129056" h="193585" extrusionOk="0">
                  <a:moveTo>
                    <a:pt x="12099" y="12099"/>
                  </a:moveTo>
                  <a:lnTo>
                    <a:pt x="12099" y="95986"/>
                  </a:lnTo>
                  <a:lnTo>
                    <a:pt x="126637" y="192779"/>
                  </a:lnTo>
                  <a:lnTo>
                    <a:pt x="126637" y="108892"/>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7" name="Google Shape;3127;p118"/>
            <p:cNvSpPr/>
            <p:nvPr/>
          </p:nvSpPr>
          <p:spPr>
            <a:xfrm>
              <a:off x="7285334" y="1972239"/>
              <a:ext cx="129056" cy="193585"/>
            </a:xfrm>
            <a:custGeom>
              <a:avLst/>
              <a:gdLst/>
              <a:ahLst/>
              <a:cxnLst/>
              <a:rect l="l" t="t" r="r" b="b"/>
              <a:pathLst>
                <a:path w="129056" h="193585" extrusionOk="0">
                  <a:moveTo>
                    <a:pt x="126637" y="12099"/>
                  </a:moveTo>
                  <a:lnTo>
                    <a:pt x="12099" y="108892"/>
                  </a:lnTo>
                  <a:lnTo>
                    <a:pt x="12099" y="108892"/>
                  </a:lnTo>
                  <a:lnTo>
                    <a:pt x="12099" y="192779"/>
                  </a:lnTo>
                  <a:lnTo>
                    <a:pt x="126637" y="95986"/>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8" name="Google Shape;3128;p118"/>
            <p:cNvSpPr/>
            <p:nvPr/>
          </p:nvSpPr>
          <p:spPr>
            <a:xfrm>
              <a:off x="7056259" y="2069032"/>
              <a:ext cx="241981" cy="96792"/>
            </a:xfrm>
            <a:custGeom>
              <a:avLst/>
              <a:gdLst/>
              <a:ahLst/>
              <a:cxnLst/>
              <a:rect l="l" t="t" r="r" b="b"/>
              <a:pathLst>
                <a:path w="241981" h="96792" extrusionOk="0">
                  <a:moveTo>
                    <a:pt x="12099" y="12099"/>
                  </a:moveTo>
                  <a:lnTo>
                    <a:pt x="241175" y="12099"/>
                  </a:lnTo>
                  <a:lnTo>
                    <a:pt x="241175" y="95986"/>
                  </a:lnTo>
                  <a:lnTo>
                    <a:pt x="12099" y="95986"/>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29" name="Google Shape;3129;p118"/>
            <p:cNvSpPr/>
            <p:nvPr/>
          </p:nvSpPr>
          <p:spPr>
            <a:xfrm>
              <a:off x="6457758" y="2635269"/>
              <a:ext cx="548491" cy="241981"/>
            </a:xfrm>
            <a:custGeom>
              <a:avLst/>
              <a:gdLst/>
              <a:ahLst/>
              <a:cxnLst/>
              <a:rect l="l" t="t" r="r" b="b"/>
              <a:pathLst>
                <a:path w="548491" h="241981" extrusionOk="0">
                  <a:moveTo>
                    <a:pt x="12099" y="125024"/>
                  </a:moveTo>
                  <a:lnTo>
                    <a:pt x="145995" y="12099"/>
                  </a:lnTo>
                  <a:lnTo>
                    <a:pt x="415402" y="12099"/>
                  </a:lnTo>
                  <a:lnTo>
                    <a:pt x="550911" y="125024"/>
                  </a:lnTo>
                  <a:lnTo>
                    <a:pt x="415402" y="239562"/>
                  </a:lnTo>
                  <a:lnTo>
                    <a:pt x="145995" y="239562"/>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0" name="Google Shape;3130;p118"/>
            <p:cNvSpPr/>
            <p:nvPr/>
          </p:nvSpPr>
          <p:spPr>
            <a:xfrm>
              <a:off x="6457758" y="2748193"/>
              <a:ext cx="145188" cy="709812"/>
            </a:xfrm>
            <a:custGeom>
              <a:avLst/>
              <a:gdLst/>
              <a:ahLst/>
              <a:cxnLst/>
              <a:rect l="l" t="t" r="r" b="b"/>
              <a:pathLst>
                <a:path w="145188" h="709812" extrusionOk="0">
                  <a:moveTo>
                    <a:pt x="145995" y="705779"/>
                  </a:moveTo>
                  <a:lnTo>
                    <a:pt x="145995" y="126637"/>
                  </a:lnTo>
                  <a:lnTo>
                    <a:pt x="12099" y="12099"/>
                  </a:lnTo>
                  <a:lnTo>
                    <a:pt x="12099" y="592855"/>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1" name="Google Shape;3131;p118"/>
            <p:cNvSpPr/>
            <p:nvPr/>
          </p:nvSpPr>
          <p:spPr>
            <a:xfrm>
              <a:off x="6861060" y="2748193"/>
              <a:ext cx="145188" cy="709812"/>
            </a:xfrm>
            <a:custGeom>
              <a:avLst/>
              <a:gdLst/>
              <a:ahLst/>
              <a:cxnLst/>
              <a:rect l="l" t="t" r="r" b="b"/>
              <a:pathLst>
                <a:path w="145188" h="709812" extrusionOk="0">
                  <a:moveTo>
                    <a:pt x="147609" y="12099"/>
                  </a:moveTo>
                  <a:lnTo>
                    <a:pt x="12099" y="126637"/>
                  </a:lnTo>
                  <a:lnTo>
                    <a:pt x="12099" y="705779"/>
                  </a:lnTo>
                  <a:lnTo>
                    <a:pt x="147609" y="592855"/>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2" name="Google Shape;3132;p118"/>
            <p:cNvSpPr/>
            <p:nvPr/>
          </p:nvSpPr>
          <p:spPr>
            <a:xfrm>
              <a:off x="6591654" y="2862731"/>
              <a:ext cx="290377" cy="596887"/>
            </a:xfrm>
            <a:custGeom>
              <a:avLst/>
              <a:gdLst/>
              <a:ahLst/>
              <a:cxnLst/>
              <a:rect l="l" t="t" r="r" b="b"/>
              <a:pathLst>
                <a:path w="290377" h="596887" extrusionOk="0">
                  <a:moveTo>
                    <a:pt x="12099" y="12099"/>
                  </a:moveTo>
                  <a:lnTo>
                    <a:pt x="281505" y="12099"/>
                  </a:lnTo>
                  <a:lnTo>
                    <a:pt x="281505" y="592855"/>
                  </a:lnTo>
                  <a:lnTo>
                    <a:pt x="12099" y="59285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3" name="Google Shape;3133;p118"/>
            <p:cNvSpPr/>
            <p:nvPr/>
          </p:nvSpPr>
          <p:spPr>
            <a:xfrm>
              <a:off x="6457758" y="2501372"/>
              <a:ext cx="371038" cy="161320"/>
            </a:xfrm>
            <a:custGeom>
              <a:avLst/>
              <a:gdLst/>
              <a:ahLst/>
              <a:cxnLst/>
              <a:rect l="l" t="t" r="r" b="b"/>
              <a:pathLst>
                <a:path w="371038" h="161320" extrusionOk="0">
                  <a:moveTo>
                    <a:pt x="12099" y="86307"/>
                  </a:moveTo>
                  <a:lnTo>
                    <a:pt x="100826" y="12099"/>
                  </a:lnTo>
                  <a:lnTo>
                    <a:pt x="276665" y="12099"/>
                  </a:lnTo>
                  <a:lnTo>
                    <a:pt x="365392" y="86307"/>
                  </a:lnTo>
                  <a:lnTo>
                    <a:pt x="276665" y="160514"/>
                  </a:lnTo>
                  <a:lnTo>
                    <a:pt x="100826" y="16051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4" name="Google Shape;3134;p118"/>
            <p:cNvSpPr/>
            <p:nvPr/>
          </p:nvSpPr>
          <p:spPr>
            <a:xfrm>
              <a:off x="6457758" y="2575580"/>
              <a:ext cx="112924" cy="258113"/>
            </a:xfrm>
            <a:custGeom>
              <a:avLst/>
              <a:gdLst/>
              <a:ahLst/>
              <a:cxnLst/>
              <a:rect l="l" t="t" r="r" b="b"/>
              <a:pathLst>
                <a:path w="112924" h="258113" extrusionOk="0">
                  <a:moveTo>
                    <a:pt x="12099" y="12099"/>
                  </a:moveTo>
                  <a:lnTo>
                    <a:pt x="12099" y="184713"/>
                  </a:lnTo>
                  <a:lnTo>
                    <a:pt x="100826" y="258920"/>
                  </a:lnTo>
                  <a:lnTo>
                    <a:pt x="100826" y="86307"/>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5" name="Google Shape;3135;p118"/>
            <p:cNvSpPr/>
            <p:nvPr/>
          </p:nvSpPr>
          <p:spPr>
            <a:xfrm>
              <a:off x="6722324" y="2575580"/>
              <a:ext cx="112924" cy="258113"/>
            </a:xfrm>
            <a:custGeom>
              <a:avLst/>
              <a:gdLst/>
              <a:ahLst/>
              <a:cxnLst/>
              <a:rect l="l" t="t" r="r" b="b"/>
              <a:pathLst>
                <a:path w="112924" h="258113" extrusionOk="0">
                  <a:moveTo>
                    <a:pt x="100826" y="12099"/>
                  </a:moveTo>
                  <a:lnTo>
                    <a:pt x="12099" y="86307"/>
                  </a:lnTo>
                  <a:lnTo>
                    <a:pt x="12099" y="86307"/>
                  </a:lnTo>
                  <a:lnTo>
                    <a:pt x="12099" y="258920"/>
                  </a:lnTo>
                  <a:lnTo>
                    <a:pt x="100826" y="184713"/>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6" name="Google Shape;3136;p118"/>
            <p:cNvSpPr/>
            <p:nvPr/>
          </p:nvSpPr>
          <p:spPr>
            <a:xfrm>
              <a:off x="6546484" y="2649787"/>
              <a:ext cx="193585" cy="193585"/>
            </a:xfrm>
            <a:custGeom>
              <a:avLst/>
              <a:gdLst/>
              <a:ahLst/>
              <a:cxnLst/>
              <a:rect l="l" t="t" r="r" b="b"/>
              <a:pathLst>
                <a:path w="193585" h="193585" extrusionOk="0">
                  <a:moveTo>
                    <a:pt x="12099" y="12099"/>
                  </a:moveTo>
                  <a:lnTo>
                    <a:pt x="187939" y="12099"/>
                  </a:lnTo>
                  <a:lnTo>
                    <a:pt x="187939" y="184712"/>
                  </a:lnTo>
                  <a:lnTo>
                    <a:pt x="12099" y="184712"/>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7" name="Google Shape;3137;p118"/>
            <p:cNvSpPr/>
            <p:nvPr/>
          </p:nvSpPr>
          <p:spPr>
            <a:xfrm>
              <a:off x="6561003" y="2248098"/>
              <a:ext cx="225849" cy="112924"/>
            </a:xfrm>
            <a:custGeom>
              <a:avLst/>
              <a:gdLst/>
              <a:ahLst/>
              <a:cxnLst/>
              <a:rect l="l" t="t" r="r" b="b"/>
              <a:pathLst>
                <a:path w="225849" h="112924" extrusionOk="0">
                  <a:moveTo>
                    <a:pt x="12099" y="55656"/>
                  </a:moveTo>
                  <a:lnTo>
                    <a:pt x="65335" y="12099"/>
                  </a:lnTo>
                  <a:lnTo>
                    <a:pt x="170194" y="12099"/>
                  </a:lnTo>
                  <a:lnTo>
                    <a:pt x="221816" y="55656"/>
                  </a:lnTo>
                  <a:lnTo>
                    <a:pt x="170194" y="100826"/>
                  </a:lnTo>
                  <a:lnTo>
                    <a:pt x="65335" y="100826"/>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8" name="Google Shape;3138;p118"/>
            <p:cNvSpPr/>
            <p:nvPr/>
          </p:nvSpPr>
          <p:spPr>
            <a:xfrm>
              <a:off x="6561003" y="2291655"/>
              <a:ext cx="64528" cy="96792"/>
            </a:xfrm>
            <a:custGeom>
              <a:avLst/>
              <a:gdLst/>
              <a:ahLst/>
              <a:cxnLst/>
              <a:rect l="l" t="t" r="r" b="b"/>
              <a:pathLst>
                <a:path w="64528" h="96792" extrusionOk="0">
                  <a:moveTo>
                    <a:pt x="12099" y="12099"/>
                  </a:moveTo>
                  <a:lnTo>
                    <a:pt x="12099" y="52429"/>
                  </a:lnTo>
                  <a:lnTo>
                    <a:pt x="65335" y="97599"/>
                  </a:lnTo>
                  <a:lnTo>
                    <a:pt x="65335" y="57269"/>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39" name="Google Shape;3139;p118"/>
            <p:cNvSpPr/>
            <p:nvPr/>
          </p:nvSpPr>
          <p:spPr>
            <a:xfrm>
              <a:off x="6719098" y="2291655"/>
              <a:ext cx="64528" cy="96792"/>
            </a:xfrm>
            <a:custGeom>
              <a:avLst/>
              <a:gdLst/>
              <a:ahLst/>
              <a:cxnLst/>
              <a:rect l="l" t="t" r="r" b="b"/>
              <a:pathLst>
                <a:path w="64528" h="96792" extrusionOk="0">
                  <a:moveTo>
                    <a:pt x="63722" y="12099"/>
                  </a:moveTo>
                  <a:lnTo>
                    <a:pt x="12099" y="57269"/>
                  </a:lnTo>
                  <a:lnTo>
                    <a:pt x="12099" y="57269"/>
                  </a:lnTo>
                  <a:lnTo>
                    <a:pt x="12099" y="97599"/>
                  </a:lnTo>
                  <a:lnTo>
                    <a:pt x="63722" y="52429"/>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40" name="Google Shape;3140;p118"/>
            <p:cNvSpPr/>
            <p:nvPr/>
          </p:nvSpPr>
          <p:spPr>
            <a:xfrm>
              <a:off x="6614239" y="2336825"/>
              <a:ext cx="129056" cy="64528"/>
            </a:xfrm>
            <a:custGeom>
              <a:avLst/>
              <a:gdLst/>
              <a:ahLst/>
              <a:cxnLst/>
              <a:rect l="l" t="t" r="r" b="b"/>
              <a:pathLst>
                <a:path w="129056" h="64528" extrusionOk="0">
                  <a:moveTo>
                    <a:pt x="12099" y="12099"/>
                  </a:moveTo>
                  <a:lnTo>
                    <a:pt x="116958" y="12099"/>
                  </a:lnTo>
                  <a:lnTo>
                    <a:pt x="116958" y="52429"/>
                  </a:lnTo>
                  <a:lnTo>
                    <a:pt x="12099" y="5242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41" name="Google Shape;3141;p118"/>
            <p:cNvSpPr/>
            <p:nvPr/>
          </p:nvSpPr>
          <p:spPr>
            <a:xfrm>
              <a:off x="7303080" y="2457816"/>
              <a:ext cx="548491" cy="241981"/>
            </a:xfrm>
            <a:custGeom>
              <a:avLst/>
              <a:gdLst/>
              <a:ahLst/>
              <a:cxnLst/>
              <a:rect l="l" t="t" r="r" b="b"/>
              <a:pathLst>
                <a:path w="548491" h="241981" extrusionOk="0">
                  <a:moveTo>
                    <a:pt x="12099" y="125024"/>
                  </a:moveTo>
                  <a:lnTo>
                    <a:pt x="147609" y="12099"/>
                  </a:lnTo>
                  <a:lnTo>
                    <a:pt x="417015" y="12099"/>
                  </a:lnTo>
                  <a:lnTo>
                    <a:pt x="550911" y="125024"/>
                  </a:lnTo>
                  <a:lnTo>
                    <a:pt x="417015" y="239562"/>
                  </a:lnTo>
                  <a:lnTo>
                    <a:pt x="147609" y="239562"/>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42" name="Google Shape;3142;p118"/>
            <p:cNvSpPr/>
            <p:nvPr/>
          </p:nvSpPr>
          <p:spPr>
            <a:xfrm>
              <a:off x="7303080" y="2570740"/>
              <a:ext cx="145188" cy="887265"/>
            </a:xfrm>
            <a:custGeom>
              <a:avLst/>
              <a:gdLst/>
              <a:ahLst/>
              <a:cxnLst/>
              <a:rect l="l" t="t" r="r" b="b"/>
              <a:pathLst>
                <a:path w="145188" h="887265" extrusionOk="0">
                  <a:moveTo>
                    <a:pt x="12099" y="12099"/>
                  </a:moveTo>
                  <a:lnTo>
                    <a:pt x="12099" y="770308"/>
                  </a:lnTo>
                  <a:lnTo>
                    <a:pt x="147609" y="883232"/>
                  </a:lnTo>
                  <a:lnTo>
                    <a:pt x="147609" y="126637"/>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43" name="Google Shape;3143;p118"/>
            <p:cNvSpPr/>
            <p:nvPr/>
          </p:nvSpPr>
          <p:spPr>
            <a:xfrm>
              <a:off x="7707996" y="2570740"/>
              <a:ext cx="145188" cy="887265"/>
            </a:xfrm>
            <a:custGeom>
              <a:avLst/>
              <a:gdLst/>
              <a:ahLst/>
              <a:cxnLst/>
              <a:rect l="l" t="t" r="r" b="b"/>
              <a:pathLst>
                <a:path w="145188" h="887265" extrusionOk="0">
                  <a:moveTo>
                    <a:pt x="145995" y="12099"/>
                  </a:moveTo>
                  <a:lnTo>
                    <a:pt x="12099" y="126637"/>
                  </a:lnTo>
                  <a:lnTo>
                    <a:pt x="12099" y="126637"/>
                  </a:lnTo>
                  <a:lnTo>
                    <a:pt x="12099" y="883232"/>
                  </a:lnTo>
                  <a:lnTo>
                    <a:pt x="145995" y="770308"/>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44" name="Google Shape;3144;p118"/>
            <p:cNvSpPr/>
            <p:nvPr/>
          </p:nvSpPr>
          <p:spPr>
            <a:xfrm>
              <a:off x="7438589" y="2685278"/>
              <a:ext cx="290377" cy="774340"/>
            </a:xfrm>
            <a:custGeom>
              <a:avLst/>
              <a:gdLst/>
              <a:ahLst/>
              <a:cxnLst/>
              <a:rect l="l" t="t" r="r" b="b"/>
              <a:pathLst>
                <a:path w="290377" h="774340" extrusionOk="0">
                  <a:moveTo>
                    <a:pt x="12099" y="12099"/>
                  </a:moveTo>
                  <a:lnTo>
                    <a:pt x="281505" y="12099"/>
                  </a:lnTo>
                  <a:lnTo>
                    <a:pt x="281505" y="770308"/>
                  </a:lnTo>
                  <a:lnTo>
                    <a:pt x="12099" y="77030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45" name="Google Shape;3145;p118"/>
            <p:cNvSpPr/>
            <p:nvPr/>
          </p:nvSpPr>
          <p:spPr>
            <a:xfrm>
              <a:off x="7170797" y="1383418"/>
              <a:ext cx="371038" cy="580755"/>
            </a:xfrm>
            <a:custGeom>
              <a:avLst/>
              <a:gdLst/>
              <a:ahLst/>
              <a:cxnLst/>
              <a:rect l="l" t="t" r="r" b="b"/>
              <a:pathLst>
                <a:path w="371038" h="580755" extrusionOk="0">
                  <a:moveTo>
                    <a:pt x="12099" y="579949"/>
                  </a:moveTo>
                  <a:lnTo>
                    <a:pt x="360552" y="399269"/>
                  </a:lnTo>
                  <a:lnTo>
                    <a:pt x="12099" y="12099"/>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46" name="Google Shape;3146;p118"/>
            <p:cNvSpPr/>
            <p:nvPr/>
          </p:nvSpPr>
          <p:spPr>
            <a:xfrm>
              <a:off x="6820730" y="1383418"/>
              <a:ext cx="371038" cy="580755"/>
            </a:xfrm>
            <a:custGeom>
              <a:avLst/>
              <a:gdLst/>
              <a:ahLst/>
              <a:cxnLst/>
              <a:rect l="l" t="t" r="r" b="b"/>
              <a:pathLst>
                <a:path w="371038" h="580755" extrusionOk="0">
                  <a:moveTo>
                    <a:pt x="362166" y="579949"/>
                  </a:moveTo>
                  <a:lnTo>
                    <a:pt x="362166" y="12099"/>
                  </a:lnTo>
                  <a:lnTo>
                    <a:pt x="12099" y="39926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47" name="Google Shape;3147;p118"/>
            <p:cNvSpPr/>
            <p:nvPr/>
          </p:nvSpPr>
          <p:spPr>
            <a:xfrm>
              <a:off x="6036348" y="881347"/>
              <a:ext cx="2290757" cy="3371608"/>
            </a:xfrm>
            <a:custGeom>
              <a:avLst/>
              <a:gdLst/>
              <a:ahLst/>
              <a:cxnLst/>
              <a:rect l="l" t="t" r="r" b="b"/>
              <a:pathLst>
                <a:path w="2290757" h="3371608" extrusionOk="0">
                  <a:moveTo>
                    <a:pt x="2017682" y="39886"/>
                  </a:moveTo>
                  <a:lnTo>
                    <a:pt x="2254823" y="39886"/>
                  </a:lnTo>
                  <a:lnTo>
                    <a:pt x="2254823" y="2406465"/>
                  </a:lnTo>
                  <a:cubicBezTo>
                    <a:pt x="2254823" y="2459701"/>
                    <a:pt x="2230625" y="2509710"/>
                    <a:pt x="2190295" y="2543588"/>
                  </a:cubicBezTo>
                  <a:lnTo>
                    <a:pt x="1257860" y="3305023"/>
                  </a:lnTo>
                  <a:cubicBezTo>
                    <a:pt x="1193331" y="3358259"/>
                    <a:pt x="1099765" y="3358259"/>
                    <a:pt x="1035237" y="3305023"/>
                  </a:cubicBezTo>
                  <a:lnTo>
                    <a:pt x="102801" y="2541975"/>
                  </a:lnTo>
                  <a:cubicBezTo>
                    <a:pt x="62471" y="2508097"/>
                    <a:pt x="38273" y="2458088"/>
                    <a:pt x="38273" y="2404852"/>
                  </a:cubicBezTo>
                  <a:lnTo>
                    <a:pt x="38273" y="38273"/>
                  </a:lnTo>
                  <a:lnTo>
                    <a:pt x="275415" y="38273"/>
                  </a:lnTo>
                </a:path>
              </a:pathLst>
            </a:custGeom>
            <a:noFill/>
            <a:ln w="30125" cap="flat" cmpd="sng">
              <a:solidFill>
                <a:srgbClr val="FF816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148" name="Google Shape;3148;p118">
            <a:hlinkClick r:id="rId4"/>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TextBox 2">
            <a:extLst>
              <a:ext uri="{FF2B5EF4-FFF2-40B4-BE49-F238E27FC236}">
                <a16:creationId xmlns:a16="http://schemas.microsoft.com/office/drawing/2014/main" id="{501DEAE0-B9C9-4C1A-8C7E-2796ABBF289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3152"/>
        <p:cNvGrpSpPr/>
        <p:nvPr/>
      </p:nvGrpSpPr>
      <p:grpSpPr>
        <a:xfrm>
          <a:off x="0" y="0"/>
          <a:ext cx="0" cy="0"/>
          <a:chOff x="0" y="0"/>
          <a:chExt cx="0" cy="0"/>
        </a:xfrm>
      </p:grpSpPr>
      <p:pic>
        <p:nvPicPr>
          <p:cNvPr id="3153" name="Google Shape;3153;p119"/>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154" name="Google Shape;3154;p119"/>
          <p:cNvGrpSpPr/>
          <p:nvPr/>
        </p:nvGrpSpPr>
        <p:grpSpPr>
          <a:xfrm>
            <a:off x="2032490" y="1289636"/>
            <a:ext cx="5106493" cy="3079048"/>
            <a:chOff x="2038158" y="1442552"/>
            <a:chExt cx="5012262" cy="3079048"/>
          </a:xfrm>
        </p:grpSpPr>
        <p:pic>
          <p:nvPicPr>
            <p:cNvPr id="3155" name="Google Shape;3155;p119"/>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156" name="Google Shape;3156;p119"/>
            <p:cNvSpPr/>
            <p:nvPr/>
          </p:nvSpPr>
          <p:spPr>
            <a:xfrm>
              <a:off x="2038833"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157" name="Google Shape;3157;p119"/>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Does the site include indicators of a </a:t>
            </a:r>
            <a:br>
              <a:rPr lang="en" sz="2400" b="1" i="0" u="none" strike="noStrike" cap="none">
                <a:solidFill>
                  <a:schemeClr val="dk2"/>
                </a:solidFill>
                <a:latin typeface="Google Sans"/>
                <a:ea typeface="Google Sans"/>
                <a:cs typeface="Google Sans"/>
                <a:sym typeface="Google Sans"/>
              </a:rPr>
            </a:br>
            <a:r>
              <a:rPr lang="en" sz="2400" b="1" i="0" u="none" strike="noStrike" cap="none">
                <a:solidFill>
                  <a:schemeClr val="dk2"/>
                </a:solidFill>
                <a:latin typeface="Google Sans"/>
                <a:ea typeface="Google Sans"/>
                <a:cs typeface="Google Sans"/>
                <a:sym typeface="Google Sans"/>
              </a:rPr>
              <a:t>trustworthy site, like badges?</a:t>
            </a:r>
            <a:endParaRPr>
              <a:latin typeface="Google Sans"/>
              <a:ea typeface="Google Sans"/>
              <a:cs typeface="Google Sans"/>
              <a:sym typeface="Google Sans"/>
            </a:endParaRPr>
          </a:p>
        </p:txBody>
      </p:sp>
      <p:grpSp>
        <p:nvGrpSpPr>
          <p:cNvPr id="3158" name="Google Shape;3158;p119"/>
          <p:cNvGrpSpPr/>
          <p:nvPr/>
        </p:nvGrpSpPr>
        <p:grpSpPr>
          <a:xfrm>
            <a:off x="2266154" y="1868127"/>
            <a:ext cx="4571989" cy="2169776"/>
            <a:chOff x="2435117" y="2147196"/>
            <a:chExt cx="4219649" cy="2002562"/>
          </a:xfrm>
        </p:grpSpPr>
        <p:pic>
          <p:nvPicPr>
            <p:cNvPr id="3159" name="Google Shape;3159;p119"/>
            <p:cNvPicPr preferRelativeResize="0"/>
            <p:nvPr/>
          </p:nvPicPr>
          <p:blipFill rotWithShape="1">
            <a:blip r:embed="rId6">
              <a:alphaModFix/>
            </a:blip>
            <a:srcRect/>
            <a:stretch/>
          </p:blipFill>
          <p:spPr>
            <a:xfrm>
              <a:off x="5756627" y="2147196"/>
              <a:ext cx="898139" cy="497733"/>
            </a:xfrm>
            <a:prstGeom prst="rect">
              <a:avLst/>
            </a:prstGeom>
            <a:noFill/>
            <a:ln>
              <a:noFill/>
            </a:ln>
          </p:spPr>
        </p:pic>
        <p:pic>
          <p:nvPicPr>
            <p:cNvPr id="3160" name="Google Shape;3160;p119"/>
            <p:cNvPicPr preferRelativeResize="0"/>
            <p:nvPr/>
          </p:nvPicPr>
          <p:blipFill rotWithShape="1">
            <a:blip r:embed="rId7">
              <a:alphaModFix/>
            </a:blip>
            <a:srcRect b="13111"/>
            <a:stretch/>
          </p:blipFill>
          <p:spPr>
            <a:xfrm>
              <a:off x="2435117" y="2211939"/>
              <a:ext cx="842887" cy="407214"/>
            </a:xfrm>
            <a:prstGeom prst="rect">
              <a:avLst/>
            </a:prstGeom>
            <a:noFill/>
            <a:ln>
              <a:noFill/>
            </a:ln>
          </p:spPr>
        </p:pic>
        <p:pic>
          <p:nvPicPr>
            <p:cNvPr id="3161" name="Google Shape;3161;p119"/>
            <p:cNvPicPr preferRelativeResize="0"/>
            <p:nvPr/>
          </p:nvPicPr>
          <p:blipFill rotWithShape="1">
            <a:blip r:embed="rId8">
              <a:alphaModFix/>
            </a:blip>
            <a:srcRect/>
            <a:stretch/>
          </p:blipFill>
          <p:spPr>
            <a:xfrm>
              <a:off x="4792531" y="3037526"/>
              <a:ext cx="1230406" cy="317794"/>
            </a:xfrm>
            <a:prstGeom prst="rect">
              <a:avLst/>
            </a:prstGeom>
            <a:noFill/>
            <a:ln>
              <a:noFill/>
            </a:ln>
          </p:spPr>
        </p:pic>
        <p:pic>
          <p:nvPicPr>
            <p:cNvPr id="3162" name="Google Shape;3162;p119"/>
            <p:cNvPicPr preferRelativeResize="0"/>
            <p:nvPr/>
          </p:nvPicPr>
          <p:blipFill rotWithShape="1">
            <a:blip r:embed="rId9">
              <a:alphaModFix/>
            </a:blip>
            <a:srcRect/>
            <a:stretch/>
          </p:blipFill>
          <p:spPr>
            <a:xfrm>
              <a:off x="4000538" y="2247173"/>
              <a:ext cx="1033555" cy="371980"/>
            </a:xfrm>
            <a:prstGeom prst="rect">
              <a:avLst/>
            </a:prstGeom>
            <a:noFill/>
            <a:ln>
              <a:noFill/>
            </a:ln>
          </p:spPr>
        </p:pic>
        <p:pic>
          <p:nvPicPr>
            <p:cNvPr id="3163" name="Google Shape;3163;p119"/>
            <p:cNvPicPr preferRelativeResize="0"/>
            <p:nvPr/>
          </p:nvPicPr>
          <p:blipFill rotWithShape="1">
            <a:blip r:embed="rId10">
              <a:alphaModFix/>
            </a:blip>
            <a:srcRect l="12062" t="18504" r="12642" b="18554"/>
            <a:stretch/>
          </p:blipFill>
          <p:spPr>
            <a:xfrm>
              <a:off x="5073989" y="3777778"/>
              <a:ext cx="667490" cy="371980"/>
            </a:xfrm>
            <a:prstGeom prst="rect">
              <a:avLst/>
            </a:prstGeom>
            <a:noFill/>
            <a:ln>
              <a:noFill/>
            </a:ln>
          </p:spPr>
        </p:pic>
        <p:pic>
          <p:nvPicPr>
            <p:cNvPr id="3164" name="Google Shape;3164;p119"/>
            <p:cNvPicPr preferRelativeResize="0"/>
            <p:nvPr/>
          </p:nvPicPr>
          <p:blipFill rotWithShape="1">
            <a:blip r:embed="rId11">
              <a:alphaModFix/>
            </a:blip>
            <a:srcRect/>
            <a:stretch/>
          </p:blipFill>
          <p:spPr>
            <a:xfrm>
              <a:off x="2916886" y="3026658"/>
              <a:ext cx="1193143" cy="328662"/>
            </a:xfrm>
            <a:prstGeom prst="rect">
              <a:avLst/>
            </a:prstGeom>
            <a:noFill/>
            <a:ln>
              <a:noFill/>
            </a:ln>
          </p:spPr>
        </p:pic>
        <p:pic>
          <p:nvPicPr>
            <p:cNvPr id="3165" name="Google Shape;3165;p119"/>
            <p:cNvPicPr preferRelativeResize="0"/>
            <p:nvPr/>
          </p:nvPicPr>
          <p:blipFill rotWithShape="1">
            <a:blip r:embed="rId12">
              <a:alphaModFix/>
            </a:blip>
            <a:srcRect/>
            <a:stretch/>
          </p:blipFill>
          <p:spPr>
            <a:xfrm>
              <a:off x="3034721" y="3741644"/>
              <a:ext cx="897418" cy="371980"/>
            </a:xfrm>
            <a:prstGeom prst="rect">
              <a:avLst/>
            </a:prstGeom>
            <a:noFill/>
            <a:ln>
              <a:noFill/>
            </a:ln>
          </p:spPr>
        </p:pic>
      </p:grpSp>
      <p:sp>
        <p:nvSpPr>
          <p:cNvPr id="3166" name="Google Shape;3166;p119">
            <a:hlinkClick r:id="rId13"/>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8CF5C69F-440C-4865-A3F2-782B4E9EA2A5}"/>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1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1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3170"/>
        <p:cNvGrpSpPr/>
        <p:nvPr/>
      </p:nvGrpSpPr>
      <p:grpSpPr>
        <a:xfrm>
          <a:off x="0" y="0"/>
          <a:ext cx="0" cy="0"/>
          <a:chOff x="0" y="0"/>
          <a:chExt cx="0" cy="0"/>
        </a:xfrm>
      </p:grpSpPr>
      <p:sp>
        <p:nvSpPr>
          <p:cNvPr id="3171" name="Google Shape;3171;p120"/>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Does the site URL match the name </a:t>
            </a:r>
            <a:br>
              <a:rPr lang="en" sz="2400" b="1" i="0" u="none" strike="noStrike" cap="none">
                <a:solidFill>
                  <a:schemeClr val="dk2"/>
                </a:solidFill>
                <a:latin typeface="Google Sans"/>
                <a:ea typeface="Google Sans"/>
                <a:cs typeface="Google Sans"/>
                <a:sym typeface="Google Sans"/>
              </a:rPr>
            </a:br>
            <a:r>
              <a:rPr lang="en" sz="2400" b="1" i="0" u="none" strike="noStrike" cap="none">
                <a:solidFill>
                  <a:schemeClr val="dk2"/>
                </a:solidFill>
                <a:latin typeface="Google Sans"/>
                <a:ea typeface="Google Sans"/>
                <a:cs typeface="Google Sans"/>
                <a:sym typeface="Google Sans"/>
              </a:rPr>
              <a:t>and title you’re looking for?</a:t>
            </a:r>
            <a:endParaRPr>
              <a:latin typeface="Google Sans"/>
              <a:ea typeface="Google Sans"/>
              <a:cs typeface="Google Sans"/>
              <a:sym typeface="Google Sans"/>
            </a:endParaRPr>
          </a:p>
        </p:txBody>
      </p:sp>
      <p:pic>
        <p:nvPicPr>
          <p:cNvPr id="3172" name="Google Shape;3172;p120"/>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173" name="Google Shape;3173;p120"/>
          <p:cNvGrpSpPr/>
          <p:nvPr/>
        </p:nvGrpSpPr>
        <p:grpSpPr>
          <a:xfrm>
            <a:off x="2038158" y="1290152"/>
            <a:ext cx="5012262" cy="3079048"/>
            <a:chOff x="2038158" y="1442552"/>
            <a:chExt cx="5012262" cy="3079048"/>
          </a:xfrm>
        </p:grpSpPr>
        <p:pic>
          <p:nvPicPr>
            <p:cNvPr id="3174" name="Google Shape;3174;p120"/>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175" name="Google Shape;3175;p120"/>
            <p:cNvSpPr/>
            <p:nvPr/>
          </p:nvSpPr>
          <p:spPr>
            <a:xfrm>
              <a:off x="2038158"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176" name="Google Shape;3176;p120">
            <a:hlinkClick r:id="rId6"/>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177" name="Google Shape;3177;p120"/>
          <p:cNvPicPr preferRelativeResize="0"/>
          <p:nvPr/>
        </p:nvPicPr>
        <p:blipFill rotWithShape="1">
          <a:blip r:embed="rId7">
            <a:alphaModFix/>
          </a:blip>
          <a:srcRect l="2581" b="40262"/>
          <a:stretch/>
        </p:blipFill>
        <p:spPr>
          <a:xfrm>
            <a:off x="2161050" y="1758475"/>
            <a:ext cx="4791476" cy="2270399"/>
          </a:xfrm>
          <a:prstGeom prst="rect">
            <a:avLst/>
          </a:prstGeom>
          <a:noFill/>
          <a:ln>
            <a:noFill/>
          </a:ln>
        </p:spPr>
      </p:pic>
      <p:sp>
        <p:nvSpPr>
          <p:cNvPr id="3178" name="Google Shape;3178;p120"/>
          <p:cNvSpPr txBox="1"/>
          <p:nvPr/>
        </p:nvSpPr>
        <p:spPr>
          <a:xfrm>
            <a:off x="2360324" y="1979225"/>
            <a:ext cx="37923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2200">
                <a:solidFill>
                  <a:schemeClr val="accent5"/>
                </a:solidFill>
                <a:latin typeface="Google Sans"/>
                <a:ea typeface="Google Sans"/>
                <a:cs typeface="Google Sans"/>
                <a:sym typeface="Google Sans"/>
              </a:rPr>
              <a:t>http://www.google.com</a:t>
            </a:r>
            <a:endParaRPr sz="2200" i="0" u="none" strike="noStrike" cap="none">
              <a:solidFill>
                <a:schemeClr val="accent5"/>
              </a:solidFill>
              <a:latin typeface="Google Sans"/>
              <a:ea typeface="Google Sans"/>
              <a:cs typeface="Google Sans"/>
              <a:sym typeface="Google Sans"/>
            </a:endParaRPr>
          </a:p>
        </p:txBody>
      </p:sp>
      <p:sp>
        <p:nvSpPr>
          <p:cNvPr id="3179" name="Google Shape;3179;p120"/>
          <p:cNvSpPr txBox="1"/>
          <p:nvPr/>
        </p:nvSpPr>
        <p:spPr>
          <a:xfrm>
            <a:off x="2360324" y="2634363"/>
            <a:ext cx="37923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2200">
                <a:solidFill>
                  <a:schemeClr val="accent5"/>
                </a:solidFill>
                <a:latin typeface="Google Sans"/>
                <a:ea typeface="Google Sans"/>
                <a:cs typeface="Google Sans"/>
                <a:sym typeface="Google Sans"/>
              </a:rPr>
              <a:t>http://www.google.net</a:t>
            </a:r>
            <a:endParaRPr sz="2200" i="0" u="none" strike="noStrike" cap="none">
              <a:solidFill>
                <a:schemeClr val="accent5"/>
              </a:solidFill>
              <a:latin typeface="Google Sans"/>
              <a:ea typeface="Google Sans"/>
              <a:cs typeface="Google Sans"/>
              <a:sym typeface="Google Sans"/>
            </a:endParaRPr>
          </a:p>
        </p:txBody>
      </p:sp>
      <p:sp>
        <p:nvSpPr>
          <p:cNvPr id="3180" name="Google Shape;3180;p120"/>
          <p:cNvSpPr txBox="1"/>
          <p:nvPr/>
        </p:nvSpPr>
        <p:spPr>
          <a:xfrm>
            <a:off x="2360324" y="3328638"/>
            <a:ext cx="37923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2200">
                <a:solidFill>
                  <a:schemeClr val="accent5"/>
                </a:solidFill>
                <a:latin typeface="Google Sans"/>
                <a:ea typeface="Google Sans"/>
                <a:cs typeface="Google Sans"/>
                <a:sym typeface="Google Sans"/>
              </a:rPr>
              <a:t>http://www.g00gle.co</a:t>
            </a:r>
            <a:endParaRPr sz="2200" i="0" u="none" strike="noStrike" cap="none">
              <a:solidFill>
                <a:schemeClr val="accent5"/>
              </a:solidFill>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F8090FB5-44C1-4B29-BE80-8C2333B20AC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9"/>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3184"/>
        <p:cNvGrpSpPr/>
        <p:nvPr/>
      </p:nvGrpSpPr>
      <p:grpSpPr>
        <a:xfrm>
          <a:off x="0" y="0"/>
          <a:ext cx="0" cy="0"/>
          <a:chOff x="0" y="0"/>
          <a:chExt cx="0" cy="0"/>
        </a:xfrm>
      </p:grpSpPr>
      <p:sp>
        <p:nvSpPr>
          <p:cNvPr id="3185" name="Google Shape;3185;p121"/>
          <p:cNvSpPr txBox="1"/>
          <p:nvPr/>
        </p:nvSpPr>
        <p:spPr>
          <a:xfrm>
            <a:off x="343558" y="2937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Are there any pop-ups?</a:t>
            </a:r>
            <a:endParaRPr>
              <a:latin typeface="Google Sans"/>
              <a:ea typeface="Google Sans"/>
              <a:cs typeface="Google Sans"/>
              <a:sym typeface="Google Sans"/>
            </a:endParaRPr>
          </a:p>
        </p:txBody>
      </p:sp>
      <p:pic>
        <p:nvPicPr>
          <p:cNvPr id="3186" name="Google Shape;3186;p121"/>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187" name="Google Shape;3187;p121"/>
          <p:cNvGrpSpPr/>
          <p:nvPr/>
        </p:nvGrpSpPr>
        <p:grpSpPr>
          <a:xfrm>
            <a:off x="2038158" y="1290152"/>
            <a:ext cx="5012262" cy="3079048"/>
            <a:chOff x="2038158" y="1442552"/>
            <a:chExt cx="5012262" cy="3079048"/>
          </a:xfrm>
        </p:grpSpPr>
        <p:pic>
          <p:nvPicPr>
            <p:cNvPr id="3188" name="Google Shape;3188;p121"/>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189" name="Google Shape;3189;p121"/>
            <p:cNvSpPr/>
            <p:nvPr/>
          </p:nvSpPr>
          <p:spPr>
            <a:xfrm>
              <a:off x="2038158"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pic>
        <p:nvPicPr>
          <p:cNvPr id="3190" name="Google Shape;3190;p121"/>
          <p:cNvPicPr preferRelativeResize="0"/>
          <p:nvPr/>
        </p:nvPicPr>
        <p:blipFill rotWithShape="1">
          <a:blip r:embed="rId6">
            <a:alphaModFix/>
          </a:blip>
          <a:srcRect/>
          <a:stretch/>
        </p:blipFill>
        <p:spPr>
          <a:xfrm>
            <a:off x="1793324" y="1428834"/>
            <a:ext cx="5678020" cy="3193884"/>
          </a:xfrm>
          <a:prstGeom prst="rect">
            <a:avLst/>
          </a:prstGeom>
          <a:noFill/>
          <a:ln>
            <a:noFill/>
          </a:ln>
        </p:spPr>
      </p:pic>
      <p:sp>
        <p:nvSpPr>
          <p:cNvPr id="3191" name="Google Shape;3191;p121">
            <a:hlinkClick r:id="rId7"/>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FD256DE9-858D-45C1-BB70-BC88D57210F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9"/>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3195"/>
        <p:cNvGrpSpPr/>
        <p:nvPr/>
      </p:nvGrpSpPr>
      <p:grpSpPr>
        <a:xfrm>
          <a:off x="0" y="0"/>
          <a:ext cx="0" cy="0"/>
          <a:chOff x="0" y="0"/>
          <a:chExt cx="0" cy="0"/>
        </a:xfrm>
      </p:grpSpPr>
      <p:sp>
        <p:nvSpPr>
          <p:cNvPr id="3196" name="Google Shape;3196;p122"/>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Does the URL start with https:// </a:t>
            </a:r>
            <a:br>
              <a:rPr lang="en" sz="2400" b="1" i="0" u="none" strike="noStrike" cap="none">
                <a:solidFill>
                  <a:schemeClr val="dk2"/>
                </a:solidFill>
                <a:latin typeface="Google Sans"/>
                <a:ea typeface="Google Sans"/>
                <a:cs typeface="Google Sans"/>
                <a:sym typeface="Google Sans"/>
              </a:rPr>
            </a:br>
            <a:r>
              <a:rPr lang="en" sz="2400" b="1" i="0" u="none" strike="noStrike" cap="none">
                <a:solidFill>
                  <a:schemeClr val="dk2"/>
                </a:solidFill>
                <a:latin typeface="Google Sans"/>
                <a:ea typeface="Google Sans"/>
                <a:cs typeface="Google Sans"/>
                <a:sym typeface="Google Sans"/>
              </a:rPr>
              <a:t>preceded by a green padlock?</a:t>
            </a:r>
            <a:endParaRPr>
              <a:latin typeface="Google Sans"/>
              <a:ea typeface="Google Sans"/>
              <a:cs typeface="Google Sans"/>
              <a:sym typeface="Google Sans"/>
            </a:endParaRPr>
          </a:p>
        </p:txBody>
      </p:sp>
      <p:pic>
        <p:nvPicPr>
          <p:cNvPr id="3197" name="Google Shape;3197;p122"/>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198" name="Google Shape;3198;p122"/>
          <p:cNvGrpSpPr/>
          <p:nvPr/>
        </p:nvGrpSpPr>
        <p:grpSpPr>
          <a:xfrm>
            <a:off x="2038158" y="1290152"/>
            <a:ext cx="5012262" cy="3079048"/>
            <a:chOff x="2038158" y="1442552"/>
            <a:chExt cx="5012262" cy="3079048"/>
          </a:xfrm>
        </p:grpSpPr>
        <p:pic>
          <p:nvPicPr>
            <p:cNvPr id="3199" name="Google Shape;3199;p122"/>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200" name="Google Shape;3200;p122"/>
            <p:cNvSpPr/>
            <p:nvPr/>
          </p:nvSpPr>
          <p:spPr>
            <a:xfrm>
              <a:off x="2038158"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pic>
        <p:nvPicPr>
          <p:cNvPr id="3201" name="Google Shape;3201;p122"/>
          <p:cNvPicPr preferRelativeResize="0"/>
          <p:nvPr/>
        </p:nvPicPr>
        <p:blipFill rotWithShape="1">
          <a:blip r:embed="rId6">
            <a:alphaModFix/>
          </a:blip>
          <a:srcRect/>
          <a:stretch/>
        </p:blipFill>
        <p:spPr>
          <a:xfrm>
            <a:off x="1734277" y="1041028"/>
            <a:ext cx="5829692" cy="3279184"/>
          </a:xfrm>
          <a:prstGeom prst="rect">
            <a:avLst/>
          </a:prstGeom>
          <a:noFill/>
          <a:ln>
            <a:noFill/>
          </a:ln>
        </p:spPr>
      </p:pic>
      <p:sp>
        <p:nvSpPr>
          <p:cNvPr id="3202" name="Google Shape;3202;p122">
            <a:hlinkClick r:id="rId7"/>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2E4E84BC-B30C-4B19-982A-3158853346CB}"/>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9"/>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3206"/>
        <p:cNvGrpSpPr/>
        <p:nvPr/>
      </p:nvGrpSpPr>
      <p:grpSpPr>
        <a:xfrm>
          <a:off x="0" y="0"/>
          <a:ext cx="0" cy="0"/>
          <a:chOff x="0" y="0"/>
          <a:chExt cx="0" cy="0"/>
        </a:xfrm>
      </p:grpSpPr>
      <p:pic>
        <p:nvPicPr>
          <p:cNvPr id="3207" name="Google Shape;3207;p123"/>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208" name="Google Shape;3208;p123"/>
          <p:cNvGrpSpPr/>
          <p:nvPr/>
        </p:nvGrpSpPr>
        <p:grpSpPr>
          <a:xfrm>
            <a:off x="2038158" y="1290152"/>
            <a:ext cx="5012262" cy="3079048"/>
            <a:chOff x="2038158" y="1442552"/>
            <a:chExt cx="5012262" cy="3079048"/>
          </a:xfrm>
        </p:grpSpPr>
        <p:pic>
          <p:nvPicPr>
            <p:cNvPr id="3209" name="Google Shape;3209;p123"/>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210" name="Google Shape;3210;p123"/>
            <p:cNvSpPr/>
            <p:nvPr/>
          </p:nvSpPr>
          <p:spPr>
            <a:xfrm>
              <a:off x="2038158"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211" name="Google Shape;3211;p123"/>
          <p:cNvSpPr txBox="1"/>
          <p:nvPr/>
        </p:nvSpPr>
        <p:spPr>
          <a:xfrm>
            <a:off x="343558" y="2937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What’s in the fine print?</a:t>
            </a:r>
            <a:endParaRPr>
              <a:latin typeface="Google Sans"/>
              <a:ea typeface="Google Sans"/>
              <a:cs typeface="Google Sans"/>
              <a:sym typeface="Google Sans"/>
            </a:endParaRPr>
          </a:p>
        </p:txBody>
      </p:sp>
      <p:sp>
        <p:nvSpPr>
          <p:cNvPr id="3212" name="Google Shape;3212;p123">
            <a:hlinkClick r:id="rId6"/>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213" name="Google Shape;3213;p123"/>
          <p:cNvPicPr preferRelativeResize="0"/>
          <p:nvPr/>
        </p:nvPicPr>
        <p:blipFill rotWithShape="1">
          <a:blip r:embed="rId7">
            <a:alphaModFix/>
          </a:blip>
          <a:srcRect l="3022" t="5177" r="3415" b="26609"/>
          <a:stretch/>
        </p:blipFill>
        <p:spPr>
          <a:xfrm>
            <a:off x="2246325" y="1701475"/>
            <a:ext cx="4595927" cy="2588977"/>
          </a:xfrm>
          <a:prstGeom prst="rect">
            <a:avLst/>
          </a:prstGeom>
          <a:noFill/>
          <a:ln>
            <a:noFill/>
          </a:ln>
        </p:spPr>
      </p:pic>
      <p:sp>
        <p:nvSpPr>
          <p:cNvPr id="2" name="TextBox 1">
            <a:extLst>
              <a:ext uri="{FF2B5EF4-FFF2-40B4-BE49-F238E27FC236}">
                <a16:creationId xmlns:a16="http://schemas.microsoft.com/office/drawing/2014/main" id="{1F900AFA-76D3-4CDA-9266-893A2ED5E59D}"/>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9"/>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3217"/>
        <p:cNvGrpSpPr/>
        <p:nvPr/>
      </p:nvGrpSpPr>
      <p:grpSpPr>
        <a:xfrm>
          <a:off x="0" y="0"/>
          <a:ext cx="0" cy="0"/>
          <a:chOff x="0" y="0"/>
          <a:chExt cx="0" cy="0"/>
        </a:xfrm>
      </p:grpSpPr>
      <p:sp>
        <p:nvSpPr>
          <p:cNvPr id="3218" name="Google Shape;3218;p124"/>
          <p:cNvSpPr/>
          <p:nvPr/>
        </p:nvSpPr>
        <p:spPr>
          <a:xfrm>
            <a:off x="2254426" y="4284691"/>
            <a:ext cx="46350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Don’t </a:t>
            </a:r>
            <a:r>
              <a:rPr lang="en" sz="2400">
                <a:solidFill>
                  <a:schemeClr val="dk2"/>
                </a:solidFill>
                <a:latin typeface="Google Sans"/>
                <a:ea typeface="Google Sans"/>
                <a:cs typeface="Google Sans"/>
                <a:sym typeface="Google Sans"/>
              </a:rPr>
              <a:t>b</a:t>
            </a:r>
            <a:r>
              <a:rPr lang="en" sz="2400" i="0" u="none" strike="noStrike" cap="none">
                <a:solidFill>
                  <a:schemeClr val="dk2"/>
                </a:solidFill>
                <a:latin typeface="Google Sans"/>
                <a:ea typeface="Google Sans"/>
                <a:cs typeface="Google Sans"/>
                <a:sym typeface="Google Sans"/>
              </a:rPr>
              <a:t>ite the </a:t>
            </a:r>
            <a:r>
              <a:rPr lang="en" sz="2400">
                <a:solidFill>
                  <a:schemeClr val="dk2"/>
                </a:solidFill>
                <a:latin typeface="Google Sans"/>
                <a:ea typeface="Google Sans"/>
                <a:cs typeface="Google Sans"/>
                <a:sym typeface="Google Sans"/>
              </a:rPr>
              <a:t>p</a:t>
            </a:r>
            <a:r>
              <a:rPr lang="en" sz="2400" i="0" u="none" strike="noStrike" cap="none">
                <a:solidFill>
                  <a:schemeClr val="dk2"/>
                </a:solidFill>
                <a:latin typeface="Google Sans"/>
                <a:ea typeface="Google Sans"/>
                <a:cs typeface="Google Sans"/>
                <a:sym typeface="Google Sans"/>
              </a:rPr>
              <a:t>hishing </a:t>
            </a:r>
            <a:r>
              <a:rPr lang="en" sz="2400">
                <a:solidFill>
                  <a:schemeClr val="dk2"/>
                </a:solidFill>
                <a:latin typeface="Google Sans"/>
                <a:ea typeface="Google Sans"/>
                <a:cs typeface="Google Sans"/>
                <a:sym typeface="Google Sans"/>
              </a:rPr>
              <a:t>h</a:t>
            </a:r>
            <a:r>
              <a:rPr lang="en" sz="2400" i="0" u="none" strike="noStrike" cap="none">
                <a:solidFill>
                  <a:schemeClr val="dk2"/>
                </a:solidFill>
                <a:latin typeface="Google Sans"/>
                <a:ea typeface="Google Sans"/>
                <a:cs typeface="Google Sans"/>
                <a:sym typeface="Google Sans"/>
              </a:rPr>
              <a:t>ook</a:t>
            </a:r>
            <a:endParaRPr>
              <a:latin typeface="Google Sans"/>
              <a:ea typeface="Google Sans"/>
              <a:cs typeface="Google Sans"/>
              <a:sym typeface="Google Sans"/>
            </a:endParaRPr>
          </a:p>
        </p:txBody>
      </p:sp>
      <p:sp>
        <p:nvSpPr>
          <p:cNvPr id="3219" name="Google Shape;3219;p124"/>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4"/>
              </a:buClr>
              <a:buSzPts val="4000"/>
              <a:buFont typeface="Arial"/>
              <a:buNone/>
            </a:pPr>
            <a:r>
              <a:rPr lang="en" sz="4000" b="1" i="0" u="none" strike="noStrike" cap="none">
                <a:solidFill>
                  <a:schemeClr val="accent4"/>
                </a:solidFill>
                <a:latin typeface="Google Sans"/>
                <a:ea typeface="Google Sans"/>
                <a:cs typeface="Google Sans"/>
                <a:sym typeface="Google Sans"/>
              </a:rPr>
              <a:t>Activity!</a:t>
            </a:r>
            <a:endParaRPr>
              <a:latin typeface="Google Sans"/>
              <a:ea typeface="Google Sans"/>
              <a:cs typeface="Google Sans"/>
              <a:sym typeface="Google Sans"/>
            </a:endParaRPr>
          </a:p>
        </p:txBody>
      </p:sp>
      <p:sp>
        <p:nvSpPr>
          <p:cNvPr id="3220" name="Google Shape;3220;p124"/>
          <p:cNvSpPr/>
          <p:nvPr/>
        </p:nvSpPr>
        <p:spPr>
          <a:xfrm>
            <a:off x="3795969" y="3441520"/>
            <a:ext cx="3657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cxnSp>
        <p:nvCxnSpPr>
          <p:cNvPr id="3221" name="Google Shape;3221;p124"/>
          <p:cNvCxnSpPr/>
          <p:nvPr/>
        </p:nvCxnSpPr>
        <p:spPr>
          <a:xfrm rot="10800000">
            <a:off x="4931708" y="77447"/>
            <a:ext cx="0" cy="1459800"/>
          </a:xfrm>
          <a:prstGeom prst="straightConnector1">
            <a:avLst/>
          </a:prstGeom>
          <a:noFill/>
          <a:ln w="19050" cap="flat" cmpd="sng">
            <a:solidFill>
              <a:schemeClr val="dk2"/>
            </a:solidFill>
            <a:prstDash val="solid"/>
            <a:miter lim="400000"/>
            <a:headEnd type="none" w="sm" len="sm"/>
            <a:tailEnd type="none" w="sm" len="sm"/>
          </a:ln>
        </p:spPr>
      </p:cxnSp>
      <p:pic>
        <p:nvPicPr>
          <p:cNvPr id="3222" name="Google Shape;3222;p124"/>
          <p:cNvPicPr preferRelativeResize="0"/>
          <p:nvPr/>
        </p:nvPicPr>
        <p:blipFill rotWithShape="1">
          <a:blip r:embed="rId4">
            <a:alphaModFix/>
          </a:blip>
          <a:srcRect/>
          <a:stretch/>
        </p:blipFill>
        <p:spPr>
          <a:xfrm>
            <a:off x="4528109" y="1520623"/>
            <a:ext cx="579650" cy="579650"/>
          </a:xfrm>
          <a:prstGeom prst="rect">
            <a:avLst/>
          </a:prstGeom>
          <a:noFill/>
          <a:ln>
            <a:noFill/>
          </a:ln>
        </p:spPr>
      </p:pic>
      <p:sp>
        <p:nvSpPr>
          <p:cNvPr id="3223" name="Google Shape;3223;p124"/>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4" name="Google Shape;3224;p124"/>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5" name="Google Shape;3225;p124"/>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6" name="Google Shape;3226;p124"/>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7" name="Google Shape;3227;p124"/>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8" name="Google Shape;3228;p124"/>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9" name="Google Shape;3229;p124"/>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0" name="Google Shape;3230;p124"/>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1" name="Google Shape;3231;p124"/>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2" name="Google Shape;3232;p124"/>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3" name="Google Shape;3233;p124"/>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4" name="Google Shape;3234;p124"/>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5" name="Google Shape;3235;p124"/>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6" name="Google Shape;3236;p124"/>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7" name="Google Shape;3237;p124"/>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8" name="Google Shape;3238;p124"/>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9" name="Google Shape;3239;p124"/>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0" name="Google Shape;3240;p124"/>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1" name="Google Shape;3241;p124"/>
          <p:cNvSpPr/>
          <p:nvPr/>
        </p:nvSpPr>
        <p:spPr>
          <a:xfrm>
            <a:off x="3673562" y="1925332"/>
            <a:ext cx="773374" cy="223594"/>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2" name="Google Shape;3242;p124"/>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3" name="Google Shape;3243;p124"/>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4" name="Google Shape;3244;p124"/>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5" name="Google Shape;3245;p124"/>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6" name="Google Shape;3246;p124"/>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7" name="Google Shape;3247;p124"/>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8" name="Google Shape;3248;p124"/>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9" name="Google Shape;3249;p124"/>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0" name="Google Shape;3250;p124"/>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1" name="Google Shape;3251;p124"/>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2" name="Google Shape;3252;p124"/>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3" name="Google Shape;3253;p124"/>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4" name="Google Shape;3254;p124"/>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5" name="Google Shape;3255;p124"/>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6" name="Google Shape;3256;p124"/>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7" name="Google Shape;3257;p124"/>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8" name="Google Shape;3258;p124"/>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9" name="Google Shape;3259;p124"/>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0" name="Google Shape;3260;p124"/>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1" name="Google Shape;3261;p124"/>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2" name="Google Shape;3262;p124"/>
          <p:cNvSpPr/>
          <p:nvPr/>
        </p:nvSpPr>
        <p:spPr>
          <a:xfrm>
            <a:off x="3673562" y="1925332"/>
            <a:ext cx="773374" cy="223594"/>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3" name="Google Shape;3263;p124"/>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4" name="Google Shape;3264;p124"/>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5" name="Google Shape;3265;p124"/>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6" name="Google Shape;3266;p124"/>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7" name="Google Shape;3267;p124"/>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8" name="Google Shape;3268;p124"/>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3269" name="Google Shape;3269;p124"/>
          <p:cNvGrpSpPr/>
          <p:nvPr/>
        </p:nvGrpSpPr>
        <p:grpSpPr>
          <a:xfrm>
            <a:off x="4581780" y="2069199"/>
            <a:ext cx="174227" cy="835569"/>
            <a:chOff x="6945270" y="2693707"/>
            <a:chExt cx="195410" cy="937262"/>
          </a:xfrm>
        </p:grpSpPr>
        <p:sp>
          <p:nvSpPr>
            <p:cNvPr id="3270" name="Google Shape;3270;p124"/>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71" name="Google Shape;3271;p124"/>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72" name="Google Shape;3272;p124"/>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73" name="Google Shape;3273;p124"/>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74" name="Google Shape;3274;p124"/>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75" name="Google Shape;3275;p124"/>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76" name="Google Shape;3276;p124"/>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77" name="Google Shape;3277;p124"/>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78" name="Google Shape;3278;p124"/>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279" name="Google Shape;3279;p124"/>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0" name="Google Shape;3280;p124"/>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1" name="Google Shape;3281;p124"/>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2" name="Google Shape;3282;p124"/>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3" name="Google Shape;3283;p124"/>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4" name="Google Shape;3284;p124"/>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5" name="Google Shape;3285;p124"/>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6" name="Google Shape;3286;p124"/>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7" name="Google Shape;3287;p124"/>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8" name="Google Shape;3288;p124"/>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89" name="Google Shape;3289;p124"/>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90" name="Google Shape;3290;p124"/>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91" name="Google Shape;3291;p124"/>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92" name="Google Shape;3292;p124"/>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3293" name="Google Shape;3293;p124"/>
          <p:cNvGrpSpPr/>
          <p:nvPr/>
        </p:nvGrpSpPr>
        <p:grpSpPr>
          <a:xfrm rot="-744606">
            <a:off x="3432478" y="1010481"/>
            <a:ext cx="1158105" cy="844512"/>
            <a:chOff x="3527723" y="1139643"/>
            <a:chExt cx="1158146" cy="844541"/>
          </a:xfrm>
        </p:grpSpPr>
        <p:sp>
          <p:nvSpPr>
            <p:cNvPr id="3294" name="Google Shape;3294;p124"/>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95" name="Google Shape;3295;p124"/>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96" name="Google Shape;3296;p124"/>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97" name="Google Shape;3297;p124"/>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98" name="Google Shape;3298;p124"/>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99" name="Google Shape;3299;p124"/>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0" name="Google Shape;3300;p124"/>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1" name="Google Shape;3301;p124"/>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2" name="Google Shape;3302;p124"/>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3" name="Google Shape;3303;p124"/>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4" name="Google Shape;3304;p124"/>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5" name="Google Shape;3305;p124"/>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6" name="Google Shape;3306;p124"/>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7" name="Google Shape;3307;p124"/>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8" name="Google Shape;3308;p124"/>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09" name="Google Shape;3309;p124"/>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0" name="Google Shape;3310;p124"/>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1" name="Google Shape;3311;p124"/>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2" name="Google Shape;3312;p124"/>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3" name="Google Shape;3313;p124"/>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4" name="Google Shape;3314;p124"/>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5" name="Google Shape;3315;p124"/>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6" name="Google Shape;3316;p124"/>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7" name="Google Shape;3317;p124"/>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8" name="Google Shape;3318;p124"/>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19" name="Google Shape;3319;p124"/>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0" name="Google Shape;3320;p124"/>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1" name="Google Shape;3321;p124"/>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2" name="Google Shape;3322;p124"/>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3" name="Google Shape;3323;p124"/>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4" name="Google Shape;3324;p124"/>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5" name="Google Shape;3325;p124"/>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6" name="Google Shape;3326;p124"/>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7" name="Google Shape;3327;p124"/>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8" name="Google Shape;3328;p124"/>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29" name="Google Shape;3329;p124"/>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0" name="Google Shape;3330;p124"/>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1" name="Google Shape;3331;p124"/>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2" name="Google Shape;3332;p124"/>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3" name="Google Shape;3333;p124"/>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4" name="Google Shape;3334;p124"/>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5" name="Google Shape;3335;p124"/>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336" name="Google Shape;3336;p124"/>
          <p:cNvSpPr/>
          <p:nvPr/>
        </p:nvSpPr>
        <p:spPr>
          <a:xfrm>
            <a:off x="3674169" y="1925938"/>
            <a:ext cx="772848" cy="223331"/>
          </a:xfrm>
          <a:custGeom>
            <a:avLst/>
            <a:gdLst/>
            <a:ahLst/>
            <a:cxnLst/>
            <a:rect l="l" t="t" r="r" b="b"/>
            <a:pathLst>
              <a:path w="865936" h="250231" extrusionOk="0">
                <a:moveTo>
                  <a:pt x="228421" y="0"/>
                </a:moveTo>
                <a:lnTo>
                  <a:pt x="0" y="78105"/>
                </a:lnTo>
                <a:lnTo>
                  <a:pt x="190989" y="157389"/>
                </a:lnTo>
                <a:lnTo>
                  <a:pt x="684379" y="250231"/>
                </a:lnTo>
                <a:lnTo>
                  <a:pt x="865936" y="96379"/>
                </a:lnTo>
                <a:lnTo>
                  <a:pt x="740378" y="28000"/>
                </a:lnTo>
                <a:lnTo>
                  <a:pt x="228421" y="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7" name="Google Shape;3337;p124"/>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8" name="Google Shape;3338;p124"/>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339" name="Google Shape;3339;p124"/>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3340" name="Google Shape;3340;p124">
            <a:hlinkClick r:id="rId5"/>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DC2E05C2-453E-4C61-8CDE-162CB6F5DC6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3344"/>
        <p:cNvGrpSpPr/>
        <p:nvPr/>
      </p:nvGrpSpPr>
      <p:grpSpPr>
        <a:xfrm>
          <a:off x="0" y="0"/>
          <a:ext cx="0" cy="0"/>
          <a:chOff x="0" y="0"/>
          <a:chExt cx="0" cy="0"/>
        </a:xfrm>
      </p:grpSpPr>
      <p:sp>
        <p:nvSpPr>
          <p:cNvPr id="3345" name="Google Shape;3345;p125"/>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a:t>
            </a:r>
            <a:r>
              <a:rPr lang="en" sz="2000" i="0" u="none" strike="noStrike" cap="none">
                <a:solidFill>
                  <a:schemeClr val="dk2"/>
                </a:solidFill>
                <a:latin typeface="Google Sans"/>
                <a:ea typeface="Google Sans"/>
                <a:cs typeface="Google Sans"/>
                <a:sym typeface="Google Sans"/>
              </a:rPr>
              <a:t> evidence for your decision.</a:t>
            </a:r>
            <a:endParaRPr>
              <a:latin typeface="Google Sans"/>
              <a:ea typeface="Google Sans"/>
              <a:cs typeface="Google Sans"/>
              <a:sym typeface="Google Sans"/>
            </a:endParaRPr>
          </a:p>
        </p:txBody>
      </p:sp>
      <p:grpSp>
        <p:nvGrpSpPr>
          <p:cNvPr id="3346" name="Google Shape;3346;p125"/>
          <p:cNvGrpSpPr/>
          <p:nvPr/>
        </p:nvGrpSpPr>
        <p:grpSpPr>
          <a:xfrm>
            <a:off x="1569099" y="1128242"/>
            <a:ext cx="6005790" cy="3258439"/>
            <a:chOff x="1235449" y="1277508"/>
            <a:chExt cx="6673100" cy="3620488"/>
          </a:xfrm>
        </p:grpSpPr>
        <p:pic>
          <p:nvPicPr>
            <p:cNvPr id="3347" name="Google Shape;3347;p125"/>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48" name="Google Shape;3348;p125"/>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pic>
        <p:nvPicPr>
          <p:cNvPr id="3349" name="Google Shape;3349;p125"/>
          <p:cNvPicPr preferRelativeResize="0"/>
          <p:nvPr/>
        </p:nvPicPr>
        <p:blipFill rotWithShape="1">
          <a:blip r:embed="rId5">
            <a:alphaModFix/>
          </a:blip>
          <a:srcRect t="1320" b="2265"/>
          <a:stretch/>
        </p:blipFill>
        <p:spPr>
          <a:xfrm>
            <a:off x="2832287" y="1279709"/>
            <a:ext cx="3479427" cy="2753070"/>
          </a:xfrm>
          <a:prstGeom prst="rect">
            <a:avLst/>
          </a:prstGeom>
          <a:noFill/>
          <a:ln>
            <a:noFill/>
          </a:ln>
        </p:spPr>
      </p:pic>
      <p:sp>
        <p:nvSpPr>
          <p:cNvPr id="3350" name="Google Shape;3350;p125"/>
          <p:cNvSpPr/>
          <p:nvPr/>
        </p:nvSpPr>
        <p:spPr>
          <a:xfrm>
            <a:off x="500736" y="1790700"/>
            <a:ext cx="1374900" cy="1374900"/>
          </a:xfrm>
          <a:prstGeom prst="ellipse">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51" name="Google Shape;3351;p125"/>
          <p:cNvSpPr txBox="1"/>
          <p:nvPr/>
        </p:nvSpPr>
        <p:spPr>
          <a:xfrm>
            <a:off x="668844" y="2243502"/>
            <a:ext cx="10386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352" name="Google Shape;3352;p125"/>
          <p:cNvSpPr/>
          <p:nvPr/>
        </p:nvSpPr>
        <p:spPr>
          <a:xfrm>
            <a:off x="7217207" y="1790700"/>
            <a:ext cx="1374900" cy="1374900"/>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53" name="Google Shape;3353;p125"/>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sp>
        <p:nvSpPr>
          <p:cNvPr id="3354" name="Google Shape;3354;p125">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92A3FB0E-E043-4EDC-98B7-F966B33B20BB}"/>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3358"/>
        <p:cNvGrpSpPr/>
        <p:nvPr/>
      </p:nvGrpSpPr>
      <p:grpSpPr>
        <a:xfrm>
          <a:off x="0" y="0"/>
          <a:ext cx="0" cy="0"/>
          <a:chOff x="0" y="0"/>
          <a:chExt cx="0" cy="0"/>
        </a:xfrm>
      </p:grpSpPr>
      <p:sp>
        <p:nvSpPr>
          <p:cNvPr id="3359" name="Google Shape;3359;p126"/>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a:t>
            </a:r>
            <a:r>
              <a:rPr lang="en" sz="2000" i="0" u="none" strike="noStrike" cap="none">
                <a:solidFill>
                  <a:schemeClr val="dk2"/>
                </a:solidFill>
                <a:latin typeface="Google Sans"/>
                <a:ea typeface="Google Sans"/>
                <a:cs typeface="Google Sans"/>
                <a:sym typeface="Google Sans"/>
              </a:rPr>
              <a:t> evidence for your decision.</a:t>
            </a:r>
            <a:endParaRPr>
              <a:latin typeface="Google Sans"/>
              <a:ea typeface="Google Sans"/>
              <a:cs typeface="Google Sans"/>
              <a:sym typeface="Google Sans"/>
            </a:endParaRPr>
          </a:p>
        </p:txBody>
      </p:sp>
      <p:grpSp>
        <p:nvGrpSpPr>
          <p:cNvPr id="3360" name="Google Shape;3360;p126"/>
          <p:cNvGrpSpPr/>
          <p:nvPr/>
        </p:nvGrpSpPr>
        <p:grpSpPr>
          <a:xfrm>
            <a:off x="1569099" y="1128242"/>
            <a:ext cx="6005790" cy="3258439"/>
            <a:chOff x="1235449" y="1277508"/>
            <a:chExt cx="6673100" cy="3620488"/>
          </a:xfrm>
        </p:grpSpPr>
        <p:pic>
          <p:nvPicPr>
            <p:cNvPr id="3361" name="Google Shape;3361;p126"/>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62" name="Google Shape;3362;p126"/>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pic>
        <p:nvPicPr>
          <p:cNvPr id="3363" name="Google Shape;3363;p126"/>
          <p:cNvPicPr preferRelativeResize="0"/>
          <p:nvPr/>
        </p:nvPicPr>
        <p:blipFill rotWithShape="1">
          <a:blip r:embed="rId5">
            <a:alphaModFix/>
          </a:blip>
          <a:srcRect t="1320" b="2265"/>
          <a:stretch/>
        </p:blipFill>
        <p:spPr>
          <a:xfrm>
            <a:off x="2832287" y="1279709"/>
            <a:ext cx="3479427" cy="2753070"/>
          </a:xfrm>
          <a:prstGeom prst="rect">
            <a:avLst/>
          </a:prstGeom>
          <a:noFill/>
          <a:ln>
            <a:noFill/>
          </a:ln>
        </p:spPr>
      </p:pic>
      <p:sp>
        <p:nvSpPr>
          <p:cNvPr id="3364" name="Google Shape;3364;p126"/>
          <p:cNvSpPr/>
          <p:nvPr/>
        </p:nvSpPr>
        <p:spPr>
          <a:xfrm>
            <a:off x="500736" y="1790700"/>
            <a:ext cx="1374900" cy="1374900"/>
          </a:xfrm>
          <a:prstGeom prst="ellipse">
            <a:avLst/>
          </a:prstGeom>
          <a:solidFill>
            <a:srgbClr val="72D37B"/>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65" name="Google Shape;3365;p126"/>
          <p:cNvSpPr txBox="1"/>
          <p:nvPr/>
        </p:nvSpPr>
        <p:spPr>
          <a:xfrm>
            <a:off x="668844" y="2243502"/>
            <a:ext cx="10386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366" name="Google Shape;3366;p126"/>
          <p:cNvSpPr/>
          <p:nvPr/>
        </p:nvSpPr>
        <p:spPr>
          <a:xfrm>
            <a:off x="7217207" y="1790700"/>
            <a:ext cx="1374900" cy="1374900"/>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67" name="Google Shape;3367;p126"/>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sp>
        <p:nvSpPr>
          <p:cNvPr id="3368" name="Google Shape;3368;p126">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49EB92EC-8F45-4A3F-AE3E-D032D920159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pic>
        <p:nvPicPr>
          <p:cNvPr id="155" name="Google Shape;155;p30"/>
          <p:cNvPicPr preferRelativeResize="0"/>
          <p:nvPr/>
        </p:nvPicPr>
        <p:blipFill rotWithShape="1">
          <a:blip r:embed="rId4">
            <a:alphaModFix/>
          </a:blip>
          <a:srcRect t="8721" b="7421"/>
          <a:stretch/>
        </p:blipFill>
        <p:spPr>
          <a:xfrm>
            <a:off x="1497075" y="1061829"/>
            <a:ext cx="6432828" cy="3596400"/>
          </a:xfrm>
          <a:prstGeom prst="rect">
            <a:avLst/>
          </a:prstGeom>
          <a:noFill/>
          <a:ln w="12700">
            <a:solidFill>
              <a:srgbClr val="002060"/>
            </a:solidFill>
          </a:ln>
        </p:spPr>
      </p:pic>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“To” line </a:t>
            </a:r>
            <a:r>
              <a:rPr lang="en" dirty="0">
                <a:latin typeface="Open Sans" panose="020B0606030504020204" pitchFamily="34" charset="0"/>
                <a:ea typeface="Open Sans" panose="020B0606030504020204" pitchFamily="34" charset="0"/>
                <a:cs typeface="Open Sans" panose="020B0606030504020204" pitchFamily="34" charset="0"/>
                <a:sym typeface="Average"/>
              </a:rPr>
              <a:t>- the recipient's email address</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58" name="Google Shape;158;p30"/>
          <p:cNvSpPr/>
          <p:nvPr/>
        </p:nvSpPr>
        <p:spPr>
          <a:xfrm>
            <a:off x="2219400" y="1442529"/>
            <a:ext cx="4981500" cy="315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59" name="Google Shape;159;p30"/>
          <p:cNvCxnSpPr/>
          <p:nvPr/>
        </p:nvCxnSpPr>
        <p:spPr>
          <a:xfrm rot="10800000" flipH="1">
            <a:off x="789000" y="1596279"/>
            <a:ext cx="1312200" cy="6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3372"/>
        <p:cNvGrpSpPr/>
        <p:nvPr/>
      </p:nvGrpSpPr>
      <p:grpSpPr>
        <a:xfrm>
          <a:off x="0" y="0"/>
          <a:ext cx="0" cy="0"/>
          <a:chOff x="0" y="0"/>
          <a:chExt cx="0" cy="0"/>
        </a:xfrm>
      </p:grpSpPr>
      <p:sp>
        <p:nvSpPr>
          <p:cNvPr id="3373" name="Google Shape;3373;p127"/>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lvl="0" indent="0" algn="ctr" rtl="0">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 evidence for your decision.</a:t>
            </a:r>
            <a:endParaRPr>
              <a:latin typeface="Google Sans"/>
              <a:ea typeface="Google Sans"/>
              <a:cs typeface="Google Sans"/>
              <a:sym typeface="Google Sans"/>
            </a:endParaRPr>
          </a:p>
        </p:txBody>
      </p:sp>
      <p:grpSp>
        <p:nvGrpSpPr>
          <p:cNvPr id="3374" name="Google Shape;3374;p127"/>
          <p:cNvGrpSpPr/>
          <p:nvPr/>
        </p:nvGrpSpPr>
        <p:grpSpPr>
          <a:xfrm>
            <a:off x="1569104" y="1125108"/>
            <a:ext cx="6005790" cy="3258439"/>
            <a:chOff x="1235449" y="1277508"/>
            <a:chExt cx="6673100" cy="3620488"/>
          </a:xfrm>
        </p:grpSpPr>
        <p:pic>
          <p:nvPicPr>
            <p:cNvPr id="3375" name="Google Shape;3375;p127"/>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76" name="Google Shape;3376;p127"/>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377" name="Google Shape;3377;p127"/>
          <p:cNvSpPr/>
          <p:nvPr/>
        </p:nvSpPr>
        <p:spPr>
          <a:xfrm>
            <a:off x="500736" y="1790700"/>
            <a:ext cx="1374900" cy="1374900"/>
          </a:xfrm>
          <a:prstGeom prst="ellipse">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78" name="Google Shape;3378;p127"/>
          <p:cNvSpPr txBox="1"/>
          <p:nvPr/>
        </p:nvSpPr>
        <p:spPr>
          <a:xfrm>
            <a:off x="668844" y="2243502"/>
            <a:ext cx="10386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379" name="Google Shape;3379;p127"/>
          <p:cNvSpPr/>
          <p:nvPr/>
        </p:nvSpPr>
        <p:spPr>
          <a:xfrm>
            <a:off x="7217207" y="1790700"/>
            <a:ext cx="1374900" cy="1374900"/>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80" name="Google Shape;3380;p127"/>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pic>
        <p:nvPicPr>
          <p:cNvPr id="3381" name="Google Shape;3381;p127"/>
          <p:cNvPicPr preferRelativeResize="0"/>
          <p:nvPr/>
        </p:nvPicPr>
        <p:blipFill rotWithShape="1">
          <a:blip r:embed="rId5">
            <a:alphaModFix/>
          </a:blip>
          <a:srcRect l="1795" t="1889" r="2189" b="2205"/>
          <a:stretch/>
        </p:blipFill>
        <p:spPr>
          <a:xfrm>
            <a:off x="3202081" y="1274548"/>
            <a:ext cx="2739839" cy="2770633"/>
          </a:xfrm>
          <a:prstGeom prst="rect">
            <a:avLst/>
          </a:prstGeom>
          <a:noFill/>
          <a:ln>
            <a:noFill/>
          </a:ln>
        </p:spPr>
      </p:pic>
      <p:sp>
        <p:nvSpPr>
          <p:cNvPr id="3382" name="Google Shape;3382;p127">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3E390FF9-0632-45FE-8ED0-B2C9549CB6F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3386"/>
        <p:cNvGrpSpPr/>
        <p:nvPr/>
      </p:nvGrpSpPr>
      <p:grpSpPr>
        <a:xfrm>
          <a:off x="0" y="0"/>
          <a:ext cx="0" cy="0"/>
          <a:chOff x="0" y="0"/>
          <a:chExt cx="0" cy="0"/>
        </a:xfrm>
      </p:grpSpPr>
      <p:sp>
        <p:nvSpPr>
          <p:cNvPr id="3387" name="Google Shape;3387;p128"/>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lvl="0" indent="0" algn="ctr" rtl="0">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 evidence for your decision.</a:t>
            </a:r>
            <a:endParaRPr>
              <a:latin typeface="Google Sans"/>
              <a:ea typeface="Google Sans"/>
              <a:cs typeface="Google Sans"/>
              <a:sym typeface="Google Sans"/>
            </a:endParaRPr>
          </a:p>
        </p:txBody>
      </p:sp>
      <p:grpSp>
        <p:nvGrpSpPr>
          <p:cNvPr id="3388" name="Google Shape;3388;p128"/>
          <p:cNvGrpSpPr/>
          <p:nvPr/>
        </p:nvGrpSpPr>
        <p:grpSpPr>
          <a:xfrm>
            <a:off x="1569104" y="1125108"/>
            <a:ext cx="6005790" cy="3258439"/>
            <a:chOff x="1235449" y="1277508"/>
            <a:chExt cx="6673100" cy="3620488"/>
          </a:xfrm>
        </p:grpSpPr>
        <p:pic>
          <p:nvPicPr>
            <p:cNvPr id="3389" name="Google Shape;3389;p128"/>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90" name="Google Shape;3390;p128"/>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391" name="Google Shape;3391;p128"/>
          <p:cNvSpPr/>
          <p:nvPr/>
        </p:nvSpPr>
        <p:spPr>
          <a:xfrm>
            <a:off x="500736" y="1790700"/>
            <a:ext cx="1374900" cy="1374900"/>
          </a:xfrm>
          <a:prstGeom prst="ellipse">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92" name="Google Shape;3392;p128"/>
          <p:cNvSpPr txBox="1"/>
          <p:nvPr/>
        </p:nvSpPr>
        <p:spPr>
          <a:xfrm>
            <a:off x="668844" y="2243502"/>
            <a:ext cx="10386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393" name="Google Shape;3393;p128"/>
          <p:cNvSpPr/>
          <p:nvPr/>
        </p:nvSpPr>
        <p:spPr>
          <a:xfrm>
            <a:off x="7217207" y="1790700"/>
            <a:ext cx="1374900" cy="1374900"/>
          </a:xfrm>
          <a:prstGeom prst="ellipse">
            <a:avLst/>
          </a:prstGeom>
          <a:solidFill>
            <a:srgbClr val="FF816C"/>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94" name="Google Shape;3394;p128"/>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pic>
        <p:nvPicPr>
          <p:cNvPr id="3395" name="Google Shape;3395;p128"/>
          <p:cNvPicPr preferRelativeResize="0"/>
          <p:nvPr/>
        </p:nvPicPr>
        <p:blipFill rotWithShape="1">
          <a:blip r:embed="rId5">
            <a:alphaModFix/>
          </a:blip>
          <a:srcRect l="1795" t="1889" r="2189" b="2205"/>
          <a:stretch/>
        </p:blipFill>
        <p:spPr>
          <a:xfrm>
            <a:off x="3202081" y="1274548"/>
            <a:ext cx="2739839" cy="2770633"/>
          </a:xfrm>
          <a:prstGeom prst="rect">
            <a:avLst/>
          </a:prstGeom>
          <a:noFill/>
          <a:ln>
            <a:noFill/>
          </a:ln>
        </p:spPr>
      </p:pic>
      <p:sp>
        <p:nvSpPr>
          <p:cNvPr id="3396" name="Google Shape;3396;p128">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FD7CC10F-694B-41CB-8B9A-3034EB87701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3400"/>
        <p:cNvGrpSpPr/>
        <p:nvPr/>
      </p:nvGrpSpPr>
      <p:grpSpPr>
        <a:xfrm>
          <a:off x="0" y="0"/>
          <a:ext cx="0" cy="0"/>
          <a:chOff x="0" y="0"/>
          <a:chExt cx="0" cy="0"/>
        </a:xfrm>
      </p:grpSpPr>
      <p:sp>
        <p:nvSpPr>
          <p:cNvPr id="3401" name="Google Shape;3401;p129"/>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lvl="0" indent="0" algn="ctr" rtl="0">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 evidence for your decision.</a:t>
            </a:r>
            <a:endParaRPr>
              <a:latin typeface="Google Sans"/>
              <a:ea typeface="Google Sans"/>
              <a:cs typeface="Google Sans"/>
              <a:sym typeface="Google Sans"/>
            </a:endParaRPr>
          </a:p>
        </p:txBody>
      </p:sp>
      <p:grpSp>
        <p:nvGrpSpPr>
          <p:cNvPr id="3402" name="Google Shape;3402;p129"/>
          <p:cNvGrpSpPr/>
          <p:nvPr/>
        </p:nvGrpSpPr>
        <p:grpSpPr>
          <a:xfrm>
            <a:off x="1569104" y="1125108"/>
            <a:ext cx="6005790" cy="3258439"/>
            <a:chOff x="1235449" y="1277508"/>
            <a:chExt cx="6673100" cy="3620488"/>
          </a:xfrm>
        </p:grpSpPr>
        <p:pic>
          <p:nvPicPr>
            <p:cNvPr id="3403" name="Google Shape;3403;p129"/>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04" name="Google Shape;3404;p129"/>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405" name="Google Shape;3405;p129"/>
          <p:cNvSpPr/>
          <p:nvPr/>
        </p:nvSpPr>
        <p:spPr>
          <a:xfrm>
            <a:off x="500736" y="1790700"/>
            <a:ext cx="1374900" cy="1374900"/>
          </a:xfrm>
          <a:prstGeom prst="ellipse">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06" name="Google Shape;3406;p129"/>
          <p:cNvSpPr txBox="1"/>
          <p:nvPr/>
        </p:nvSpPr>
        <p:spPr>
          <a:xfrm>
            <a:off x="668863" y="2286109"/>
            <a:ext cx="1038600" cy="3843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407" name="Google Shape;3407;p129"/>
          <p:cNvSpPr/>
          <p:nvPr/>
        </p:nvSpPr>
        <p:spPr>
          <a:xfrm>
            <a:off x="7217207" y="1790700"/>
            <a:ext cx="1374900" cy="1374900"/>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08" name="Google Shape;3408;p129"/>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pic>
        <p:nvPicPr>
          <p:cNvPr id="3409" name="Google Shape;3409;p129"/>
          <p:cNvPicPr preferRelativeResize="0"/>
          <p:nvPr/>
        </p:nvPicPr>
        <p:blipFill rotWithShape="1">
          <a:blip r:embed="rId5">
            <a:alphaModFix/>
          </a:blip>
          <a:srcRect l="973" t="2284" r="1693" b="2513"/>
          <a:stretch/>
        </p:blipFill>
        <p:spPr>
          <a:xfrm>
            <a:off x="2543277" y="1287097"/>
            <a:ext cx="4057447" cy="2750273"/>
          </a:xfrm>
          <a:prstGeom prst="rect">
            <a:avLst/>
          </a:prstGeom>
          <a:noFill/>
          <a:ln>
            <a:noFill/>
          </a:ln>
        </p:spPr>
      </p:pic>
      <p:sp>
        <p:nvSpPr>
          <p:cNvPr id="3410" name="Google Shape;3410;p129">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30B32039-1178-425B-AB07-78A94FB0AAED}"/>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3414"/>
        <p:cNvGrpSpPr/>
        <p:nvPr/>
      </p:nvGrpSpPr>
      <p:grpSpPr>
        <a:xfrm>
          <a:off x="0" y="0"/>
          <a:ext cx="0" cy="0"/>
          <a:chOff x="0" y="0"/>
          <a:chExt cx="0" cy="0"/>
        </a:xfrm>
      </p:grpSpPr>
      <p:sp>
        <p:nvSpPr>
          <p:cNvPr id="3415" name="Google Shape;3415;p130"/>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lvl="0" indent="0" algn="ctr" rtl="0">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 evidence for your decision.</a:t>
            </a:r>
            <a:endParaRPr>
              <a:latin typeface="Google Sans"/>
              <a:ea typeface="Google Sans"/>
              <a:cs typeface="Google Sans"/>
              <a:sym typeface="Google Sans"/>
            </a:endParaRPr>
          </a:p>
        </p:txBody>
      </p:sp>
      <p:grpSp>
        <p:nvGrpSpPr>
          <p:cNvPr id="3416" name="Google Shape;3416;p130"/>
          <p:cNvGrpSpPr/>
          <p:nvPr/>
        </p:nvGrpSpPr>
        <p:grpSpPr>
          <a:xfrm>
            <a:off x="1569104" y="1125108"/>
            <a:ext cx="6005790" cy="3258439"/>
            <a:chOff x="1235449" y="1277508"/>
            <a:chExt cx="6673100" cy="3620488"/>
          </a:xfrm>
        </p:grpSpPr>
        <p:pic>
          <p:nvPicPr>
            <p:cNvPr id="3417" name="Google Shape;3417;p130"/>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18" name="Google Shape;3418;p130"/>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419" name="Google Shape;3419;p130"/>
          <p:cNvSpPr/>
          <p:nvPr/>
        </p:nvSpPr>
        <p:spPr>
          <a:xfrm>
            <a:off x="500736" y="1790700"/>
            <a:ext cx="1374900" cy="1374900"/>
          </a:xfrm>
          <a:prstGeom prst="ellipse">
            <a:avLst/>
          </a:prstGeom>
          <a:solidFill>
            <a:srgbClr val="72D37B"/>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20" name="Google Shape;3420;p130"/>
          <p:cNvSpPr txBox="1"/>
          <p:nvPr/>
        </p:nvSpPr>
        <p:spPr>
          <a:xfrm>
            <a:off x="668863" y="2286109"/>
            <a:ext cx="1038600" cy="3843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421" name="Google Shape;3421;p130"/>
          <p:cNvSpPr/>
          <p:nvPr/>
        </p:nvSpPr>
        <p:spPr>
          <a:xfrm>
            <a:off x="7217207" y="1790700"/>
            <a:ext cx="1374900" cy="1374900"/>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22" name="Google Shape;3422;p130"/>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pic>
        <p:nvPicPr>
          <p:cNvPr id="3423" name="Google Shape;3423;p130"/>
          <p:cNvPicPr preferRelativeResize="0"/>
          <p:nvPr/>
        </p:nvPicPr>
        <p:blipFill rotWithShape="1">
          <a:blip r:embed="rId5">
            <a:alphaModFix/>
          </a:blip>
          <a:srcRect l="973" t="2284" r="1693" b="2513"/>
          <a:stretch/>
        </p:blipFill>
        <p:spPr>
          <a:xfrm>
            <a:off x="2543277" y="1287097"/>
            <a:ext cx="4057447" cy="2750273"/>
          </a:xfrm>
          <a:prstGeom prst="rect">
            <a:avLst/>
          </a:prstGeom>
          <a:noFill/>
          <a:ln>
            <a:noFill/>
          </a:ln>
        </p:spPr>
      </p:pic>
      <p:sp>
        <p:nvSpPr>
          <p:cNvPr id="3424" name="Google Shape;3424;p130">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54ABC484-9FAE-4B98-8300-652B2D0E9C2B}"/>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3428"/>
        <p:cNvGrpSpPr/>
        <p:nvPr/>
      </p:nvGrpSpPr>
      <p:grpSpPr>
        <a:xfrm>
          <a:off x="0" y="0"/>
          <a:ext cx="0" cy="0"/>
          <a:chOff x="0" y="0"/>
          <a:chExt cx="0" cy="0"/>
        </a:xfrm>
      </p:grpSpPr>
      <p:sp>
        <p:nvSpPr>
          <p:cNvPr id="3429" name="Google Shape;3429;p131"/>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lvl="0" indent="0" algn="ctr" rtl="0">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 evidence for your decision.</a:t>
            </a:r>
            <a:endParaRPr>
              <a:latin typeface="Google Sans"/>
              <a:ea typeface="Google Sans"/>
              <a:cs typeface="Google Sans"/>
              <a:sym typeface="Google Sans"/>
            </a:endParaRPr>
          </a:p>
        </p:txBody>
      </p:sp>
      <p:grpSp>
        <p:nvGrpSpPr>
          <p:cNvPr id="3430" name="Google Shape;3430;p131"/>
          <p:cNvGrpSpPr/>
          <p:nvPr/>
        </p:nvGrpSpPr>
        <p:grpSpPr>
          <a:xfrm>
            <a:off x="1569104" y="1125108"/>
            <a:ext cx="6005790" cy="3258439"/>
            <a:chOff x="1235449" y="1277508"/>
            <a:chExt cx="6673100" cy="3620488"/>
          </a:xfrm>
        </p:grpSpPr>
        <p:pic>
          <p:nvPicPr>
            <p:cNvPr id="3431" name="Google Shape;3431;p131"/>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32" name="Google Shape;3432;p131"/>
            <p:cNvSpPr/>
            <p:nvPr/>
          </p:nvSpPr>
          <p:spPr>
            <a:xfrm>
              <a:off x="2038158" y="1442554"/>
              <a:ext cx="5010900" cy="3078900"/>
            </a:xfrm>
            <a:prstGeom prst="rect">
              <a:avLst/>
            </a:prstGeom>
            <a:solidFill>
              <a:srgbClr val="FFFFF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433" name="Google Shape;3433;p131"/>
          <p:cNvSpPr/>
          <p:nvPr/>
        </p:nvSpPr>
        <p:spPr>
          <a:xfrm>
            <a:off x="500736" y="1790700"/>
            <a:ext cx="1374900" cy="1374900"/>
          </a:xfrm>
          <a:prstGeom prst="ellipse">
            <a:avLst/>
          </a:prstGeom>
          <a:solidFill>
            <a:srgbClr val="FEFEFE"/>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34" name="Google Shape;3434;p131"/>
          <p:cNvSpPr txBox="1"/>
          <p:nvPr/>
        </p:nvSpPr>
        <p:spPr>
          <a:xfrm>
            <a:off x="668844" y="2243502"/>
            <a:ext cx="10386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435" name="Google Shape;3435;p131"/>
          <p:cNvSpPr/>
          <p:nvPr/>
        </p:nvSpPr>
        <p:spPr>
          <a:xfrm>
            <a:off x="7217207" y="1790700"/>
            <a:ext cx="1374900" cy="1374900"/>
          </a:xfrm>
          <a:prstGeom prst="ellipse">
            <a:avLst/>
          </a:prstGeom>
          <a:solidFill>
            <a:srgbClr val="FFFFFF"/>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36" name="Google Shape;3436;p131"/>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pic>
        <p:nvPicPr>
          <p:cNvPr id="3437" name="Google Shape;3437;p131"/>
          <p:cNvPicPr preferRelativeResize="0"/>
          <p:nvPr/>
        </p:nvPicPr>
        <p:blipFill rotWithShape="1">
          <a:blip r:embed="rId5">
            <a:alphaModFix/>
          </a:blip>
          <a:srcRect l="1286" t="1513" r="1237" b="1445"/>
          <a:stretch/>
        </p:blipFill>
        <p:spPr>
          <a:xfrm>
            <a:off x="3203917" y="1276370"/>
            <a:ext cx="2736166" cy="2770632"/>
          </a:xfrm>
          <a:prstGeom prst="rect">
            <a:avLst/>
          </a:prstGeom>
          <a:noFill/>
          <a:ln>
            <a:noFill/>
          </a:ln>
        </p:spPr>
      </p:pic>
      <p:sp>
        <p:nvSpPr>
          <p:cNvPr id="3438" name="Google Shape;3438;p131">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928BC13E-2B20-40F3-AAF1-03966DCA072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3442"/>
        <p:cNvGrpSpPr/>
        <p:nvPr/>
      </p:nvGrpSpPr>
      <p:grpSpPr>
        <a:xfrm>
          <a:off x="0" y="0"/>
          <a:ext cx="0" cy="0"/>
          <a:chOff x="0" y="0"/>
          <a:chExt cx="0" cy="0"/>
        </a:xfrm>
      </p:grpSpPr>
      <p:sp>
        <p:nvSpPr>
          <p:cNvPr id="3443" name="Google Shape;3443;p132"/>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lvl="0" indent="0" algn="ctr" rtl="0">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 evidence for your decision.</a:t>
            </a:r>
            <a:endParaRPr>
              <a:latin typeface="Google Sans"/>
              <a:ea typeface="Google Sans"/>
              <a:cs typeface="Google Sans"/>
              <a:sym typeface="Google Sans"/>
            </a:endParaRPr>
          </a:p>
        </p:txBody>
      </p:sp>
      <p:grpSp>
        <p:nvGrpSpPr>
          <p:cNvPr id="3444" name="Google Shape;3444;p132"/>
          <p:cNvGrpSpPr/>
          <p:nvPr/>
        </p:nvGrpSpPr>
        <p:grpSpPr>
          <a:xfrm>
            <a:off x="1569104" y="1125108"/>
            <a:ext cx="6005790" cy="3258439"/>
            <a:chOff x="1235449" y="1277508"/>
            <a:chExt cx="6673100" cy="3620488"/>
          </a:xfrm>
        </p:grpSpPr>
        <p:pic>
          <p:nvPicPr>
            <p:cNvPr id="3445" name="Google Shape;3445;p132"/>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46" name="Google Shape;3446;p132"/>
            <p:cNvSpPr/>
            <p:nvPr/>
          </p:nvSpPr>
          <p:spPr>
            <a:xfrm>
              <a:off x="2038158" y="1442554"/>
              <a:ext cx="5010900" cy="3078900"/>
            </a:xfrm>
            <a:prstGeom prst="rect">
              <a:avLst/>
            </a:prstGeom>
            <a:solidFill>
              <a:srgbClr val="FFFFF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447" name="Google Shape;3447;p132"/>
          <p:cNvSpPr/>
          <p:nvPr/>
        </p:nvSpPr>
        <p:spPr>
          <a:xfrm>
            <a:off x="500736" y="1790700"/>
            <a:ext cx="1374900" cy="1374900"/>
          </a:xfrm>
          <a:prstGeom prst="ellipse">
            <a:avLst/>
          </a:prstGeom>
          <a:solidFill>
            <a:srgbClr val="FEFEFE"/>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48" name="Google Shape;3448;p132"/>
          <p:cNvSpPr txBox="1"/>
          <p:nvPr/>
        </p:nvSpPr>
        <p:spPr>
          <a:xfrm>
            <a:off x="668844" y="2243502"/>
            <a:ext cx="10386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449" name="Google Shape;3449;p132"/>
          <p:cNvSpPr/>
          <p:nvPr/>
        </p:nvSpPr>
        <p:spPr>
          <a:xfrm>
            <a:off x="7217207" y="1790700"/>
            <a:ext cx="1374900" cy="1374900"/>
          </a:xfrm>
          <a:prstGeom prst="ellipse">
            <a:avLst/>
          </a:prstGeom>
          <a:solidFill>
            <a:srgbClr val="FF816C"/>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50" name="Google Shape;3450;p132"/>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pic>
        <p:nvPicPr>
          <p:cNvPr id="3451" name="Google Shape;3451;p132"/>
          <p:cNvPicPr preferRelativeResize="0"/>
          <p:nvPr/>
        </p:nvPicPr>
        <p:blipFill rotWithShape="1">
          <a:blip r:embed="rId5">
            <a:alphaModFix/>
          </a:blip>
          <a:srcRect l="1286" t="1513" r="1237" b="1445"/>
          <a:stretch/>
        </p:blipFill>
        <p:spPr>
          <a:xfrm>
            <a:off x="3203917" y="1276370"/>
            <a:ext cx="2736166" cy="2770632"/>
          </a:xfrm>
          <a:prstGeom prst="rect">
            <a:avLst/>
          </a:prstGeom>
          <a:noFill/>
          <a:ln>
            <a:noFill/>
          </a:ln>
        </p:spPr>
      </p:pic>
      <p:sp>
        <p:nvSpPr>
          <p:cNvPr id="3452" name="Google Shape;3452;p132">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F86279F9-7C33-457B-AE40-2E6D4AF49F1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3456"/>
        <p:cNvGrpSpPr/>
        <p:nvPr/>
      </p:nvGrpSpPr>
      <p:grpSpPr>
        <a:xfrm>
          <a:off x="0" y="0"/>
          <a:ext cx="0" cy="0"/>
          <a:chOff x="0" y="0"/>
          <a:chExt cx="0" cy="0"/>
        </a:xfrm>
      </p:grpSpPr>
      <p:sp>
        <p:nvSpPr>
          <p:cNvPr id="3457" name="Google Shape;3457;p133"/>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lvl="0" indent="0" algn="ctr" rtl="0">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 evidence for your decision.</a:t>
            </a:r>
            <a:endParaRPr>
              <a:latin typeface="Google Sans"/>
              <a:ea typeface="Google Sans"/>
              <a:cs typeface="Google Sans"/>
              <a:sym typeface="Google Sans"/>
            </a:endParaRPr>
          </a:p>
        </p:txBody>
      </p:sp>
      <p:grpSp>
        <p:nvGrpSpPr>
          <p:cNvPr id="3458" name="Google Shape;3458;p133"/>
          <p:cNvGrpSpPr/>
          <p:nvPr/>
        </p:nvGrpSpPr>
        <p:grpSpPr>
          <a:xfrm>
            <a:off x="1569104" y="1125108"/>
            <a:ext cx="6005790" cy="3258439"/>
            <a:chOff x="1235449" y="1277508"/>
            <a:chExt cx="6673100" cy="3620488"/>
          </a:xfrm>
        </p:grpSpPr>
        <p:pic>
          <p:nvPicPr>
            <p:cNvPr id="3459" name="Google Shape;3459;p133"/>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60" name="Google Shape;3460;p133"/>
            <p:cNvSpPr/>
            <p:nvPr/>
          </p:nvSpPr>
          <p:spPr>
            <a:xfrm>
              <a:off x="2038158" y="1442554"/>
              <a:ext cx="5010900" cy="3078900"/>
            </a:xfrm>
            <a:prstGeom prst="rect">
              <a:avLst/>
            </a:prstGeom>
            <a:solidFill>
              <a:srgbClr val="FFFFF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461" name="Google Shape;3461;p133"/>
          <p:cNvSpPr/>
          <p:nvPr/>
        </p:nvSpPr>
        <p:spPr>
          <a:xfrm>
            <a:off x="500736" y="1790700"/>
            <a:ext cx="1374900" cy="1374900"/>
          </a:xfrm>
          <a:prstGeom prst="ellipse">
            <a:avLst/>
          </a:prstGeom>
          <a:solidFill>
            <a:srgbClr val="FFFFFF"/>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62" name="Google Shape;3462;p133"/>
          <p:cNvSpPr txBox="1"/>
          <p:nvPr/>
        </p:nvSpPr>
        <p:spPr>
          <a:xfrm>
            <a:off x="668844" y="2243502"/>
            <a:ext cx="10386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463" name="Google Shape;3463;p133"/>
          <p:cNvSpPr/>
          <p:nvPr/>
        </p:nvSpPr>
        <p:spPr>
          <a:xfrm>
            <a:off x="7217207" y="1790700"/>
            <a:ext cx="1374900" cy="1374900"/>
          </a:xfrm>
          <a:prstGeom prst="ellipse">
            <a:avLst/>
          </a:prstGeom>
          <a:solidFill>
            <a:srgbClr val="FFFFFF"/>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64" name="Google Shape;3464;p133"/>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pic>
        <p:nvPicPr>
          <p:cNvPr id="3465" name="Google Shape;3465;p133"/>
          <p:cNvPicPr preferRelativeResize="0"/>
          <p:nvPr/>
        </p:nvPicPr>
        <p:blipFill rotWithShape="1">
          <a:blip r:embed="rId5">
            <a:alphaModFix/>
          </a:blip>
          <a:srcRect l="1408" t="1080" r="1418" b="1576"/>
          <a:stretch/>
        </p:blipFill>
        <p:spPr>
          <a:xfrm>
            <a:off x="3277158" y="1270320"/>
            <a:ext cx="2589685" cy="2771120"/>
          </a:xfrm>
          <a:prstGeom prst="rect">
            <a:avLst/>
          </a:prstGeom>
          <a:noFill/>
          <a:ln>
            <a:noFill/>
          </a:ln>
        </p:spPr>
      </p:pic>
      <p:sp>
        <p:nvSpPr>
          <p:cNvPr id="3466" name="Google Shape;3466;p133">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15BC37F6-E426-4BF1-ACB8-3F9FBC2EA7B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3470"/>
        <p:cNvGrpSpPr/>
        <p:nvPr/>
      </p:nvGrpSpPr>
      <p:grpSpPr>
        <a:xfrm>
          <a:off x="0" y="0"/>
          <a:ext cx="0" cy="0"/>
          <a:chOff x="0" y="0"/>
          <a:chExt cx="0" cy="0"/>
        </a:xfrm>
      </p:grpSpPr>
      <p:sp>
        <p:nvSpPr>
          <p:cNvPr id="3471" name="Google Shape;3471;p134"/>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lvl="0" indent="0" algn="ctr" rtl="0">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 evidence for your decision.</a:t>
            </a:r>
            <a:endParaRPr>
              <a:latin typeface="Google Sans"/>
              <a:ea typeface="Google Sans"/>
              <a:cs typeface="Google Sans"/>
              <a:sym typeface="Google Sans"/>
            </a:endParaRPr>
          </a:p>
        </p:txBody>
      </p:sp>
      <p:grpSp>
        <p:nvGrpSpPr>
          <p:cNvPr id="3472" name="Google Shape;3472;p134"/>
          <p:cNvGrpSpPr/>
          <p:nvPr/>
        </p:nvGrpSpPr>
        <p:grpSpPr>
          <a:xfrm>
            <a:off x="1569104" y="1125108"/>
            <a:ext cx="6005790" cy="3258439"/>
            <a:chOff x="1235449" y="1277508"/>
            <a:chExt cx="6673100" cy="3620488"/>
          </a:xfrm>
        </p:grpSpPr>
        <p:pic>
          <p:nvPicPr>
            <p:cNvPr id="3473" name="Google Shape;3473;p134"/>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74" name="Google Shape;3474;p134"/>
            <p:cNvSpPr/>
            <p:nvPr/>
          </p:nvSpPr>
          <p:spPr>
            <a:xfrm>
              <a:off x="2038158" y="1442554"/>
              <a:ext cx="5010900" cy="3078900"/>
            </a:xfrm>
            <a:prstGeom prst="rect">
              <a:avLst/>
            </a:prstGeom>
            <a:solidFill>
              <a:srgbClr val="FFFFF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475" name="Google Shape;3475;p134"/>
          <p:cNvSpPr/>
          <p:nvPr/>
        </p:nvSpPr>
        <p:spPr>
          <a:xfrm>
            <a:off x="500736" y="1790700"/>
            <a:ext cx="1374900" cy="1374900"/>
          </a:xfrm>
          <a:prstGeom prst="ellipse">
            <a:avLst/>
          </a:prstGeom>
          <a:solidFill>
            <a:srgbClr val="FFFFFF"/>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76" name="Google Shape;3476;p134"/>
          <p:cNvSpPr txBox="1"/>
          <p:nvPr/>
        </p:nvSpPr>
        <p:spPr>
          <a:xfrm>
            <a:off x="668844" y="2243502"/>
            <a:ext cx="10386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477" name="Google Shape;3477;p134"/>
          <p:cNvSpPr/>
          <p:nvPr/>
        </p:nvSpPr>
        <p:spPr>
          <a:xfrm>
            <a:off x="7217207" y="1790700"/>
            <a:ext cx="1374900" cy="1374900"/>
          </a:xfrm>
          <a:prstGeom prst="ellipse">
            <a:avLst/>
          </a:prstGeom>
          <a:solidFill>
            <a:srgbClr val="FF816C"/>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78" name="Google Shape;3478;p134"/>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pic>
        <p:nvPicPr>
          <p:cNvPr id="3479" name="Google Shape;3479;p134"/>
          <p:cNvPicPr preferRelativeResize="0"/>
          <p:nvPr/>
        </p:nvPicPr>
        <p:blipFill rotWithShape="1">
          <a:blip r:embed="rId5">
            <a:alphaModFix/>
          </a:blip>
          <a:srcRect l="1408" t="1080" r="1418" b="1576"/>
          <a:stretch/>
        </p:blipFill>
        <p:spPr>
          <a:xfrm>
            <a:off x="3277158" y="1270320"/>
            <a:ext cx="2589685" cy="2771120"/>
          </a:xfrm>
          <a:prstGeom prst="rect">
            <a:avLst/>
          </a:prstGeom>
          <a:noFill/>
          <a:ln>
            <a:noFill/>
          </a:ln>
        </p:spPr>
      </p:pic>
      <p:sp>
        <p:nvSpPr>
          <p:cNvPr id="3480" name="Google Shape;3480;p134">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A160E36F-F703-499A-A386-427F53FDE7C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3484"/>
        <p:cNvGrpSpPr/>
        <p:nvPr/>
      </p:nvGrpSpPr>
      <p:grpSpPr>
        <a:xfrm>
          <a:off x="0" y="0"/>
          <a:ext cx="0" cy="0"/>
          <a:chOff x="0" y="0"/>
          <a:chExt cx="0" cy="0"/>
        </a:xfrm>
      </p:grpSpPr>
      <p:sp>
        <p:nvSpPr>
          <p:cNvPr id="3485" name="Google Shape;3485;p135"/>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If you do fall for a scam, what should you do?</a:t>
            </a:r>
            <a:endParaRPr>
              <a:latin typeface="Google Sans"/>
              <a:ea typeface="Google Sans"/>
              <a:cs typeface="Google Sans"/>
              <a:sym typeface="Google Sans"/>
            </a:endParaRPr>
          </a:p>
        </p:txBody>
      </p:sp>
      <p:sp>
        <p:nvSpPr>
          <p:cNvPr id="3486" name="Google Shape;3486;p135"/>
          <p:cNvSpPr txBox="1"/>
          <p:nvPr/>
        </p:nvSpPr>
        <p:spPr>
          <a:xfrm>
            <a:off x="2110926" y="1004068"/>
            <a:ext cx="6717000" cy="523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n" sz="1400" i="0" u="none" strike="noStrike" cap="none">
                <a:solidFill>
                  <a:schemeClr val="dk2"/>
                </a:solidFill>
                <a:latin typeface="Google Sans"/>
                <a:ea typeface="Google Sans"/>
                <a:cs typeface="Google Sans"/>
                <a:sym typeface="Google Sans"/>
              </a:rPr>
              <a:t>Tell your parent, teacher, or other trusted adult right away. </a:t>
            </a:r>
            <a:br>
              <a:rPr lang="en" sz="1400" i="0" u="none" strike="noStrike" cap="none">
                <a:solidFill>
                  <a:schemeClr val="dk2"/>
                </a:solidFill>
                <a:latin typeface="Google Sans"/>
                <a:ea typeface="Google Sans"/>
                <a:cs typeface="Google Sans"/>
                <a:sym typeface="Google Sans"/>
              </a:rPr>
            </a:br>
            <a:r>
              <a:rPr lang="en" sz="1400" i="0" u="none" strike="noStrike" cap="none">
                <a:solidFill>
                  <a:schemeClr val="dk2"/>
                </a:solidFill>
                <a:latin typeface="Google Sans"/>
                <a:ea typeface="Google Sans"/>
                <a:cs typeface="Google Sans"/>
                <a:sym typeface="Google Sans"/>
              </a:rPr>
              <a:t>The longer you wait, the worse things could get. </a:t>
            </a:r>
            <a:endParaRPr>
              <a:latin typeface="Google Sans"/>
              <a:ea typeface="Google Sans"/>
              <a:cs typeface="Google Sans"/>
              <a:sym typeface="Google Sans"/>
            </a:endParaRPr>
          </a:p>
        </p:txBody>
      </p:sp>
      <p:grpSp>
        <p:nvGrpSpPr>
          <p:cNvPr id="3487" name="Google Shape;3487;p135"/>
          <p:cNvGrpSpPr/>
          <p:nvPr/>
        </p:nvGrpSpPr>
        <p:grpSpPr>
          <a:xfrm>
            <a:off x="1665913" y="1071568"/>
            <a:ext cx="388200" cy="388200"/>
            <a:chOff x="798578" y="1007695"/>
            <a:chExt cx="388200" cy="388200"/>
          </a:xfrm>
        </p:grpSpPr>
        <p:sp>
          <p:nvSpPr>
            <p:cNvPr id="3488" name="Google Shape;3488;p135"/>
            <p:cNvSpPr/>
            <p:nvPr/>
          </p:nvSpPr>
          <p:spPr>
            <a:xfrm>
              <a:off x="798578" y="1007695"/>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489" name="Google Shape;3489;p135"/>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grpSp>
      <p:sp>
        <p:nvSpPr>
          <p:cNvPr id="3490" name="Google Shape;3490;p135"/>
          <p:cNvSpPr txBox="1"/>
          <p:nvPr/>
        </p:nvSpPr>
        <p:spPr>
          <a:xfrm>
            <a:off x="2110926" y="1786707"/>
            <a:ext cx="6717000" cy="307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n" sz="1400" i="0" u="none" strike="noStrike" cap="none">
                <a:solidFill>
                  <a:schemeClr val="dk2"/>
                </a:solidFill>
                <a:latin typeface="Google Sans"/>
                <a:ea typeface="Google Sans"/>
                <a:cs typeface="Google Sans"/>
                <a:sym typeface="Google Sans"/>
              </a:rPr>
              <a:t>Change your passwords for online accounts. </a:t>
            </a:r>
            <a:endParaRPr>
              <a:latin typeface="Google Sans"/>
              <a:ea typeface="Google Sans"/>
              <a:cs typeface="Google Sans"/>
              <a:sym typeface="Google Sans"/>
            </a:endParaRPr>
          </a:p>
        </p:txBody>
      </p:sp>
      <p:grpSp>
        <p:nvGrpSpPr>
          <p:cNvPr id="3491" name="Google Shape;3491;p135"/>
          <p:cNvGrpSpPr/>
          <p:nvPr/>
        </p:nvGrpSpPr>
        <p:grpSpPr>
          <a:xfrm>
            <a:off x="1665913" y="1746486"/>
            <a:ext cx="388200" cy="388200"/>
            <a:chOff x="798578" y="1756624"/>
            <a:chExt cx="388200" cy="388200"/>
          </a:xfrm>
        </p:grpSpPr>
        <p:sp>
          <p:nvSpPr>
            <p:cNvPr id="3492" name="Google Shape;3492;p135"/>
            <p:cNvSpPr/>
            <p:nvPr/>
          </p:nvSpPr>
          <p:spPr>
            <a:xfrm>
              <a:off x="798578" y="1756624"/>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493" name="Google Shape;3493;p135"/>
            <p:cNvSpPr/>
            <p:nvPr/>
          </p:nvSpPr>
          <p:spPr>
            <a:xfrm>
              <a:off x="798578" y="1756624"/>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grpSp>
      <p:sp>
        <p:nvSpPr>
          <p:cNvPr id="3494" name="Google Shape;3494;p135"/>
          <p:cNvSpPr txBox="1"/>
          <p:nvPr/>
        </p:nvSpPr>
        <p:spPr>
          <a:xfrm>
            <a:off x="2110926" y="2353903"/>
            <a:ext cx="6717000" cy="523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n" sz="1400" i="0" u="none" strike="noStrike" cap="none">
                <a:solidFill>
                  <a:schemeClr val="dk2"/>
                </a:solidFill>
                <a:latin typeface="Google Sans"/>
                <a:ea typeface="Google Sans"/>
                <a:cs typeface="Google Sans"/>
                <a:sym typeface="Google Sans"/>
              </a:rPr>
              <a:t>If you do fall for a phishing attempt or scam, let any friends </a:t>
            </a:r>
            <a:br>
              <a:rPr lang="en" sz="1400" i="0" u="none" strike="noStrike" cap="none">
                <a:solidFill>
                  <a:schemeClr val="dk2"/>
                </a:solidFill>
                <a:latin typeface="Google Sans"/>
                <a:ea typeface="Google Sans"/>
                <a:cs typeface="Google Sans"/>
                <a:sym typeface="Google Sans"/>
              </a:rPr>
            </a:br>
            <a:r>
              <a:rPr lang="en" sz="1400" i="0" u="none" strike="noStrike" cap="none">
                <a:solidFill>
                  <a:schemeClr val="dk2"/>
                </a:solidFill>
                <a:latin typeface="Google Sans"/>
                <a:ea typeface="Google Sans"/>
                <a:cs typeface="Google Sans"/>
                <a:sym typeface="Google Sans"/>
              </a:rPr>
              <a:t>who might be targeted as a result know. </a:t>
            </a:r>
            <a:endParaRPr>
              <a:latin typeface="Google Sans"/>
              <a:ea typeface="Google Sans"/>
              <a:cs typeface="Google Sans"/>
              <a:sym typeface="Google Sans"/>
            </a:endParaRPr>
          </a:p>
        </p:txBody>
      </p:sp>
      <p:grpSp>
        <p:nvGrpSpPr>
          <p:cNvPr id="3495" name="Google Shape;3495;p135"/>
          <p:cNvGrpSpPr/>
          <p:nvPr/>
        </p:nvGrpSpPr>
        <p:grpSpPr>
          <a:xfrm>
            <a:off x="1665913" y="2421403"/>
            <a:ext cx="388200" cy="388200"/>
            <a:chOff x="798578" y="2485965"/>
            <a:chExt cx="388200" cy="388200"/>
          </a:xfrm>
        </p:grpSpPr>
        <p:sp>
          <p:nvSpPr>
            <p:cNvPr id="3496" name="Google Shape;3496;p135"/>
            <p:cNvSpPr/>
            <p:nvPr/>
          </p:nvSpPr>
          <p:spPr>
            <a:xfrm>
              <a:off x="798578" y="2485965"/>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497" name="Google Shape;3497;p135"/>
            <p:cNvSpPr/>
            <p:nvPr/>
          </p:nvSpPr>
          <p:spPr>
            <a:xfrm>
              <a:off x="798578" y="248596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grpSp>
      <p:sp>
        <p:nvSpPr>
          <p:cNvPr id="3498" name="Google Shape;3498;p135"/>
          <p:cNvSpPr txBox="1"/>
          <p:nvPr/>
        </p:nvSpPr>
        <p:spPr>
          <a:xfrm>
            <a:off x="2110926" y="3136542"/>
            <a:ext cx="6717000" cy="307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n" sz="1400" i="0" u="none" strike="noStrike" cap="none">
                <a:solidFill>
                  <a:schemeClr val="dk2"/>
                </a:solidFill>
                <a:latin typeface="Google Sans"/>
                <a:ea typeface="Google Sans"/>
                <a:cs typeface="Google Sans"/>
                <a:sym typeface="Google Sans"/>
              </a:rPr>
              <a:t>Use settings to report the message as spam, if possible.</a:t>
            </a:r>
            <a:endParaRPr>
              <a:latin typeface="Google Sans"/>
              <a:ea typeface="Google Sans"/>
              <a:cs typeface="Google Sans"/>
              <a:sym typeface="Google Sans"/>
            </a:endParaRPr>
          </a:p>
        </p:txBody>
      </p:sp>
      <p:grpSp>
        <p:nvGrpSpPr>
          <p:cNvPr id="3499" name="Google Shape;3499;p135"/>
          <p:cNvGrpSpPr/>
          <p:nvPr/>
        </p:nvGrpSpPr>
        <p:grpSpPr>
          <a:xfrm>
            <a:off x="1665913" y="3096321"/>
            <a:ext cx="388200" cy="388200"/>
            <a:chOff x="798578" y="3082473"/>
            <a:chExt cx="388200" cy="388200"/>
          </a:xfrm>
        </p:grpSpPr>
        <p:sp>
          <p:nvSpPr>
            <p:cNvPr id="3500" name="Google Shape;3500;p135"/>
            <p:cNvSpPr/>
            <p:nvPr/>
          </p:nvSpPr>
          <p:spPr>
            <a:xfrm>
              <a:off x="798578" y="3082473"/>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501" name="Google Shape;3501;p135"/>
            <p:cNvSpPr/>
            <p:nvPr/>
          </p:nvSpPr>
          <p:spPr>
            <a:xfrm>
              <a:off x="798578" y="3082473"/>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grpSp>
      <p:sp>
        <p:nvSpPr>
          <p:cNvPr id="3502" name="Google Shape;3502;p135"/>
          <p:cNvSpPr txBox="1"/>
          <p:nvPr/>
        </p:nvSpPr>
        <p:spPr>
          <a:xfrm>
            <a:off x="2110926" y="3743959"/>
            <a:ext cx="6717000" cy="307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n" sz="1400" i="0" u="none" strike="noStrike" cap="none">
                <a:solidFill>
                  <a:schemeClr val="dk2"/>
                </a:solidFill>
                <a:latin typeface="Google Sans"/>
                <a:ea typeface="Google Sans"/>
                <a:cs typeface="Google Sans"/>
                <a:sym typeface="Google Sans"/>
              </a:rPr>
              <a:t>All of the above</a:t>
            </a:r>
            <a:endParaRPr>
              <a:latin typeface="Google Sans"/>
              <a:ea typeface="Google Sans"/>
              <a:cs typeface="Google Sans"/>
              <a:sym typeface="Google Sans"/>
            </a:endParaRPr>
          </a:p>
        </p:txBody>
      </p:sp>
      <p:sp>
        <p:nvSpPr>
          <p:cNvPr id="3503" name="Google Shape;3503;p135"/>
          <p:cNvSpPr/>
          <p:nvPr/>
        </p:nvSpPr>
        <p:spPr>
          <a:xfrm>
            <a:off x="1665913" y="3703738"/>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504" name="Google Shape;3504;p135"/>
          <p:cNvSpPr/>
          <p:nvPr/>
        </p:nvSpPr>
        <p:spPr>
          <a:xfrm>
            <a:off x="1665913" y="3703738"/>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sp>
        <p:nvSpPr>
          <p:cNvPr id="3505" name="Google Shape;3505;p135"/>
          <p:cNvSpPr txBox="1"/>
          <p:nvPr/>
        </p:nvSpPr>
        <p:spPr>
          <a:xfrm>
            <a:off x="1636219" y="1115763"/>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accent4"/>
                </a:solidFill>
                <a:latin typeface="Google Sans"/>
                <a:ea typeface="Google Sans"/>
                <a:cs typeface="Google Sans"/>
                <a:sym typeface="Google Sans"/>
              </a:rPr>
              <a:t>1</a:t>
            </a:r>
            <a:endParaRPr>
              <a:latin typeface="Google Sans"/>
              <a:ea typeface="Google Sans"/>
              <a:cs typeface="Google Sans"/>
              <a:sym typeface="Google Sans"/>
            </a:endParaRPr>
          </a:p>
        </p:txBody>
      </p:sp>
      <p:sp>
        <p:nvSpPr>
          <p:cNvPr id="3506" name="Google Shape;3506;p135"/>
          <p:cNvSpPr txBox="1"/>
          <p:nvPr/>
        </p:nvSpPr>
        <p:spPr>
          <a:xfrm>
            <a:off x="1636219" y="1786675"/>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accent4"/>
                </a:solidFill>
                <a:latin typeface="Google Sans"/>
                <a:ea typeface="Google Sans"/>
                <a:cs typeface="Google Sans"/>
                <a:sym typeface="Google Sans"/>
              </a:rPr>
              <a:t>2</a:t>
            </a:r>
            <a:endParaRPr>
              <a:latin typeface="Google Sans"/>
              <a:ea typeface="Google Sans"/>
              <a:cs typeface="Google Sans"/>
              <a:sym typeface="Google Sans"/>
            </a:endParaRPr>
          </a:p>
        </p:txBody>
      </p:sp>
      <p:sp>
        <p:nvSpPr>
          <p:cNvPr id="3507" name="Google Shape;3507;p135"/>
          <p:cNvSpPr txBox="1"/>
          <p:nvPr/>
        </p:nvSpPr>
        <p:spPr>
          <a:xfrm>
            <a:off x="1636219" y="2461613"/>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accent4"/>
                </a:solidFill>
                <a:latin typeface="Google Sans"/>
                <a:ea typeface="Google Sans"/>
                <a:cs typeface="Google Sans"/>
                <a:sym typeface="Google Sans"/>
              </a:rPr>
              <a:t>3</a:t>
            </a:r>
            <a:endParaRPr>
              <a:latin typeface="Google Sans"/>
              <a:ea typeface="Google Sans"/>
              <a:cs typeface="Google Sans"/>
              <a:sym typeface="Google Sans"/>
            </a:endParaRPr>
          </a:p>
        </p:txBody>
      </p:sp>
      <p:sp>
        <p:nvSpPr>
          <p:cNvPr id="3508" name="Google Shape;3508;p135"/>
          <p:cNvSpPr txBox="1"/>
          <p:nvPr/>
        </p:nvSpPr>
        <p:spPr>
          <a:xfrm>
            <a:off x="1636219" y="3743925"/>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accent4"/>
                </a:solidFill>
                <a:latin typeface="Google Sans"/>
                <a:ea typeface="Google Sans"/>
                <a:cs typeface="Google Sans"/>
                <a:sym typeface="Google Sans"/>
              </a:rPr>
              <a:t>5</a:t>
            </a:r>
            <a:endParaRPr>
              <a:latin typeface="Google Sans"/>
              <a:ea typeface="Google Sans"/>
              <a:cs typeface="Google Sans"/>
              <a:sym typeface="Google Sans"/>
            </a:endParaRPr>
          </a:p>
        </p:txBody>
      </p:sp>
      <p:sp>
        <p:nvSpPr>
          <p:cNvPr id="3509" name="Google Shape;3509;p135"/>
          <p:cNvSpPr txBox="1"/>
          <p:nvPr/>
        </p:nvSpPr>
        <p:spPr>
          <a:xfrm>
            <a:off x="1636219" y="3122875"/>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accent4"/>
                </a:solidFill>
                <a:latin typeface="Google Sans"/>
                <a:ea typeface="Google Sans"/>
                <a:cs typeface="Google Sans"/>
                <a:sym typeface="Google Sans"/>
              </a:rPr>
              <a:t>4</a:t>
            </a:r>
            <a:endParaRPr>
              <a:latin typeface="Google Sans"/>
              <a:ea typeface="Google Sans"/>
              <a:cs typeface="Google Sans"/>
              <a:sym typeface="Google Sans"/>
            </a:endParaRPr>
          </a:p>
        </p:txBody>
      </p:sp>
      <p:sp>
        <p:nvSpPr>
          <p:cNvPr id="3510" name="Google Shape;3510;p135">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FA416D6E-53FB-44A1-990F-6C4A1A4C3A0E}"/>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3514"/>
        <p:cNvGrpSpPr/>
        <p:nvPr/>
      </p:nvGrpSpPr>
      <p:grpSpPr>
        <a:xfrm>
          <a:off x="0" y="0"/>
          <a:ext cx="0" cy="0"/>
          <a:chOff x="0" y="0"/>
          <a:chExt cx="0" cy="0"/>
        </a:xfrm>
      </p:grpSpPr>
      <p:pic>
        <p:nvPicPr>
          <p:cNvPr id="3515" name="Google Shape;3515;p136"/>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3516" name="Google Shape;3516;p136"/>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3517" name="Google Shape;3517;p136"/>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4"/>
              </a:buClr>
              <a:buSzPts val="4000"/>
              <a:buFont typeface="Arial"/>
              <a:buNone/>
            </a:pPr>
            <a:r>
              <a:rPr lang="en" sz="4000" b="1" i="0" u="none" strike="noStrike" cap="none">
                <a:solidFill>
                  <a:schemeClr val="accent4"/>
                </a:solidFill>
                <a:latin typeface="Google Sans"/>
                <a:ea typeface="Google Sans"/>
                <a:cs typeface="Google Sans"/>
                <a:sym typeface="Google Sans"/>
              </a:rPr>
              <a:t>Takeaways</a:t>
            </a:r>
            <a:endParaRPr>
              <a:latin typeface="Google Sans"/>
              <a:ea typeface="Google Sans"/>
              <a:cs typeface="Google Sans"/>
              <a:sym typeface="Google Sans"/>
            </a:endParaRPr>
          </a:p>
        </p:txBody>
      </p:sp>
      <p:sp>
        <p:nvSpPr>
          <p:cNvPr id="3518" name="Google Shape;3518;p136">
            <a:hlinkClick r:id="rId5"/>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4A55C3CD-C378-43FC-B63B-FDFFB7A5D5B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p31"/>
          <p:cNvPicPr preferRelativeResize="0"/>
          <p:nvPr/>
        </p:nvPicPr>
        <p:blipFill rotWithShape="1">
          <a:blip r:embed="rId4">
            <a:alphaModFix/>
          </a:blip>
          <a:srcRect t="8721" b="7421"/>
          <a:stretch/>
        </p:blipFill>
        <p:spPr>
          <a:xfrm>
            <a:off x="1497075" y="1071160"/>
            <a:ext cx="6432828" cy="3596400"/>
          </a:xfrm>
          <a:prstGeom prst="rect">
            <a:avLst/>
          </a:prstGeom>
          <a:noFill/>
          <a:ln w="12700">
            <a:solidFill>
              <a:srgbClr val="002060"/>
            </a:solidFill>
          </a:ln>
        </p:spPr>
      </p:pic>
      <p:sp>
        <p:nvSpPr>
          <p:cNvPr id="170" name="Google Shape;170;p31"/>
          <p:cNvSpPr txBox="1">
            <a:spLocks noGrp="1"/>
          </p:cNvSpPr>
          <p:nvPr>
            <p:ph type="ctrTitle" idx="4294967295"/>
          </p:nvPr>
        </p:nvSpPr>
        <p:spPr>
          <a:xfrm>
            <a:off x="0" y="286419"/>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“Subject” line </a:t>
            </a:r>
            <a:r>
              <a:rPr lang="en" dirty="0">
                <a:latin typeface="Open Sans" panose="020B0606030504020204" pitchFamily="34" charset="0"/>
                <a:ea typeface="Open Sans" panose="020B0606030504020204" pitchFamily="34" charset="0"/>
                <a:cs typeface="Open Sans" panose="020B0606030504020204" pitchFamily="34" charset="0"/>
                <a:sym typeface="Average"/>
              </a:rPr>
              <a:t>- title of your email</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68" name="Google Shape;168;p31"/>
          <p:cNvSpPr/>
          <p:nvPr/>
        </p:nvSpPr>
        <p:spPr>
          <a:xfrm>
            <a:off x="2195100" y="1652860"/>
            <a:ext cx="4981500" cy="315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69" name="Google Shape;169;p31"/>
          <p:cNvCxnSpPr/>
          <p:nvPr/>
        </p:nvCxnSpPr>
        <p:spPr>
          <a:xfrm rot="10800000" flipH="1">
            <a:off x="764700" y="1806610"/>
            <a:ext cx="1312200" cy="6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3522"/>
        <p:cNvGrpSpPr/>
        <p:nvPr/>
      </p:nvGrpSpPr>
      <p:grpSpPr>
        <a:xfrm>
          <a:off x="0" y="0"/>
          <a:ext cx="0" cy="0"/>
          <a:chOff x="0" y="0"/>
          <a:chExt cx="0" cy="0"/>
        </a:xfrm>
      </p:grpSpPr>
      <p:sp>
        <p:nvSpPr>
          <p:cNvPr id="3523" name="Google Shape;3523;p137"/>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4"/>
              </a:buClr>
              <a:buSzPts val="1200"/>
              <a:buFont typeface="Arial"/>
              <a:buNone/>
            </a:pPr>
            <a:r>
              <a:rPr lang="en" sz="1200" b="1" i="0" u="none" strike="noStrike" cap="none">
                <a:solidFill>
                  <a:schemeClr val="accent4"/>
                </a:solidFill>
                <a:latin typeface="Google Sans"/>
                <a:ea typeface="Google Sans"/>
                <a:cs typeface="Google Sans"/>
                <a:sym typeface="Google Sans"/>
              </a:rPr>
              <a:t>LESSON 2</a:t>
            </a:r>
            <a:endParaRPr sz="1200" b="1" i="0" u="none" strike="noStrike" cap="none">
              <a:solidFill>
                <a:schemeClr val="accent4"/>
              </a:solidFill>
              <a:latin typeface="Google Sans"/>
              <a:ea typeface="Google Sans"/>
              <a:cs typeface="Google Sans"/>
              <a:sym typeface="Google Sans"/>
            </a:endParaRPr>
          </a:p>
        </p:txBody>
      </p:sp>
      <p:sp>
        <p:nvSpPr>
          <p:cNvPr id="3524" name="Google Shape;3524;p137"/>
          <p:cNvSpPr txBox="1"/>
          <p:nvPr/>
        </p:nvSpPr>
        <p:spPr>
          <a:xfrm>
            <a:off x="3359631"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4"/>
              </a:buClr>
              <a:buSzPts val="1200"/>
              <a:buFont typeface="Arial"/>
              <a:buNone/>
            </a:pPr>
            <a:r>
              <a:rPr lang="en" sz="1200" b="1" i="0" u="none" strike="noStrike" cap="none">
                <a:solidFill>
                  <a:schemeClr val="accent4"/>
                </a:solidFill>
                <a:latin typeface="Google Sans"/>
                <a:ea typeface="Google Sans"/>
                <a:cs typeface="Google Sans"/>
                <a:sym typeface="Google Sans"/>
              </a:rPr>
              <a:t>ACTIVITY 1</a:t>
            </a:r>
            <a:endParaRPr b="1">
              <a:latin typeface="Google Sans"/>
              <a:ea typeface="Google Sans"/>
              <a:cs typeface="Google Sans"/>
              <a:sym typeface="Google Sans"/>
            </a:endParaRPr>
          </a:p>
        </p:txBody>
      </p:sp>
      <p:sp>
        <p:nvSpPr>
          <p:cNvPr id="3525" name="Google Shape;3525;p137"/>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1600" i="0" u="none" strike="noStrike" cap="none">
                <a:solidFill>
                  <a:schemeClr val="accent5"/>
                </a:solidFill>
                <a:latin typeface="Google Sans"/>
                <a:ea typeface="Google Sans"/>
                <a:cs typeface="Google Sans"/>
                <a:sym typeface="Google Sans"/>
              </a:rPr>
              <a:t>Don’t Fall for Fake</a:t>
            </a:r>
            <a:endParaRPr>
              <a:latin typeface="Google Sans"/>
              <a:ea typeface="Google Sans"/>
              <a:cs typeface="Google Sans"/>
              <a:sym typeface="Google Sans"/>
            </a:endParaRPr>
          </a:p>
        </p:txBody>
      </p:sp>
      <p:sp>
        <p:nvSpPr>
          <p:cNvPr id="3526" name="Google Shape;3526;p137"/>
          <p:cNvSpPr txBox="1"/>
          <p:nvPr/>
        </p:nvSpPr>
        <p:spPr>
          <a:xfrm>
            <a:off x="3359630" y="4103929"/>
            <a:ext cx="31614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100"/>
              <a:buFont typeface="Arial"/>
              <a:buNone/>
            </a:pPr>
            <a:r>
              <a:rPr lang="en" sz="1600" i="0" u="none" strike="noStrike" cap="none">
                <a:solidFill>
                  <a:schemeClr val="accent5"/>
                </a:solidFill>
                <a:latin typeface="Google Sans"/>
                <a:ea typeface="Google Sans"/>
                <a:cs typeface="Google Sans"/>
                <a:sym typeface="Google Sans"/>
              </a:rPr>
              <a:t>Don’t </a:t>
            </a:r>
            <a:r>
              <a:rPr lang="en" sz="1600">
                <a:solidFill>
                  <a:schemeClr val="accent5"/>
                </a:solidFill>
                <a:latin typeface="Google Sans"/>
                <a:ea typeface="Google Sans"/>
                <a:cs typeface="Google Sans"/>
                <a:sym typeface="Google Sans"/>
              </a:rPr>
              <a:t>b</a:t>
            </a:r>
            <a:r>
              <a:rPr lang="en" sz="1600" i="0" u="none" strike="noStrike" cap="none">
                <a:solidFill>
                  <a:schemeClr val="accent5"/>
                </a:solidFill>
                <a:latin typeface="Google Sans"/>
                <a:ea typeface="Google Sans"/>
                <a:cs typeface="Google Sans"/>
                <a:sym typeface="Google Sans"/>
              </a:rPr>
              <a:t>ite th</a:t>
            </a:r>
            <a:r>
              <a:rPr lang="en" sz="1600">
                <a:solidFill>
                  <a:schemeClr val="accent5"/>
                </a:solidFill>
                <a:latin typeface="Google Sans"/>
                <a:ea typeface="Google Sans"/>
                <a:cs typeface="Google Sans"/>
                <a:sym typeface="Google Sans"/>
              </a:rPr>
              <a:t>at</a:t>
            </a:r>
            <a:r>
              <a:rPr lang="en" sz="1600" i="0" u="none" strike="noStrike" cap="none">
                <a:solidFill>
                  <a:schemeClr val="accent5"/>
                </a:solidFill>
                <a:latin typeface="Google Sans"/>
                <a:ea typeface="Google Sans"/>
                <a:cs typeface="Google Sans"/>
                <a:sym typeface="Google Sans"/>
              </a:rPr>
              <a:t> </a:t>
            </a:r>
            <a:r>
              <a:rPr lang="en" sz="1600">
                <a:solidFill>
                  <a:schemeClr val="accent5"/>
                </a:solidFill>
                <a:latin typeface="Google Sans"/>
                <a:ea typeface="Google Sans"/>
                <a:cs typeface="Google Sans"/>
                <a:sym typeface="Google Sans"/>
              </a:rPr>
              <a:t>p</a:t>
            </a:r>
            <a:r>
              <a:rPr lang="en" sz="1600" i="0" u="none" strike="noStrike" cap="none">
                <a:solidFill>
                  <a:schemeClr val="accent5"/>
                </a:solidFill>
                <a:latin typeface="Google Sans"/>
                <a:ea typeface="Google Sans"/>
                <a:cs typeface="Google Sans"/>
                <a:sym typeface="Google Sans"/>
              </a:rPr>
              <a:t>hishing </a:t>
            </a:r>
            <a:r>
              <a:rPr lang="en" sz="1600">
                <a:solidFill>
                  <a:schemeClr val="accent5"/>
                </a:solidFill>
                <a:latin typeface="Google Sans"/>
                <a:ea typeface="Google Sans"/>
                <a:cs typeface="Google Sans"/>
                <a:sym typeface="Google Sans"/>
              </a:rPr>
              <a:t>h</a:t>
            </a:r>
            <a:r>
              <a:rPr lang="en" sz="1600" i="0" u="none" strike="noStrike" cap="none">
                <a:solidFill>
                  <a:schemeClr val="accent5"/>
                </a:solidFill>
                <a:latin typeface="Google Sans"/>
                <a:ea typeface="Google Sans"/>
                <a:cs typeface="Google Sans"/>
                <a:sym typeface="Google Sans"/>
              </a:rPr>
              <a:t>ook!</a:t>
            </a:r>
            <a:endParaRPr>
              <a:latin typeface="Google Sans"/>
              <a:ea typeface="Google Sans"/>
              <a:cs typeface="Google Sans"/>
              <a:sym typeface="Google Sans"/>
            </a:endParaRPr>
          </a:p>
        </p:txBody>
      </p:sp>
      <p:sp>
        <p:nvSpPr>
          <p:cNvPr id="3527" name="Google Shape;3527;p137"/>
          <p:cNvSpPr txBox="1"/>
          <p:nvPr/>
        </p:nvSpPr>
        <p:spPr>
          <a:xfrm>
            <a:off x="471127" y="1632934"/>
            <a:ext cx="2417400" cy="1392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4"/>
              </a:buClr>
              <a:buSzPts val="8800"/>
              <a:buFont typeface="Arial"/>
              <a:buNone/>
            </a:pPr>
            <a:r>
              <a:rPr lang="en" sz="8800" b="1" i="0" u="none" strike="noStrike" cap="none">
                <a:solidFill>
                  <a:schemeClr val="accent4"/>
                </a:solidFill>
                <a:latin typeface="Google Sans"/>
                <a:ea typeface="Google Sans"/>
                <a:cs typeface="Google Sans"/>
                <a:sym typeface="Google Sans"/>
              </a:rPr>
              <a:t>End.</a:t>
            </a:r>
            <a:endParaRPr sz="800" i="0" u="none" strike="noStrike" cap="none">
              <a:solidFill>
                <a:schemeClr val="accent4"/>
              </a:solidFill>
              <a:latin typeface="Google Sans"/>
              <a:ea typeface="Google Sans"/>
              <a:cs typeface="Google Sans"/>
              <a:sym typeface="Google Sans"/>
            </a:endParaRPr>
          </a:p>
        </p:txBody>
      </p:sp>
      <p:sp>
        <p:nvSpPr>
          <p:cNvPr id="3528" name="Google Shape;3528;p137"/>
          <p:cNvSpPr txBox="1"/>
          <p:nvPr/>
        </p:nvSpPr>
        <p:spPr>
          <a:xfrm>
            <a:off x="517202" y="1418311"/>
            <a:ext cx="6363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dk2"/>
              </a:buClr>
              <a:buSzPts val="2800"/>
              <a:buFont typeface="Arial"/>
              <a:buNone/>
            </a:pPr>
            <a:r>
              <a:rPr lang="en" sz="2800" i="0" u="none" strike="noStrike" cap="none">
                <a:solidFill>
                  <a:schemeClr val="dk2"/>
                </a:solidFill>
                <a:latin typeface="Google Sans"/>
                <a:ea typeface="Google Sans"/>
                <a:cs typeface="Google Sans"/>
                <a:sym typeface="Google Sans"/>
              </a:rPr>
              <a:t>The</a:t>
            </a:r>
            <a:endParaRPr sz="800" i="0" u="none" strike="noStrike" cap="none">
              <a:solidFill>
                <a:srgbClr val="FFFFFF"/>
              </a:solidFill>
              <a:latin typeface="Google Sans"/>
              <a:ea typeface="Google Sans"/>
              <a:cs typeface="Google Sans"/>
              <a:sym typeface="Google Sans"/>
            </a:endParaRPr>
          </a:p>
        </p:txBody>
      </p:sp>
      <p:grpSp>
        <p:nvGrpSpPr>
          <p:cNvPr id="3529" name="Google Shape;3529;p137"/>
          <p:cNvGrpSpPr/>
          <p:nvPr/>
        </p:nvGrpSpPr>
        <p:grpSpPr>
          <a:xfrm>
            <a:off x="5925170" y="407426"/>
            <a:ext cx="2500475" cy="3984628"/>
            <a:chOff x="5927012" y="407426"/>
            <a:chExt cx="2500475" cy="3984628"/>
          </a:xfrm>
        </p:grpSpPr>
        <p:sp>
          <p:nvSpPr>
            <p:cNvPr id="3530" name="Google Shape;3530;p137"/>
            <p:cNvSpPr/>
            <p:nvPr/>
          </p:nvSpPr>
          <p:spPr>
            <a:xfrm>
              <a:off x="5927012" y="407426"/>
              <a:ext cx="2500475" cy="3984628"/>
            </a:xfrm>
            <a:custGeom>
              <a:avLst/>
              <a:gdLst/>
              <a:ahLst/>
              <a:cxnLst/>
              <a:rect l="l" t="t" r="r" b="b"/>
              <a:pathLst>
                <a:path w="2500475" h="3984628" extrusionOk="0">
                  <a:moveTo>
                    <a:pt x="2499669" y="175033"/>
                  </a:moveTo>
                  <a:cubicBezTo>
                    <a:pt x="2499669" y="84694"/>
                    <a:pt x="2427074" y="12099"/>
                    <a:pt x="2336735" y="12099"/>
                  </a:cubicBezTo>
                  <a:lnTo>
                    <a:pt x="175033" y="12099"/>
                  </a:lnTo>
                  <a:cubicBezTo>
                    <a:pt x="84694" y="12099"/>
                    <a:pt x="12099" y="84694"/>
                    <a:pt x="12099" y="175033"/>
                  </a:cubicBezTo>
                  <a:lnTo>
                    <a:pt x="12099" y="2919103"/>
                  </a:lnTo>
                  <a:cubicBezTo>
                    <a:pt x="12099" y="2946528"/>
                    <a:pt x="18552" y="2972339"/>
                    <a:pt x="29844" y="2998151"/>
                  </a:cubicBezTo>
                  <a:lnTo>
                    <a:pt x="29844" y="2998151"/>
                  </a:lnTo>
                  <a:cubicBezTo>
                    <a:pt x="34684" y="3007830"/>
                    <a:pt x="39524" y="3015896"/>
                    <a:pt x="44363" y="3023962"/>
                  </a:cubicBezTo>
                  <a:cubicBezTo>
                    <a:pt x="54043" y="3038481"/>
                    <a:pt x="65335" y="3051386"/>
                    <a:pt x="79854" y="3062679"/>
                  </a:cubicBezTo>
                  <a:lnTo>
                    <a:pt x="1152638" y="3949944"/>
                  </a:lnTo>
                  <a:cubicBezTo>
                    <a:pt x="1183289" y="3974142"/>
                    <a:pt x="1218780" y="3987048"/>
                    <a:pt x="1255884" y="3987048"/>
                  </a:cubicBezTo>
                  <a:cubicBezTo>
                    <a:pt x="1292988" y="3987048"/>
                    <a:pt x="1330091" y="3974142"/>
                    <a:pt x="1359129" y="3949944"/>
                  </a:cubicBezTo>
                  <a:lnTo>
                    <a:pt x="2431914" y="3062679"/>
                  </a:lnTo>
                  <a:cubicBezTo>
                    <a:pt x="2446433" y="3051386"/>
                    <a:pt x="2457725" y="3038481"/>
                    <a:pt x="2467404" y="3023962"/>
                  </a:cubicBezTo>
                  <a:lnTo>
                    <a:pt x="2467404" y="3023962"/>
                  </a:lnTo>
                  <a:cubicBezTo>
                    <a:pt x="2467404" y="3023962"/>
                    <a:pt x="2478697" y="3007830"/>
                    <a:pt x="2481923" y="2998151"/>
                  </a:cubicBezTo>
                  <a:lnTo>
                    <a:pt x="2481923" y="2998151"/>
                  </a:lnTo>
                  <a:cubicBezTo>
                    <a:pt x="2493216" y="2973952"/>
                    <a:pt x="2499669" y="2946528"/>
                    <a:pt x="2499669" y="2919103"/>
                  </a:cubicBezTo>
                  <a:lnTo>
                    <a:pt x="2499669" y="175033"/>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1" name="Google Shape;3531;p137"/>
            <p:cNvSpPr/>
            <p:nvPr/>
          </p:nvSpPr>
          <p:spPr>
            <a:xfrm>
              <a:off x="6523900" y="651021"/>
              <a:ext cx="145188" cy="193585"/>
            </a:xfrm>
            <a:custGeom>
              <a:avLst/>
              <a:gdLst/>
              <a:ahLst/>
              <a:cxnLst/>
              <a:rect l="l" t="t" r="r" b="b"/>
              <a:pathLst>
                <a:path w="145188" h="193585" extrusionOk="0">
                  <a:moveTo>
                    <a:pt x="12099" y="12099"/>
                  </a:moveTo>
                  <a:lnTo>
                    <a:pt x="86307" y="12099"/>
                  </a:lnTo>
                  <a:cubicBezTo>
                    <a:pt x="94373" y="12099"/>
                    <a:pt x="102439" y="13712"/>
                    <a:pt x="108892" y="15325"/>
                  </a:cubicBezTo>
                  <a:cubicBezTo>
                    <a:pt x="115345" y="16939"/>
                    <a:pt x="121797" y="21778"/>
                    <a:pt x="126637" y="25005"/>
                  </a:cubicBezTo>
                  <a:cubicBezTo>
                    <a:pt x="131477" y="29844"/>
                    <a:pt x="136316" y="34684"/>
                    <a:pt x="137929" y="39524"/>
                  </a:cubicBezTo>
                  <a:cubicBezTo>
                    <a:pt x="141156" y="45976"/>
                    <a:pt x="142769" y="50816"/>
                    <a:pt x="142769" y="57269"/>
                  </a:cubicBezTo>
                  <a:cubicBezTo>
                    <a:pt x="142769" y="66948"/>
                    <a:pt x="139543" y="75014"/>
                    <a:pt x="134703" y="83080"/>
                  </a:cubicBezTo>
                  <a:cubicBezTo>
                    <a:pt x="129863" y="91146"/>
                    <a:pt x="123411" y="94373"/>
                    <a:pt x="116958" y="97599"/>
                  </a:cubicBezTo>
                  <a:lnTo>
                    <a:pt x="116958" y="100826"/>
                  </a:lnTo>
                  <a:cubicBezTo>
                    <a:pt x="126637" y="104052"/>
                    <a:pt x="134703" y="110505"/>
                    <a:pt x="139543" y="116958"/>
                  </a:cubicBezTo>
                  <a:cubicBezTo>
                    <a:pt x="144382" y="125024"/>
                    <a:pt x="147609" y="133090"/>
                    <a:pt x="147609" y="144382"/>
                  </a:cubicBezTo>
                  <a:cubicBezTo>
                    <a:pt x="147609" y="152448"/>
                    <a:pt x="145995" y="158901"/>
                    <a:pt x="142769" y="165354"/>
                  </a:cubicBezTo>
                  <a:cubicBezTo>
                    <a:pt x="139543" y="171807"/>
                    <a:pt x="134703" y="176646"/>
                    <a:pt x="129863" y="181486"/>
                  </a:cubicBezTo>
                  <a:cubicBezTo>
                    <a:pt x="125024" y="186326"/>
                    <a:pt x="116958" y="189552"/>
                    <a:pt x="110505" y="191165"/>
                  </a:cubicBezTo>
                  <a:cubicBezTo>
                    <a:pt x="102439" y="192779"/>
                    <a:pt x="94373" y="194392"/>
                    <a:pt x="86307" y="194392"/>
                  </a:cubicBezTo>
                  <a:lnTo>
                    <a:pt x="12099" y="194392"/>
                  </a:lnTo>
                  <a:lnTo>
                    <a:pt x="12099" y="12099"/>
                  </a:lnTo>
                  <a:close/>
                  <a:moveTo>
                    <a:pt x="83080" y="84694"/>
                  </a:moveTo>
                  <a:cubicBezTo>
                    <a:pt x="89533" y="84694"/>
                    <a:pt x="95986" y="83080"/>
                    <a:pt x="99212" y="79854"/>
                  </a:cubicBezTo>
                  <a:cubicBezTo>
                    <a:pt x="102439" y="76627"/>
                    <a:pt x="105665" y="71788"/>
                    <a:pt x="105665" y="65335"/>
                  </a:cubicBezTo>
                  <a:cubicBezTo>
                    <a:pt x="105665" y="58882"/>
                    <a:pt x="104052" y="54043"/>
                    <a:pt x="99212" y="50816"/>
                  </a:cubicBezTo>
                  <a:cubicBezTo>
                    <a:pt x="95986" y="47590"/>
                    <a:pt x="89533" y="45976"/>
                    <a:pt x="83080" y="45976"/>
                  </a:cubicBezTo>
                  <a:lnTo>
                    <a:pt x="50816" y="45976"/>
                  </a:lnTo>
                  <a:lnTo>
                    <a:pt x="50816" y="83080"/>
                  </a:lnTo>
                  <a:lnTo>
                    <a:pt x="83080" y="83080"/>
                  </a:lnTo>
                  <a:close/>
                  <a:moveTo>
                    <a:pt x="86307" y="160514"/>
                  </a:moveTo>
                  <a:cubicBezTo>
                    <a:pt x="102439" y="160514"/>
                    <a:pt x="110505" y="154062"/>
                    <a:pt x="110505" y="139543"/>
                  </a:cubicBezTo>
                  <a:cubicBezTo>
                    <a:pt x="110505" y="125024"/>
                    <a:pt x="102439" y="118571"/>
                    <a:pt x="84694" y="118571"/>
                  </a:cubicBezTo>
                  <a:lnTo>
                    <a:pt x="50816" y="118571"/>
                  </a:lnTo>
                  <a:lnTo>
                    <a:pt x="50816" y="158901"/>
                  </a:lnTo>
                  <a:lnTo>
                    <a:pt x="86307" y="158901"/>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2" name="Google Shape;3532;p137"/>
            <p:cNvSpPr/>
            <p:nvPr/>
          </p:nvSpPr>
          <p:spPr>
            <a:xfrm>
              <a:off x="6675541"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3" name="Google Shape;3533;p137"/>
            <p:cNvSpPr/>
            <p:nvPr/>
          </p:nvSpPr>
          <p:spPr>
            <a:xfrm>
              <a:off x="6883645" y="651021"/>
              <a:ext cx="64528" cy="193585"/>
            </a:xfrm>
            <a:custGeom>
              <a:avLst/>
              <a:gdLst/>
              <a:ahLst/>
              <a:cxnLst/>
              <a:rect l="l" t="t" r="r" b="b"/>
              <a:pathLst>
                <a:path w="64528" h="193585" extrusionOk="0">
                  <a:moveTo>
                    <a:pt x="12099" y="12099"/>
                  </a:moveTo>
                  <a:lnTo>
                    <a:pt x="52429" y="12099"/>
                  </a:lnTo>
                  <a:lnTo>
                    <a:pt x="52429" y="196005"/>
                  </a:lnTo>
                  <a:lnTo>
                    <a:pt x="12099" y="196005"/>
                  </a:lnTo>
                  <a:lnTo>
                    <a:pt x="12099" y="1209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4" name="Google Shape;3534;p137"/>
            <p:cNvSpPr/>
            <p:nvPr/>
          </p:nvSpPr>
          <p:spPr>
            <a:xfrm>
              <a:off x="6956240" y="705870"/>
              <a:ext cx="145188" cy="145188"/>
            </a:xfrm>
            <a:custGeom>
              <a:avLst/>
              <a:gdLst/>
              <a:ahLst/>
              <a:cxnLst/>
              <a:rect l="l" t="t" r="r" b="b"/>
              <a:pathLst>
                <a:path w="145188" h="145188" extrusionOk="0">
                  <a:moveTo>
                    <a:pt x="45977" y="31458"/>
                  </a:moveTo>
                  <a:lnTo>
                    <a:pt x="49203" y="31458"/>
                  </a:lnTo>
                  <a:cubicBezTo>
                    <a:pt x="57269" y="18552"/>
                    <a:pt x="70175" y="12099"/>
                    <a:pt x="87920" y="12099"/>
                  </a:cubicBezTo>
                  <a:cubicBezTo>
                    <a:pt x="104052" y="12099"/>
                    <a:pt x="115344" y="16939"/>
                    <a:pt x="123411" y="26618"/>
                  </a:cubicBezTo>
                  <a:cubicBezTo>
                    <a:pt x="131477" y="36297"/>
                    <a:pt x="134703" y="49203"/>
                    <a:pt x="134703" y="66948"/>
                  </a:cubicBezTo>
                  <a:lnTo>
                    <a:pt x="134703" y="141156"/>
                  </a:lnTo>
                  <a:lnTo>
                    <a:pt x="95986" y="141156"/>
                  </a:lnTo>
                  <a:lnTo>
                    <a:pt x="95986" y="70175"/>
                  </a:lnTo>
                  <a:cubicBezTo>
                    <a:pt x="95986" y="63722"/>
                    <a:pt x="94373" y="57269"/>
                    <a:pt x="91146" y="54043"/>
                  </a:cubicBezTo>
                  <a:cubicBezTo>
                    <a:pt x="87920" y="49203"/>
                    <a:pt x="83080" y="47590"/>
                    <a:pt x="76628" y="47590"/>
                  </a:cubicBezTo>
                  <a:cubicBezTo>
                    <a:pt x="68561" y="47590"/>
                    <a:pt x="60495" y="50816"/>
                    <a:pt x="57269" y="57269"/>
                  </a:cubicBezTo>
                  <a:cubicBezTo>
                    <a:pt x="54043" y="63722"/>
                    <a:pt x="50816" y="73401"/>
                    <a:pt x="50816" y="83080"/>
                  </a:cubicBezTo>
                  <a:lnTo>
                    <a:pt x="50816" y="141156"/>
                  </a:lnTo>
                  <a:lnTo>
                    <a:pt x="12099" y="141156"/>
                  </a:lnTo>
                  <a:lnTo>
                    <a:pt x="12099" y="15326"/>
                  </a:lnTo>
                  <a:lnTo>
                    <a:pt x="47590" y="15326"/>
                  </a:lnTo>
                  <a:lnTo>
                    <a:pt x="47590" y="3145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5" name="Google Shape;3535;p137"/>
            <p:cNvSpPr/>
            <p:nvPr/>
          </p:nvSpPr>
          <p:spPr>
            <a:xfrm>
              <a:off x="7088523" y="670379"/>
              <a:ext cx="112924" cy="177453"/>
            </a:xfrm>
            <a:custGeom>
              <a:avLst/>
              <a:gdLst/>
              <a:ahLst/>
              <a:cxnLst/>
              <a:rect l="l" t="t" r="r" b="b"/>
              <a:pathLst>
                <a:path w="112924" h="177453" extrusionOk="0">
                  <a:moveTo>
                    <a:pt x="34684" y="83080"/>
                  </a:moveTo>
                  <a:lnTo>
                    <a:pt x="12099" y="83080"/>
                  </a:lnTo>
                  <a:lnTo>
                    <a:pt x="12099" y="50816"/>
                  </a:lnTo>
                  <a:lnTo>
                    <a:pt x="34684" y="50816"/>
                  </a:lnTo>
                  <a:lnTo>
                    <a:pt x="34684" y="12099"/>
                  </a:lnTo>
                  <a:lnTo>
                    <a:pt x="73401" y="12099"/>
                  </a:lnTo>
                  <a:lnTo>
                    <a:pt x="73401" y="50816"/>
                  </a:lnTo>
                  <a:lnTo>
                    <a:pt x="104052" y="50816"/>
                  </a:lnTo>
                  <a:lnTo>
                    <a:pt x="104052" y="83080"/>
                  </a:lnTo>
                  <a:lnTo>
                    <a:pt x="73401" y="83080"/>
                  </a:lnTo>
                  <a:lnTo>
                    <a:pt x="73401" y="126637"/>
                  </a:lnTo>
                  <a:cubicBezTo>
                    <a:pt x="73401" y="129863"/>
                    <a:pt x="73401" y="131477"/>
                    <a:pt x="75014" y="134703"/>
                  </a:cubicBezTo>
                  <a:cubicBezTo>
                    <a:pt x="75014" y="136316"/>
                    <a:pt x="76627" y="139543"/>
                    <a:pt x="78241" y="141156"/>
                  </a:cubicBezTo>
                  <a:cubicBezTo>
                    <a:pt x="81467" y="142769"/>
                    <a:pt x="84694" y="144382"/>
                    <a:pt x="87920" y="144382"/>
                  </a:cubicBezTo>
                  <a:cubicBezTo>
                    <a:pt x="91146" y="144382"/>
                    <a:pt x="92760" y="144382"/>
                    <a:pt x="94373" y="142769"/>
                  </a:cubicBezTo>
                  <a:cubicBezTo>
                    <a:pt x="95986" y="142769"/>
                    <a:pt x="97599" y="141156"/>
                    <a:pt x="99212" y="139543"/>
                  </a:cubicBezTo>
                  <a:lnTo>
                    <a:pt x="110505" y="173420"/>
                  </a:lnTo>
                  <a:cubicBezTo>
                    <a:pt x="105665" y="175033"/>
                    <a:pt x="100826" y="176646"/>
                    <a:pt x="95986" y="178260"/>
                  </a:cubicBezTo>
                  <a:cubicBezTo>
                    <a:pt x="91146" y="179873"/>
                    <a:pt x="84694" y="179873"/>
                    <a:pt x="79854" y="179873"/>
                  </a:cubicBezTo>
                  <a:cubicBezTo>
                    <a:pt x="66948" y="179873"/>
                    <a:pt x="55656" y="175033"/>
                    <a:pt x="47590" y="168580"/>
                  </a:cubicBezTo>
                  <a:cubicBezTo>
                    <a:pt x="42750" y="163741"/>
                    <a:pt x="39524" y="158901"/>
                    <a:pt x="37910" y="152448"/>
                  </a:cubicBezTo>
                  <a:cubicBezTo>
                    <a:pt x="36297" y="145996"/>
                    <a:pt x="34684" y="139543"/>
                    <a:pt x="34684" y="131477"/>
                  </a:cubicBezTo>
                  <a:lnTo>
                    <a:pt x="34684"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6" name="Google Shape;3536;p137"/>
            <p:cNvSpPr/>
            <p:nvPr/>
          </p:nvSpPr>
          <p:spPr>
            <a:xfrm>
              <a:off x="7194995"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5335"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7" name="Google Shape;3537;p137"/>
            <p:cNvSpPr/>
            <p:nvPr/>
          </p:nvSpPr>
          <p:spPr>
            <a:xfrm>
              <a:off x="7343410" y="704257"/>
              <a:ext cx="112924" cy="145188"/>
            </a:xfrm>
            <a:custGeom>
              <a:avLst/>
              <a:gdLst/>
              <a:ahLst/>
              <a:cxnLst/>
              <a:rect l="l" t="t" r="r" b="b"/>
              <a:pathLst>
                <a:path w="112924" h="145188" extrusionOk="0">
                  <a:moveTo>
                    <a:pt x="13712" y="16939"/>
                  </a:moveTo>
                  <a:lnTo>
                    <a:pt x="49203" y="16939"/>
                  </a:lnTo>
                  <a:lnTo>
                    <a:pt x="49203" y="33071"/>
                  </a:lnTo>
                  <a:lnTo>
                    <a:pt x="52429" y="33071"/>
                  </a:lnTo>
                  <a:cubicBezTo>
                    <a:pt x="55656" y="28231"/>
                    <a:pt x="60495" y="23392"/>
                    <a:pt x="66948" y="18552"/>
                  </a:cubicBezTo>
                  <a:cubicBezTo>
                    <a:pt x="73401" y="15326"/>
                    <a:pt x="79854" y="12099"/>
                    <a:pt x="87920" y="12099"/>
                  </a:cubicBezTo>
                  <a:cubicBezTo>
                    <a:pt x="92760" y="12099"/>
                    <a:pt x="95986" y="12099"/>
                    <a:pt x="99212" y="13712"/>
                  </a:cubicBezTo>
                  <a:cubicBezTo>
                    <a:pt x="102439" y="15326"/>
                    <a:pt x="105665" y="15326"/>
                    <a:pt x="107278" y="16939"/>
                  </a:cubicBezTo>
                  <a:lnTo>
                    <a:pt x="97599" y="50816"/>
                  </a:lnTo>
                  <a:cubicBezTo>
                    <a:pt x="95986" y="49203"/>
                    <a:pt x="92760" y="49203"/>
                    <a:pt x="91146" y="47590"/>
                  </a:cubicBezTo>
                  <a:cubicBezTo>
                    <a:pt x="87920" y="47590"/>
                    <a:pt x="84694" y="45976"/>
                    <a:pt x="81467" y="45976"/>
                  </a:cubicBezTo>
                  <a:cubicBezTo>
                    <a:pt x="71788" y="45976"/>
                    <a:pt x="65335" y="49203"/>
                    <a:pt x="58882" y="55656"/>
                  </a:cubicBezTo>
                  <a:cubicBezTo>
                    <a:pt x="52429" y="62109"/>
                    <a:pt x="50816" y="71788"/>
                    <a:pt x="50816" y="81467"/>
                  </a:cubicBezTo>
                  <a:lnTo>
                    <a:pt x="50816" y="139543"/>
                  </a:lnTo>
                  <a:lnTo>
                    <a:pt x="12099" y="139543"/>
                  </a:lnTo>
                  <a:lnTo>
                    <a:pt x="12099" y="1693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8" name="Google Shape;3538;p137"/>
            <p:cNvSpPr/>
            <p:nvPr/>
          </p:nvSpPr>
          <p:spPr>
            <a:xfrm>
              <a:off x="7454722" y="705870"/>
              <a:ext cx="145188" cy="145188"/>
            </a:xfrm>
            <a:custGeom>
              <a:avLst/>
              <a:gdLst/>
              <a:ahLst/>
              <a:cxnLst/>
              <a:rect l="l" t="t" r="r" b="b"/>
              <a:pathLst>
                <a:path w="145188" h="145188" extrusionOk="0">
                  <a:moveTo>
                    <a:pt x="45977" y="31458"/>
                  </a:moveTo>
                  <a:lnTo>
                    <a:pt x="49203" y="31458"/>
                  </a:lnTo>
                  <a:cubicBezTo>
                    <a:pt x="57269" y="18552"/>
                    <a:pt x="70175" y="12099"/>
                    <a:pt x="87920" y="12099"/>
                  </a:cubicBezTo>
                  <a:cubicBezTo>
                    <a:pt x="104052" y="12099"/>
                    <a:pt x="115345" y="16939"/>
                    <a:pt x="123411" y="26618"/>
                  </a:cubicBezTo>
                  <a:cubicBezTo>
                    <a:pt x="131477" y="36297"/>
                    <a:pt x="134703" y="49203"/>
                    <a:pt x="134703" y="66948"/>
                  </a:cubicBezTo>
                  <a:lnTo>
                    <a:pt x="134703" y="141156"/>
                  </a:lnTo>
                  <a:lnTo>
                    <a:pt x="95986" y="141156"/>
                  </a:lnTo>
                  <a:lnTo>
                    <a:pt x="95986" y="70175"/>
                  </a:lnTo>
                  <a:cubicBezTo>
                    <a:pt x="95986" y="63722"/>
                    <a:pt x="94373" y="57269"/>
                    <a:pt x="91146" y="54043"/>
                  </a:cubicBezTo>
                  <a:cubicBezTo>
                    <a:pt x="87920" y="49203"/>
                    <a:pt x="83080" y="47590"/>
                    <a:pt x="76627" y="47590"/>
                  </a:cubicBezTo>
                  <a:cubicBezTo>
                    <a:pt x="68561" y="47590"/>
                    <a:pt x="60495" y="50816"/>
                    <a:pt x="57269" y="57269"/>
                  </a:cubicBezTo>
                  <a:cubicBezTo>
                    <a:pt x="54043" y="63722"/>
                    <a:pt x="50816" y="73401"/>
                    <a:pt x="50816" y="83080"/>
                  </a:cubicBezTo>
                  <a:lnTo>
                    <a:pt x="50816" y="141156"/>
                  </a:lnTo>
                  <a:lnTo>
                    <a:pt x="12099" y="141156"/>
                  </a:lnTo>
                  <a:lnTo>
                    <a:pt x="12099" y="15326"/>
                  </a:lnTo>
                  <a:lnTo>
                    <a:pt x="47590" y="15326"/>
                  </a:lnTo>
                  <a:lnTo>
                    <a:pt x="47590" y="3145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39" name="Google Shape;3539;p137"/>
            <p:cNvSpPr/>
            <p:nvPr/>
          </p:nvSpPr>
          <p:spPr>
            <a:xfrm>
              <a:off x="7595071"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0" name="Google Shape;3540;p137"/>
            <p:cNvSpPr/>
            <p:nvPr/>
          </p:nvSpPr>
          <p:spPr>
            <a:xfrm>
              <a:off x="7732194" y="670379"/>
              <a:ext cx="112924" cy="177453"/>
            </a:xfrm>
            <a:custGeom>
              <a:avLst/>
              <a:gdLst/>
              <a:ahLst/>
              <a:cxnLst/>
              <a:rect l="l" t="t" r="r" b="b"/>
              <a:pathLst>
                <a:path w="112924" h="177453" extrusionOk="0">
                  <a:moveTo>
                    <a:pt x="34684" y="83080"/>
                  </a:moveTo>
                  <a:lnTo>
                    <a:pt x="12099" y="83080"/>
                  </a:lnTo>
                  <a:lnTo>
                    <a:pt x="12099" y="50816"/>
                  </a:lnTo>
                  <a:lnTo>
                    <a:pt x="34684" y="50816"/>
                  </a:lnTo>
                  <a:lnTo>
                    <a:pt x="34684" y="12099"/>
                  </a:lnTo>
                  <a:lnTo>
                    <a:pt x="73401" y="12099"/>
                  </a:lnTo>
                  <a:lnTo>
                    <a:pt x="73401" y="50816"/>
                  </a:lnTo>
                  <a:lnTo>
                    <a:pt x="104052" y="50816"/>
                  </a:lnTo>
                  <a:lnTo>
                    <a:pt x="104052" y="83080"/>
                  </a:lnTo>
                  <a:lnTo>
                    <a:pt x="73401" y="83080"/>
                  </a:lnTo>
                  <a:lnTo>
                    <a:pt x="73401" y="126637"/>
                  </a:lnTo>
                  <a:cubicBezTo>
                    <a:pt x="73401" y="129863"/>
                    <a:pt x="73401" y="131477"/>
                    <a:pt x="75014" y="134703"/>
                  </a:cubicBezTo>
                  <a:cubicBezTo>
                    <a:pt x="75014" y="136316"/>
                    <a:pt x="76627" y="139543"/>
                    <a:pt x="78241" y="141156"/>
                  </a:cubicBezTo>
                  <a:cubicBezTo>
                    <a:pt x="81467" y="142769"/>
                    <a:pt x="84694" y="144382"/>
                    <a:pt x="87920" y="144382"/>
                  </a:cubicBezTo>
                  <a:cubicBezTo>
                    <a:pt x="91146" y="144382"/>
                    <a:pt x="92760" y="144382"/>
                    <a:pt x="94373" y="142769"/>
                  </a:cubicBezTo>
                  <a:cubicBezTo>
                    <a:pt x="95986" y="142769"/>
                    <a:pt x="97599" y="141156"/>
                    <a:pt x="99212" y="139543"/>
                  </a:cubicBezTo>
                  <a:lnTo>
                    <a:pt x="110505" y="173420"/>
                  </a:lnTo>
                  <a:cubicBezTo>
                    <a:pt x="105665" y="175033"/>
                    <a:pt x="100826" y="176646"/>
                    <a:pt x="95986" y="178260"/>
                  </a:cubicBezTo>
                  <a:cubicBezTo>
                    <a:pt x="91146" y="179873"/>
                    <a:pt x="84694" y="179873"/>
                    <a:pt x="79854" y="179873"/>
                  </a:cubicBezTo>
                  <a:cubicBezTo>
                    <a:pt x="66948" y="179873"/>
                    <a:pt x="55656" y="175033"/>
                    <a:pt x="47590" y="168580"/>
                  </a:cubicBezTo>
                  <a:cubicBezTo>
                    <a:pt x="42750" y="163741"/>
                    <a:pt x="39524" y="158901"/>
                    <a:pt x="37910" y="152448"/>
                  </a:cubicBezTo>
                  <a:cubicBezTo>
                    <a:pt x="36297" y="145996"/>
                    <a:pt x="34684" y="139543"/>
                    <a:pt x="34684" y="131477"/>
                  </a:cubicBezTo>
                  <a:lnTo>
                    <a:pt x="34684"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1" name="Google Shape;3541;p137"/>
            <p:cNvSpPr/>
            <p:nvPr/>
          </p:nvSpPr>
          <p:spPr>
            <a:xfrm>
              <a:off x="6867513" y="907521"/>
              <a:ext cx="209717" cy="193585"/>
            </a:xfrm>
            <a:custGeom>
              <a:avLst/>
              <a:gdLst/>
              <a:ahLst/>
              <a:cxnLst/>
              <a:rect l="l" t="t" r="r" b="b"/>
              <a:pathLst>
                <a:path w="209717" h="193585" extrusionOk="0">
                  <a:moveTo>
                    <a:pt x="81467" y="12099"/>
                  </a:moveTo>
                  <a:lnTo>
                    <a:pt x="128250" y="12099"/>
                  </a:lnTo>
                  <a:lnTo>
                    <a:pt x="197618" y="196005"/>
                  </a:lnTo>
                  <a:lnTo>
                    <a:pt x="154062" y="196005"/>
                  </a:lnTo>
                  <a:lnTo>
                    <a:pt x="139543" y="155675"/>
                  </a:lnTo>
                  <a:lnTo>
                    <a:pt x="71788" y="155675"/>
                  </a:lnTo>
                  <a:lnTo>
                    <a:pt x="55656" y="196005"/>
                  </a:lnTo>
                  <a:lnTo>
                    <a:pt x="12099" y="196005"/>
                  </a:lnTo>
                  <a:lnTo>
                    <a:pt x="81467" y="12099"/>
                  </a:lnTo>
                  <a:close/>
                  <a:moveTo>
                    <a:pt x="125024" y="118571"/>
                  </a:moveTo>
                  <a:lnTo>
                    <a:pt x="112118" y="79854"/>
                  </a:lnTo>
                  <a:lnTo>
                    <a:pt x="105665" y="57269"/>
                  </a:lnTo>
                  <a:lnTo>
                    <a:pt x="102439" y="57269"/>
                  </a:lnTo>
                  <a:lnTo>
                    <a:pt x="95986" y="79854"/>
                  </a:lnTo>
                  <a:lnTo>
                    <a:pt x="83080" y="118571"/>
                  </a:lnTo>
                  <a:lnTo>
                    <a:pt x="125024" y="118571"/>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2" name="Google Shape;3542;p137"/>
            <p:cNvSpPr/>
            <p:nvPr/>
          </p:nvSpPr>
          <p:spPr>
            <a:xfrm>
              <a:off x="7065938" y="907521"/>
              <a:ext cx="48396" cy="193585"/>
            </a:xfrm>
            <a:custGeom>
              <a:avLst/>
              <a:gdLst/>
              <a:ahLst/>
              <a:cxnLst/>
              <a:rect l="l" t="t" r="r" b="b"/>
              <a:pathLst>
                <a:path w="48396" h="193585" extrusionOk="0">
                  <a:moveTo>
                    <a:pt x="12099" y="196005"/>
                  </a:moveTo>
                  <a:lnTo>
                    <a:pt x="12099" y="12099"/>
                  </a:lnTo>
                  <a:lnTo>
                    <a:pt x="50816" y="12099"/>
                  </a:lnTo>
                  <a:lnTo>
                    <a:pt x="50816" y="196005"/>
                  </a:lnTo>
                  <a:lnTo>
                    <a:pt x="12099" y="19600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3" name="Google Shape;3543;p137"/>
            <p:cNvSpPr/>
            <p:nvPr/>
          </p:nvSpPr>
          <p:spPr>
            <a:xfrm>
              <a:off x="7122400" y="9623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2109"/>
                  </a:moveTo>
                  <a:cubicBezTo>
                    <a:pt x="107278" y="60495"/>
                    <a:pt x="105665" y="57269"/>
                    <a:pt x="104052" y="55656"/>
                  </a:cubicBezTo>
                  <a:cubicBezTo>
                    <a:pt x="102439" y="54043"/>
                    <a:pt x="100826" y="50816"/>
                    <a:pt x="99212" y="49203"/>
                  </a:cubicBezTo>
                  <a:cubicBezTo>
                    <a:pt x="97599" y="47590"/>
                    <a:pt x="94373" y="45976"/>
                    <a:pt x="91146" y="44363"/>
                  </a:cubicBezTo>
                  <a:cubicBezTo>
                    <a:pt x="87920" y="42750"/>
                    <a:pt x="84694" y="42750"/>
                    <a:pt x="79854" y="42750"/>
                  </a:cubicBezTo>
                  <a:cubicBezTo>
                    <a:pt x="73401" y="42750"/>
                    <a:pt x="68561" y="44363"/>
                    <a:pt x="63722" y="47590"/>
                  </a:cubicBezTo>
                  <a:cubicBezTo>
                    <a:pt x="58882" y="50816"/>
                    <a:pt x="54043" y="55656"/>
                    <a:pt x="52429" y="62109"/>
                  </a:cubicBezTo>
                  <a:lnTo>
                    <a:pt x="107278" y="6210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4" name="Google Shape;3544;p137"/>
            <p:cNvSpPr/>
            <p:nvPr/>
          </p:nvSpPr>
          <p:spPr>
            <a:xfrm>
              <a:off x="7272429" y="926879"/>
              <a:ext cx="209717" cy="177453"/>
            </a:xfrm>
            <a:custGeom>
              <a:avLst/>
              <a:gdLst/>
              <a:ahLst/>
              <a:cxnLst/>
              <a:rect l="l" t="t" r="r" b="b"/>
              <a:pathLst>
                <a:path w="209717" h="177453" extrusionOk="0">
                  <a:moveTo>
                    <a:pt x="12099" y="52429"/>
                  </a:moveTo>
                  <a:lnTo>
                    <a:pt x="47590" y="52429"/>
                  </a:lnTo>
                  <a:lnTo>
                    <a:pt x="47590" y="68561"/>
                  </a:lnTo>
                  <a:lnTo>
                    <a:pt x="50816" y="68561"/>
                  </a:lnTo>
                  <a:cubicBezTo>
                    <a:pt x="54043" y="63722"/>
                    <a:pt x="58882" y="58882"/>
                    <a:pt x="65335" y="54043"/>
                  </a:cubicBezTo>
                  <a:cubicBezTo>
                    <a:pt x="71788" y="50816"/>
                    <a:pt x="78241" y="47590"/>
                    <a:pt x="86307" y="47590"/>
                  </a:cubicBezTo>
                  <a:cubicBezTo>
                    <a:pt x="89533" y="47590"/>
                    <a:pt x="92760" y="47590"/>
                    <a:pt x="94373" y="47590"/>
                  </a:cubicBezTo>
                  <a:cubicBezTo>
                    <a:pt x="95986" y="47590"/>
                    <a:pt x="97599" y="47590"/>
                    <a:pt x="99212" y="49203"/>
                  </a:cubicBezTo>
                  <a:lnTo>
                    <a:pt x="99212" y="86307"/>
                  </a:lnTo>
                  <a:cubicBezTo>
                    <a:pt x="97599" y="84694"/>
                    <a:pt x="94373" y="84694"/>
                    <a:pt x="92760" y="83080"/>
                  </a:cubicBezTo>
                  <a:cubicBezTo>
                    <a:pt x="89533" y="83080"/>
                    <a:pt x="86307" y="81467"/>
                    <a:pt x="83080" y="81467"/>
                  </a:cubicBezTo>
                  <a:cubicBezTo>
                    <a:pt x="73401" y="81467"/>
                    <a:pt x="65335" y="84694"/>
                    <a:pt x="58882" y="91146"/>
                  </a:cubicBezTo>
                  <a:cubicBezTo>
                    <a:pt x="52429" y="97599"/>
                    <a:pt x="50816" y="105665"/>
                    <a:pt x="50816" y="116958"/>
                  </a:cubicBezTo>
                  <a:lnTo>
                    <a:pt x="50816" y="175033"/>
                  </a:lnTo>
                  <a:lnTo>
                    <a:pt x="12099" y="175033"/>
                  </a:lnTo>
                  <a:lnTo>
                    <a:pt x="12099" y="52429"/>
                  </a:lnTo>
                  <a:close/>
                  <a:moveTo>
                    <a:pt x="136316" y="83080"/>
                  </a:moveTo>
                  <a:lnTo>
                    <a:pt x="113731" y="83080"/>
                  </a:lnTo>
                  <a:lnTo>
                    <a:pt x="113731" y="50816"/>
                  </a:lnTo>
                  <a:lnTo>
                    <a:pt x="136316" y="50816"/>
                  </a:lnTo>
                  <a:lnTo>
                    <a:pt x="136316" y="12099"/>
                  </a:lnTo>
                  <a:lnTo>
                    <a:pt x="175033" y="12099"/>
                  </a:lnTo>
                  <a:lnTo>
                    <a:pt x="175033" y="50816"/>
                  </a:lnTo>
                  <a:lnTo>
                    <a:pt x="205684" y="50816"/>
                  </a:lnTo>
                  <a:lnTo>
                    <a:pt x="205684" y="83080"/>
                  </a:lnTo>
                  <a:lnTo>
                    <a:pt x="175033" y="83080"/>
                  </a:lnTo>
                  <a:lnTo>
                    <a:pt x="175033" y="126637"/>
                  </a:lnTo>
                  <a:cubicBezTo>
                    <a:pt x="175033" y="129863"/>
                    <a:pt x="175033" y="131477"/>
                    <a:pt x="176646" y="134703"/>
                  </a:cubicBezTo>
                  <a:cubicBezTo>
                    <a:pt x="176646" y="136316"/>
                    <a:pt x="178260" y="139543"/>
                    <a:pt x="179873" y="141156"/>
                  </a:cubicBezTo>
                  <a:cubicBezTo>
                    <a:pt x="183099" y="142769"/>
                    <a:pt x="186326" y="144382"/>
                    <a:pt x="189552" y="144382"/>
                  </a:cubicBezTo>
                  <a:cubicBezTo>
                    <a:pt x="192779" y="144382"/>
                    <a:pt x="194392" y="144382"/>
                    <a:pt x="196005" y="142769"/>
                  </a:cubicBezTo>
                  <a:cubicBezTo>
                    <a:pt x="197618" y="142769"/>
                    <a:pt x="199231" y="141156"/>
                    <a:pt x="200845" y="139543"/>
                  </a:cubicBezTo>
                  <a:lnTo>
                    <a:pt x="212137" y="173420"/>
                  </a:lnTo>
                  <a:cubicBezTo>
                    <a:pt x="207297" y="175033"/>
                    <a:pt x="202458" y="176646"/>
                    <a:pt x="197618" y="178260"/>
                  </a:cubicBezTo>
                  <a:cubicBezTo>
                    <a:pt x="192779" y="179873"/>
                    <a:pt x="186326" y="179873"/>
                    <a:pt x="181486" y="179873"/>
                  </a:cubicBezTo>
                  <a:cubicBezTo>
                    <a:pt x="168580" y="179873"/>
                    <a:pt x="157288" y="175033"/>
                    <a:pt x="149222" y="168580"/>
                  </a:cubicBezTo>
                  <a:cubicBezTo>
                    <a:pt x="144382" y="163741"/>
                    <a:pt x="141156" y="158901"/>
                    <a:pt x="139543" y="152448"/>
                  </a:cubicBezTo>
                  <a:cubicBezTo>
                    <a:pt x="137929" y="145995"/>
                    <a:pt x="136316" y="139543"/>
                    <a:pt x="136316" y="131477"/>
                  </a:cubicBezTo>
                  <a:lnTo>
                    <a:pt x="136316"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5" name="Google Shape;3545;p137"/>
            <p:cNvSpPr/>
            <p:nvPr/>
          </p:nvSpPr>
          <p:spPr>
            <a:xfrm>
              <a:off x="6062522" y="2753033"/>
              <a:ext cx="2226229" cy="1177643"/>
            </a:xfrm>
            <a:custGeom>
              <a:avLst/>
              <a:gdLst/>
              <a:ahLst/>
              <a:cxnLst/>
              <a:rect l="l" t="t" r="r" b="b"/>
              <a:pathLst>
                <a:path w="2226229" h="1177643" extrusionOk="0">
                  <a:moveTo>
                    <a:pt x="2215744" y="607374"/>
                  </a:moveTo>
                  <a:cubicBezTo>
                    <a:pt x="2220583" y="599308"/>
                    <a:pt x="2225423" y="592855"/>
                    <a:pt x="2228649" y="584789"/>
                  </a:cubicBezTo>
                  <a:lnTo>
                    <a:pt x="1120374" y="12099"/>
                  </a:lnTo>
                  <a:lnTo>
                    <a:pt x="12099" y="583176"/>
                  </a:lnTo>
                  <a:cubicBezTo>
                    <a:pt x="15326" y="591242"/>
                    <a:pt x="20165" y="599308"/>
                    <a:pt x="25005" y="605760"/>
                  </a:cubicBezTo>
                  <a:lnTo>
                    <a:pt x="1120374" y="1171997"/>
                  </a:lnTo>
                  <a:lnTo>
                    <a:pt x="2215744" y="60737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6" name="Google Shape;3546;p137"/>
            <p:cNvSpPr/>
            <p:nvPr/>
          </p:nvSpPr>
          <p:spPr>
            <a:xfrm>
              <a:off x="6075427" y="3348307"/>
              <a:ext cx="1113114" cy="887265"/>
            </a:xfrm>
            <a:custGeom>
              <a:avLst/>
              <a:gdLst/>
              <a:ahLst/>
              <a:cxnLst/>
              <a:rect l="l" t="t" r="r" b="b"/>
              <a:pathLst>
                <a:path w="1113114" h="887265" extrusionOk="0">
                  <a:moveTo>
                    <a:pt x="12099" y="12099"/>
                  </a:moveTo>
                  <a:cubicBezTo>
                    <a:pt x="20165" y="25005"/>
                    <a:pt x="31458" y="37910"/>
                    <a:pt x="44363" y="47590"/>
                  </a:cubicBezTo>
                  <a:lnTo>
                    <a:pt x="1013902" y="850968"/>
                  </a:lnTo>
                  <a:cubicBezTo>
                    <a:pt x="1041327" y="873553"/>
                    <a:pt x="1073591" y="884845"/>
                    <a:pt x="1107469" y="884845"/>
                  </a:cubicBezTo>
                  <a:lnTo>
                    <a:pt x="1107469" y="578336"/>
                  </a:lnTo>
                  <a:lnTo>
                    <a:pt x="12099" y="1209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7" name="Google Shape;3547;p137"/>
            <p:cNvSpPr/>
            <p:nvPr/>
          </p:nvSpPr>
          <p:spPr>
            <a:xfrm>
              <a:off x="7170797" y="3346694"/>
              <a:ext cx="1113114" cy="887265"/>
            </a:xfrm>
            <a:custGeom>
              <a:avLst/>
              <a:gdLst/>
              <a:ahLst/>
              <a:cxnLst/>
              <a:rect l="l" t="t" r="r" b="b"/>
              <a:pathLst>
                <a:path w="1113114" h="887265" extrusionOk="0">
                  <a:moveTo>
                    <a:pt x="105665" y="850968"/>
                  </a:moveTo>
                  <a:lnTo>
                    <a:pt x="1075204" y="47590"/>
                  </a:lnTo>
                  <a:cubicBezTo>
                    <a:pt x="1088110" y="37911"/>
                    <a:pt x="1097789" y="25005"/>
                    <a:pt x="1107469" y="12099"/>
                  </a:cubicBezTo>
                  <a:lnTo>
                    <a:pt x="12099" y="578336"/>
                  </a:lnTo>
                  <a:lnTo>
                    <a:pt x="12099" y="884846"/>
                  </a:lnTo>
                  <a:cubicBezTo>
                    <a:pt x="44363" y="884846"/>
                    <a:pt x="78241" y="873553"/>
                    <a:pt x="105665" y="850968"/>
                  </a:cubicBez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8" name="Google Shape;3548;p137"/>
            <p:cNvSpPr/>
            <p:nvPr/>
          </p:nvSpPr>
          <p:spPr>
            <a:xfrm>
              <a:off x="6243201" y="3106326"/>
              <a:ext cx="1871323" cy="483962"/>
            </a:xfrm>
            <a:custGeom>
              <a:avLst/>
              <a:gdLst/>
              <a:ahLst/>
              <a:cxnLst/>
              <a:rect l="l" t="t" r="r" b="b"/>
              <a:pathLst>
                <a:path w="1871323" h="483962" extrusionOk="0">
                  <a:moveTo>
                    <a:pt x="1794696" y="210524"/>
                  </a:moveTo>
                  <a:lnTo>
                    <a:pt x="1402686" y="12099"/>
                  </a:lnTo>
                  <a:lnTo>
                    <a:pt x="476704" y="12099"/>
                  </a:lnTo>
                  <a:lnTo>
                    <a:pt x="86307" y="210524"/>
                  </a:lnTo>
                  <a:lnTo>
                    <a:pt x="12099" y="218590"/>
                  </a:lnTo>
                  <a:lnTo>
                    <a:pt x="12099" y="247628"/>
                  </a:lnTo>
                  <a:lnTo>
                    <a:pt x="476704" y="483156"/>
                  </a:lnTo>
                  <a:lnTo>
                    <a:pt x="1402686" y="483156"/>
                  </a:lnTo>
                  <a:lnTo>
                    <a:pt x="1867290" y="247628"/>
                  </a:lnTo>
                  <a:lnTo>
                    <a:pt x="1867290" y="218590"/>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49" name="Google Shape;3549;p137"/>
            <p:cNvSpPr/>
            <p:nvPr/>
          </p:nvSpPr>
          <p:spPr>
            <a:xfrm>
              <a:off x="6243201" y="3077288"/>
              <a:ext cx="1871323" cy="483962"/>
            </a:xfrm>
            <a:custGeom>
              <a:avLst/>
              <a:gdLst/>
              <a:ahLst/>
              <a:cxnLst/>
              <a:rect l="l" t="t" r="r" b="b"/>
              <a:pathLst>
                <a:path w="1871323" h="483962" extrusionOk="0">
                  <a:moveTo>
                    <a:pt x="12099" y="247628"/>
                  </a:moveTo>
                  <a:lnTo>
                    <a:pt x="476704" y="12099"/>
                  </a:lnTo>
                  <a:lnTo>
                    <a:pt x="1402686" y="12099"/>
                  </a:lnTo>
                  <a:lnTo>
                    <a:pt x="1867290" y="247628"/>
                  </a:lnTo>
                  <a:lnTo>
                    <a:pt x="1402686" y="484770"/>
                  </a:lnTo>
                  <a:lnTo>
                    <a:pt x="476704" y="48477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0" name="Google Shape;3550;p137"/>
            <p:cNvSpPr/>
            <p:nvPr/>
          </p:nvSpPr>
          <p:spPr>
            <a:xfrm>
              <a:off x="6869126" y="3427355"/>
              <a:ext cx="387170" cy="177453"/>
            </a:xfrm>
            <a:custGeom>
              <a:avLst/>
              <a:gdLst/>
              <a:ahLst/>
              <a:cxnLst/>
              <a:rect l="l" t="t" r="r" b="b"/>
              <a:pathLst>
                <a:path w="387170" h="177453" extrusionOk="0">
                  <a:moveTo>
                    <a:pt x="291184" y="12099"/>
                  </a:moveTo>
                  <a:lnTo>
                    <a:pt x="104052" y="12099"/>
                  </a:lnTo>
                  <a:lnTo>
                    <a:pt x="12099" y="91147"/>
                  </a:lnTo>
                  <a:lnTo>
                    <a:pt x="104052" y="168580"/>
                  </a:lnTo>
                  <a:lnTo>
                    <a:pt x="291184" y="168580"/>
                  </a:lnTo>
                  <a:lnTo>
                    <a:pt x="384751" y="9114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1" name="Google Shape;3551;p137"/>
            <p:cNvSpPr/>
            <p:nvPr/>
          </p:nvSpPr>
          <p:spPr>
            <a:xfrm>
              <a:off x="6869126" y="3506402"/>
              <a:ext cx="112924" cy="161320"/>
            </a:xfrm>
            <a:custGeom>
              <a:avLst/>
              <a:gdLst/>
              <a:ahLst/>
              <a:cxnLst/>
              <a:rect l="l" t="t" r="r" b="b"/>
              <a:pathLst>
                <a:path w="112924" h="161320" extrusionOk="0">
                  <a:moveTo>
                    <a:pt x="104052" y="162127"/>
                  </a:moveTo>
                  <a:lnTo>
                    <a:pt x="104052" y="89533"/>
                  </a:lnTo>
                  <a:lnTo>
                    <a:pt x="12099" y="12099"/>
                  </a:lnTo>
                  <a:lnTo>
                    <a:pt x="12099" y="83080"/>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2" name="Google Shape;3552;p137"/>
            <p:cNvSpPr/>
            <p:nvPr/>
          </p:nvSpPr>
          <p:spPr>
            <a:xfrm>
              <a:off x="7148212" y="3506402"/>
              <a:ext cx="112924" cy="161320"/>
            </a:xfrm>
            <a:custGeom>
              <a:avLst/>
              <a:gdLst/>
              <a:ahLst/>
              <a:cxnLst/>
              <a:rect l="l" t="t" r="r" b="b"/>
              <a:pathLst>
                <a:path w="112924" h="161320" extrusionOk="0">
                  <a:moveTo>
                    <a:pt x="105665" y="12099"/>
                  </a:moveTo>
                  <a:lnTo>
                    <a:pt x="12099" y="89533"/>
                  </a:lnTo>
                  <a:lnTo>
                    <a:pt x="12099" y="89533"/>
                  </a:lnTo>
                  <a:lnTo>
                    <a:pt x="12099" y="162127"/>
                  </a:lnTo>
                  <a:lnTo>
                    <a:pt x="105665" y="83080"/>
                  </a:lnTo>
                  <a:close/>
                </a:path>
              </a:pathLst>
            </a:custGeom>
            <a:solidFill>
              <a:srgbClr val="B7B7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3" name="Google Shape;3553;p137"/>
            <p:cNvSpPr/>
            <p:nvPr/>
          </p:nvSpPr>
          <p:spPr>
            <a:xfrm>
              <a:off x="6961079" y="3583836"/>
              <a:ext cx="209717" cy="80660"/>
            </a:xfrm>
            <a:custGeom>
              <a:avLst/>
              <a:gdLst/>
              <a:ahLst/>
              <a:cxnLst/>
              <a:rect l="l" t="t" r="r" b="b"/>
              <a:pathLst>
                <a:path w="209717" h="80660" extrusionOk="0">
                  <a:moveTo>
                    <a:pt x="12099" y="12099"/>
                  </a:moveTo>
                  <a:lnTo>
                    <a:pt x="199231" y="12099"/>
                  </a:lnTo>
                  <a:lnTo>
                    <a:pt x="199231" y="83080"/>
                  </a:lnTo>
                  <a:lnTo>
                    <a:pt x="12099" y="83080"/>
                  </a:lnTo>
                  <a:close/>
                </a:path>
              </a:pathLst>
            </a:custGeom>
            <a:solidFill>
              <a:srgbClr val="DBDBD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4" name="Google Shape;3554;p137"/>
            <p:cNvSpPr/>
            <p:nvPr/>
          </p:nvSpPr>
          <p:spPr>
            <a:xfrm>
              <a:off x="6822343" y="1925456"/>
              <a:ext cx="709812" cy="306509"/>
            </a:xfrm>
            <a:custGeom>
              <a:avLst/>
              <a:gdLst/>
              <a:ahLst/>
              <a:cxnLst/>
              <a:rect l="l" t="t" r="r" b="b"/>
              <a:pathLst>
                <a:path w="709812" h="306509" extrusionOk="0">
                  <a:moveTo>
                    <a:pt x="12099" y="160514"/>
                  </a:moveTo>
                  <a:lnTo>
                    <a:pt x="186326" y="12099"/>
                  </a:lnTo>
                  <a:lnTo>
                    <a:pt x="534779" y="12099"/>
                  </a:lnTo>
                  <a:lnTo>
                    <a:pt x="709006" y="160514"/>
                  </a:lnTo>
                  <a:lnTo>
                    <a:pt x="534779" y="307317"/>
                  </a:lnTo>
                  <a:lnTo>
                    <a:pt x="186326" y="307317"/>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5" name="Google Shape;3555;p137"/>
            <p:cNvSpPr/>
            <p:nvPr/>
          </p:nvSpPr>
          <p:spPr>
            <a:xfrm>
              <a:off x="6822343" y="2073872"/>
              <a:ext cx="193585" cy="1274435"/>
            </a:xfrm>
            <a:custGeom>
              <a:avLst/>
              <a:gdLst/>
              <a:ahLst/>
              <a:cxnLst/>
              <a:rect l="l" t="t" r="r" b="b"/>
              <a:pathLst>
                <a:path w="193585" h="1274435" extrusionOk="0">
                  <a:moveTo>
                    <a:pt x="12099" y="12099"/>
                  </a:moveTo>
                  <a:lnTo>
                    <a:pt x="12099" y="1118761"/>
                  </a:lnTo>
                  <a:lnTo>
                    <a:pt x="186326" y="1267176"/>
                  </a:lnTo>
                  <a:lnTo>
                    <a:pt x="186326" y="158901"/>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6" name="Google Shape;3556;p137"/>
            <p:cNvSpPr/>
            <p:nvPr/>
          </p:nvSpPr>
          <p:spPr>
            <a:xfrm>
              <a:off x="7345023" y="2073872"/>
              <a:ext cx="193585" cy="1274435"/>
            </a:xfrm>
            <a:custGeom>
              <a:avLst/>
              <a:gdLst/>
              <a:ahLst/>
              <a:cxnLst/>
              <a:rect l="l" t="t" r="r" b="b"/>
              <a:pathLst>
                <a:path w="193585" h="1274435" extrusionOk="0">
                  <a:moveTo>
                    <a:pt x="186326" y="12099"/>
                  </a:moveTo>
                  <a:lnTo>
                    <a:pt x="12099" y="158901"/>
                  </a:lnTo>
                  <a:lnTo>
                    <a:pt x="12099" y="158901"/>
                  </a:lnTo>
                  <a:lnTo>
                    <a:pt x="12099" y="1267176"/>
                  </a:lnTo>
                  <a:lnTo>
                    <a:pt x="186326" y="1118761"/>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7" name="Google Shape;3557;p137"/>
            <p:cNvSpPr/>
            <p:nvPr/>
          </p:nvSpPr>
          <p:spPr>
            <a:xfrm>
              <a:off x="6996570" y="2220674"/>
              <a:ext cx="371038" cy="1129246"/>
            </a:xfrm>
            <a:custGeom>
              <a:avLst/>
              <a:gdLst/>
              <a:ahLst/>
              <a:cxnLst/>
              <a:rect l="l" t="t" r="r" b="b"/>
              <a:pathLst>
                <a:path w="371038" h="1129246" extrusionOk="0">
                  <a:moveTo>
                    <a:pt x="12099" y="12099"/>
                  </a:moveTo>
                  <a:lnTo>
                    <a:pt x="360552" y="12099"/>
                  </a:lnTo>
                  <a:lnTo>
                    <a:pt x="360552" y="1120374"/>
                  </a:lnTo>
                  <a:lnTo>
                    <a:pt x="12099" y="1120374"/>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8" name="Google Shape;3558;p137"/>
            <p:cNvSpPr/>
            <p:nvPr/>
          </p:nvSpPr>
          <p:spPr>
            <a:xfrm>
              <a:off x="6941721" y="1875447"/>
              <a:ext cx="467830" cy="209717"/>
            </a:xfrm>
            <a:custGeom>
              <a:avLst/>
              <a:gdLst/>
              <a:ahLst/>
              <a:cxnLst/>
              <a:rect l="l" t="t" r="r" b="b"/>
              <a:pathLst>
                <a:path w="467830" h="209717" extrusionOk="0">
                  <a:moveTo>
                    <a:pt x="12099" y="108892"/>
                  </a:moveTo>
                  <a:lnTo>
                    <a:pt x="126637" y="12099"/>
                  </a:lnTo>
                  <a:lnTo>
                    <a:pt x="355713" y="12099"/>
                  </a:lnTo>
                  <a:lnTo>
                    <a:pt x="470251" y="108892"/>
                  </a:lnTo>
                  <a:lnTo>
                    <a:pt x="355713" y="205684"/>
                  </a:lnTo>
                  <a:lnTo>
                    <a:pt x="126637" y="20568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59" name="Google Shape;3559;p137"/>
            <p:cNvSpPr/>
            <p:nvPr/>
          </p:nvSpPr>
          <p:spPr>
            <a:xfrm>
              <a:off x="6941721" y="1972239"/>
              <a:ext cx="129056" cy="193585"/>
            </a:xfrm>
            <a:custGeom>
              <a:avLst/>
              <a:gdLst/>
              <a:ahLst/>
              <a:cxnLst/>
              <a:rect l="l" t="t" r="r" b="b"/>
              <a:pathLst>
                <a:path w="129056" h="193585" extrusionOk="0">
                  <a:moveTo>
                    <a:pt x="12099" y="12099"/>
                  </a:moveTo>
                  <a:lnTo>
                    <a:pt x="12099" y="95986"/>
                  </a:lnTo>
                  <a:lnTo>
                    <a:pt x="126637" y="192779"/>
                  </a:lnTo>
                  <a:lnTo>
                    <a:pt x="126637" y="108892"/>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0" name="Google Shape;3560;p137"/>
            <p:cNvSpPr/>
            <p:nvPr/>
          </p:nvSpPr>
          <p:spPr>
            <a:xfrm>
              <a:off x="7285334" y="1972239"/>
              <a:ext cx="129056" cy="193585"/>
            </a:xfrm>
            <a:custGeom>
              <a:avLst/>
              <a:gdLst/>
              <a:ahLst/>
              <a:cxnLst/>
              <a:rect l="l" t="t" r="r" b="b"/>
              <a:pathLst>
                <a:path w="129056" h="193585" extrusionOk="0">
                  <a:moveTo>
                    <a:pt x="126637" y="12099"/>
                  </a:moveTo>
                  <a:lnTo>
                    <a:pt x="12099" y="108892"/>
                  </a:lnTo>
                  <a:lnTo>
                    <a:pt x="12099" y="108892"/>
                  </a:lnTo>
                  <a:lnTo>
                    <a:pt x="12099" y="192779"/>
                  </a:lnTo>
                  <a:lnTo>
                    <a:pt x="126637" y="95986"/>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1" name="Google Shape;3561;p137"/>
            <p:cNvSpPr/>
            <p:nvPr/>
          </p:nvSpPr>
          <p:spPr>
            <a:xfrm>
              <a:off x="7056259" y="2069032"/>
              <a:ext cx="241981" cy="96792"/>
            </a:xfrm>
            <a:custGeom>
              <a:avLst/>
              <a:gdLst/>
              <a:ahLst/>
              <a:cxnLst/>
              <a:rect l="l" t="t" r="r" b="b"/>
              <a:pathLst>
                <a:path w="241981" h="96792" extrusionOk="0">
                  <a:moveTo>
                    <a:pt x="12099" y="12099"/>
                  </a:moveTo>
                  <a:lnTo>
                    <a:pt x="241175" y="12099"/>
                  </a:lnTo>
                  <a:lnTo>
                    <a:pt x="241175" y="95986"/>
                  </a:lnTo>
                  <a:lnTo>
                    <a:pt x="12099" y="95986"/>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2" name="Google Shape;3562;p137"/>
            <p:cNvSpPr/>
            <p:nvPr/>
          </p:nvSpPr>
          <p:spPr>
            <a:xfrm>
              <a:off x="6457758" y="2635269"/>
              <a:ext cx="548491" cy="241981"/>
            </a:xfrm>
            <a:custGeom>
              <a:avLst/>
              <a:gdLst/>
              <a:ahLst/>
              <a:cxnLst/>
              <a:rect l="l" t="t" r="r" b="b"/>
              <a:pathLst>
                <a:path w="548491" h="241981" extrusionOk="0">
                  <a:moveTo>
                    <a:pt x="12099" y="125024"/>
                  </a:moveTo>
                  <a:lnTo>
                    <a:pt x="145995" y="12099"/>
                  </a:lnTo>
                  <a:lnTo>
                    <a:pt x="415402" y="12099"/>
                  </a:lnTo>
                  <a:lnTo>
                    <a:pt x="550911" y="125024"/>
                  </a:lnTo>
                  <a:lnTo>
                    <a:pt x="415402" y="239562"/>
                  </a:lnTo>
                  <a:lnTo>
                    <a:pt x="145995" y="239562"/>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3" name="Google Shape;3563;p137"/>
            <p:cNvSpPr/>
            <p:nvPr/>
          </p:nvSpPr>
          <p:spPr>
            <a:xfrm>
              <a:off x="6457758" y="2748193"/>
              <a:ext cx="145188" cy="709812"/>
            </a:xfrm>
            <a:custGeom>
              <a:avLst/>
              <a:gdLst/>
              <a:ahLst/>
              <a:cxnLst/>
              <a:rect l="l" t="t" r="r" b="b"/>
              <a:pathLst>
                <a:path w="145188" h="709812" extrusionOk="0">
                  <a:moveTo>
                    <a:pt x="145995" y="705779"/>
                  </a:moveTo>
                  <a:lnTo>
                    <a:pt x="145995" y="126637"/>
                  </a:lnTo>
                  <a:lnTo>
                    <a:pt x="12099" y="12099"/>
                  </a:lnTo>
                  <a:lnTo>
                    <a:pt x="12099" y="592855"/>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4" name="Google Shape;3564;p137"/>
            <p:cNvSpPr/>
            <p:nvPr/>
          </p:nvSpPr>
          <p:spPr>
            <a:xfrm>
              <a:off x="6861060" y="2748193"/>
              <a:ext cx="145188" cy="709812"/>
            </a:xfrm>
            <a:custGeom>
              <a:avLst/>
              <a:gdLst/>
              <a:ahLst/>
              <a:cxnLst/>
              <a:rect l="l" t="t" r="r" b="b"/>
              <a:pathLst>
                <a:path w="145188" h="709812" extrusionOk="0">
                  <a:moveTo>
                    <a:pt x="147609" y="12099"/>
                  </a:moveTo>
                  <a:lnTo>
                    <a:pt x="12099" y="126637"/>
                  </a:lnTo>
                  <a:lnTo>
                    <a:pt x="12099" y="705779"/>
                  </a:lnTo>
                  <a:lnTo>
                    <a:pt x="147609" y="592855"/>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5" name="Google Shape;3565;p137"/>
            <p:cNvSpPr/>
            <p:nvPr/>
          </p:nvSpPr>
          <p:spPr>
            <a:xfrm>
              <a:off x="6591654" y="2862731"/>
              <a:ext cx="290377" cy="596887"/>
            </a:xfrm>
            <a:custGeom>
              <a:avLst/>
              <a:gdLst/>
              <a:ahLst/>
              <a:cxnLst/>
              <a:rect l="l" t="t" r="r" b="b"/>
              <a:pathLst>
                <a:path w="290377" h="596887" extrusionOk="0">
                  <a:moveTo>
                    <a:pt x="12099" y="12099"/>
                  </a:moveTo>
                  <a:lnTo>
                    <a:pt x="281505" y="12099"/>
                  </a:lnTo>
                  <a:lnTo>
                    <a:pt x="281505" y="592855"/>
                  </a:lnTo>
                  <a:lnTo>
                    <a:pt x="12099" y="59285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6" name="Google Shape;3566;p137"/>
            <p:cNvSpPr/>
            <p:nvPr/>
          </p:nvSpPr>
          <p:spPr>
            <a:xfrm>
              <a:off x="6457758" y="2501372"/>
              <a:ext cx="371038" cy="161320"/>
            </a:xfrm>
            <a:custGeom>
              <a:avLst/>
              <a:gdLst/>
              <a:ahLst/>
              <a:cxnLst/>
              <a:rect l="l" t="t" r="r" b="b"/>
              <a:pathLst>
                <a:path w="371038" h="161320" extrusionOk="0">
                  <a:moveTo>
                    <a:pt x="12099" y="86307"/>
                  </a:moveTo>
                  <a:lnTo>
                    <a:pt x="100826" y="12099"/>
                  </a:lnTo>
                  <a:lnTo>
                    <a:pt x="276665" y="12099"/>
                  </a:lnTo>
                  <a:lnTo>
                    <a:pt x="365392" y="86307"/>
                  </a:lnTo>
                  <a:lnTo>
                    <a:pt x="276665" y="160514"/>
                  </a:lnTo>
                  <a:lnTo>
                    <a:pt x="100826" y="16051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7" name="Google Shape;3567;p137"/>
            <p:cNvSpPr/>
            <p:nvPr/>
          </p:nvSpPr>
          <p:spPr>
            <a:xfrm>
              <a:off x="6457758" y="2575580"/>
              <a:ext cx="112924" cy="258113"/>
            </a:xfrm>
            <a:custGeom>
              <a:avLst/>
              <a:gdLst/>
              <a:ahLst/>
              <a:cxnLst/>
              <a:rect l="l" t="t" r="r" b="b"/>
              <a:pathLst>
                <a:path w="112924" h="258113" extrusionOk="0">
                  <a:moveTo>
                    <a:pt x="12099" y="12099"/>
                  </a:moveTo>
                  <a:lnTo>
                    <a:pt x="12099" y="184713"/>
                  </a:lnTo>
                  <a:lnTo>
                    <a:pt x="100826" y="258920"/>
                  </a:lnTo>
                  <a:lnTo>
                    <a:pt x="100826" y="86307"/>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8" name="Google Shape;3568;p137"/>
            <p:cNvSpPr/>
            <p:nvPr/>
          </p:nvSpPr>
          <p:spPr>
            <a:xfrm>
              <a:off x="6722324" y="2575580"/>
              <a:ext cx="112924" cy="258113"/>
            </a:xfrm>
            <a:custGeom>
              <a:avLst/>
              <a:gdLst/>
              <a:ahLst/>
              <a:cxnLst/>
              <a:rect l="l" t="t" r="r" b="b"/>
              <a:pathLst>
                <a:path w="112924" h="258113" extrusionOk="0">
                  <a:moveTo>
                    <a:pt x="100826" y="12099"/>
                  </a:moveTo>
                  <a:lnTo>
                    <a:pt x="12099" y="86307"/>
                  </a:lnTo>
                  <a:lnTo>
                    <a:pt x="12099" y="86307"/>
                  </a:lnTo>
                  <a:lnTo>
                    <a:pt x="12099" y="258920"/>
                  </a:lnTo>
                  <a:lnTo>
                    <a:pt x="100826" y="184713"/>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69" name="Google Shape;3569;p137"/>
            <p:cNvSpPr/>
            <p:nvPr/>
          </p:nvSpPr>
          <p:spPr>
            <a:xfrm>
              <a:off x="6546484" y="2649787"/>
              <a:ext cx="193585" cy="193585"/>
            </a:xfrm>
            <a:custGeom>
              <a:avLst/>
              <a:gdLst/>
              <a:ahLst/>
              <a:cxnLst/>
              <a:rect l="l" t="t" r="r" b="b"/>
              <a:pathLst>
                <a:path w="193585" h="193585" extrusionOk="0">
                  <a:moveTo>
                    <a:pt x="12099" y="12099"/>
                  </a:moveTo>
                  <a:lnTo>
                    <a:pt x="187939" y="12099"/>
                  </a:lnTo>
                  <a:lnTo>
                    <a:pt x="187939" y="184712"/>
                  </a:lnTo>
                  <a:lnTo>
                    <a:pt x="12099" y="184712"/>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0" name="Google Shape;3570;p137"/>
            <p:cNvSpPr/>
            <p:nvPr/>
          </p:nvSpPr>
          <p:spPr>
            <a:xfrm>
              <a:off x="6561003" y="2248098"/>
              <a:ext cx="225849" cy="112924"/>
            </a:xfrm>
            <a:custGeom>
              <a:avLst/>
              <a:gdLst/>
              <a:ahLst/>
              <a:cxnLst/>
              <a:rect l="l" t="t" r="r" b="b"/>
              <a:pathLst>
                <a:path w="225849" h="112924" extrusionOk="0">
                  <a:moveTo>
                    <a:pt x="12099" y="55656"/>
                  </a:moveTo>
                  <a:lnTo>
                    <a:pt x="65335" y="12099"/>
                  </a:lnTo>
                  <a:lnTo>
                    <a:pt x="170194" y="12099"/>
                  </a:lnTo>
                  <a:lnTo>
                    <a:pt x="221816" y="55656"/>
                  </a:lnTo>
                  <a:lnTo>
                    <a:pt x="170194" y="100826"/>
                  </a:lnTo>
                  <a:lnTo>
                    <a:pt x="65335" y="100826"/>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1" name="Google Shape;3571;p137"/>
            <p:cNvSpPr/>
            <p:nvPr/>
          </p:nvSpPr>
          <p:spPr>
            <a:xfrm>
              <a:off x="6561003" y="2291655"/>
              <a:ext cx="64528" cy="96792"/>
            </a:xfrm>
            <a:custGeom>
              <a:avLst/>
              <a:gdLst/>
              <a:ahLst/>
              <a:cxnLst/>
              <a:rect l="l" t="t" r="r" b="b"/>
              <a:pathLst>
                <a:path w="64528" h="96792" extrusionOk="0">
                  <a:moveTo>
                    <a:pt x="12099" y="12099"/>
                  </a:moveTo>
                  <a:lnTo>
                    <a:pt x="12099" y="52429"/>
                  </a:lnTo>
                  <a:lnTo>
                    <a:pt x="65335" y="97599"/>
                  </a:lnTo>
                  <a:lnTo>
                    <a:pt x="65335" y="57269"/>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2" name="Google Shape;3572;p137"/>
            <p:cNvSpPr/>
            <p:nvPr/>
          </p:nvSpPr>
          <p:spPr>
            <a:xfrm>
              <a:off x="6719098" y="2291655"/>
              <a:ext cx="64528" cy="96792"/>
            </a:xfrm>
            <a:custGeom>
              <a:avLst/>
              <a:gdLst/>
              <a:ahLst/>
              <a:cxnLst/>
              <a:rect l="l" t="t" r="r" b="b"/>
              <a:pathLst>
                <a:path w="64528" h="96792" extrusionOk="0">
                  <a:moveTo>
                    <a:pt x="63722" y="12099"/>
                  </a:moveTo>
                  <a:lnTo>
                    <a:pt x="12099" y="57269"/>
                  </a:lnTo>
                  <a:lnTo>
                    <a:pt x="12099" y="57269"/>
                  </a:lnTo>
                  <a:lnTo>
                    <a:pt x="12099" y="97599"/>
                  </a:lnTo>
                  <a:lnTo>
                    <a:pt x="63722" y="52429"/>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3" name="Google Shape;3573;p137"/>
            <p:cNvSpPr/>
            <p:nvPr/>
          </p:nvSpPr>
          <p:spPr>
            <a:xfrm>
              <a:off x="6614239" y="2336825"/>
              <a:ext cx="129056" cy="64528"/>
            </a:xfrm>
            <a:custGeom>
              <a:avLst/>
              <a:gdLst/>
              <a:ahLst/>
              <a:cxnLst/>
              <a:rect l="l" t="t" r="r" b="b"/>
              <a:pathLst>
                <a:path w="129056" h="64528" extrusionOk="0">
                  <a:moveTo>
                    <a:pt x="12099" y="12099"/>
                  </a:moveTo>
                  <a:lnTo>
                    <a:pt x="116958" y="12099"/>
                  </a:lnTo>
                  <a:lnTo>
                    <a:pt x="116958" y="52429"/>
                  </a:lnTo>
                  <a:lnTo>
                    <a:pt x="12099" y="5242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4" name="Google Shape;3574;p137"/>
            <p:cNvSpPr/>
            <p:nvPr/>
          </p:nvSpPr>
          <p:spPr>
            <a:xfrm>
              <a:off x="7303080" y="2457816"/>
              <a:ext cx="548491" cy="241981"/>
            </a:xfrm>
            <a:custGeom>
              <a:avLst/>
              <a:gdLst/>
              <a:ahLst/>
              <a:cxnLst/>
              <a:rect l="l" t="t" r="r" b="b"/>
              <a:pathLst>
                <a:path w="548491" h="241981" extrusionOk="0">
                  <a:moveTo>
                    <a:pt x="12099" y="125024"/>
                  </a:moveTo>
                  <a:lnTo>
                    <a:pt x="147609" y="12099"/>
                  </a:lnTo>
                  <a:lnTo>
                    <a:pt x="417015" y="12099"/>
                  </a:lnTo>
                  <a:lnTo>
                    <a:pt x="550911" y="125024"/>
                  </a:lnTo>
                  <a:lnTo>
                    <a:pt x="417015" y="239562"/>
                  </a:lnTo>
                  <a:lnTo>
                    <a:pt x="147609" y="239562"/>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5" name="Google Shape;3575;p137"/>
            <p:cNvSpPr/>
            <p:nvPr/>
          </p:nvSpPr>
          <p:spPr>
            <a:xfrm>
              <a:off x="7303080" y="2570740"/>
              <a:ext cx="145188" cy="887265"/>
            </a:xfrm>
            <a:custGeom>
              <a:avLst/>
              <a:gdLst/>
              <a:ahLst/>
              <a:cxnLst/>
              <a:rect l="l" t="t" r="r" b="b"/>
              <a:pathLst>
                <a:path w="145188" h="887265" extrusionOk="0">
                  <a:moveTo>
                    <a:pt x="12099" y="12099"/>
                  </a:moveTo>
                  <a:lnTo>
                    <a:pt x="12099" y="770308"/>
                  </a:lnTo>
                  <a:lnTo>
                    <a:pt x="147609" y="883232"/>
                  </a:lnTo>
                  <a:lnTo>
                    <a:pt x="147609" y="126637"/>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6" name="Google Shape;3576;p137"/>
            <p:cNvSpPr/>
            <p:nvPr/>
          </p:nvSpPr>
          <p:spPr>
            <a:xfrm>
              <a:off x="7707996" y="2570740"/>
              <a:ext cx="145188" cy="887265"/>
            </a:xfrm>
            <a:custGeom>
              <a:avLst/>
              <a:gdLst/>
              <a:ahLst/>
              <a:cxnLst/>
              <a:rect l="l" t="t" r="r" b="b"/>
              <a:pathLst>
                <a:path w="145188" h="887265" extrusionOk="0">
                  <a:moveTo>
                    <a:pt x="145995" y="12099"/>
                  </a:moveTo>
                  <a:lnTo>
                    <a:pt x="12099" y="126637"/>
                  </a:lnTo>
                  <a:lnTo>
                    <a:pt x="12099" y="126637"/>
                  </a:lnTo>
                  <a:lnTo>
                    <a:pt x="12099" y="883232"/>
                  </a:lnTo>
                  <a:lnTo>
                    <a:pt x="145995" y="770308"/>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7" name="Google Shape;3577;p137"/>
            <p:cNvSpPr/>
            <p:nvPr/>
          </p:nvSpPr>
          <p:spPr>
            <a:xfrm>
              <a:off x="7438589" y="2685278"/>
              <a:ext cx="290377" cy="774340"/>
            </a:xfrm>
            <a:custGeom>
              <a:avLst/>
              <a:gdLst/>
              <a:ahLst/>
              <a:cxnLst/>
              <a:rect l="l" t="t" r="r" b="b"/>
              <a:pathLst>
                <a:path w="290377" h="774340" extrusionOk="0">
                  <a:moveTo>
                    <a:pt x="12099" y="12099"/>
                  </a:moveTo>
                  <a:lnTo>
                    <a:pt x="281505" y="12099"/>
                  </a:lnTo>
                  <a:lnTo>
                    <a:pt x="281505" y="770308"/>
                  </a:lnTo>
                  <a:lnTo>
                    <a:pt x="12099" y="77030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8" name="Google Shape;3578;p137"/>
            <p:cNvSpPr/>
            <p:nvPr/>
          </p:nvSpPr>
          <p:spPr>
            <a:xfrm>
              <a:off x="7170797" y="1383418"/>
              <a:ext cx="371038" cy="580755"/>
            </a:xfrm>
            <a:custGeom>
              <a:avLst/>
              <a:gdLst/>
              <a:ahLst/>
              <a:cxnLst/>
              <a:rect l="l" t="t" r="r" b="b"/>
              <a:pathLst>
                <a:path w="371038" h="580755" extrusionOk="0">
                  <a:moveTo>
                    <a:pt x="12099" y="579949"/>
                  </a:moveTo>
                  <a:lnTo>
                    <a:pt x="360552" y="399269"/>
                  </a:lnTo>
                  <a:lnTo>
                    <a:pt x="12099" y="12099"/>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79" name="Google Shape;3579;p137"/>
            <p:cNvSpPr/>
            <p:nvPr/>
          </p:nvSpPr>
          <p:spPr>
            <a:xfrm>
              <a:off x="6820730" y="1383418"/>
              <a:ext cx="371038" cy="580755"/>
            </a:xfrm>
            <a:custGeom>
              <a:avLst/>
              <a:gdLst/>
              <a:ahLst/>
              <a:cxnLst/>
              <a:rect l="l" t="t" r="r" b="b"/>
              <a:pathLst>
                <a:path w="371038" h="580755" extrusionOk="0">
                  <a:moveTo>
                    <a:pt x="362166" y="579949"/>
                  </a:moveTo>
                  <a:lnTo>
                    <a:pt x="362166" y="12099"/>
                  </a:lnTo>
                  <a:lnTo>
                    <a:pt x="12099" y="39926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80" name="Google Shape;3580;p137"/>
            <p:cNvSpPr/>
            <p:nvPr/>
          </p:nvSpPr>
          <p:spPr>
            <a:xfrm>
              <a:off x="6036348" y="881347"/>
              <a:ext cx="2290757" cy="3371608"/>
            </a:xfrm>
            <a:custGeom>
              <a:avLst/>
              <a:gdLst/>
              <a:ahLst/>
              <a:cxnLst/>
              <a:rect l="l" t="t" r="r" b="b"/>
              <a:pathLst>
                <a:path w="2290757" h="3371608" extrusionOk="0">
                  <a:moveTo>
                    <a:pt x="2017682" y="39886"/>
                  </a:moveTo>
                  <a:lnTo>
                    <a:pt x="2254823" y="39886"/>
                  </a:lnTo>
                  <a:lnTo>
                    <a:pt x="2254823" y="2406465"/>
                  </a:lnTo>
                  <a:cubicBezTo>
                    <a:pt x="2254823" y="2459701"/>
                    <a:pt x="2230625" y="2509710"/>
                    <a:pt x="2190295" y="2543588"/>
                  </a:cubicBezTo>
                  <a:lnTo>
                    <a:pt x="1257860" y="3305023"/>
                  </a:lnTo>
                  <a:cubicBezTo>
                    <a:pt x="1193331" y="3358259"/>
                    <a:pt x="1099765" y="3358259"/>
                    <a:pt x="1035237" y="3305023"/>
                  </a:cubicBezTo>
                  <a:lnTo>
                    <a:pt x="102801" y="2541975"/>
                  </a:lnTo>
                  <a:cubicBezTo>
                    <a:pt x="62471" y="2508097"/>
                    <a:pt x="38273" y="2458088"/>
                    <a:pt x="38273" y="2404852"/>
                  </a:cubicBezTo>
                  <a:lnTo>
                    <a:pt x="38273" y="38273"/>
                  </a:lnTo>
                  <a:lnTo>
                    <a:pt x="275415" y="38273"/>
                  </a:lnTo>
                </a:path>
              </a:pathLst>
            </a:custGeom>
            <a:noFill/>
            <a:ln w="30125" cap="flat" cmpd="sng">
              <a:solidFill>
                <a:srgbClr val="FF816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3581" name="Google Shape;3581;p137"/>
          <p:cNvGrpSpPr/>
          <p:nvPr/>
        </p:nvGrpSpPr>
        <p:grpSpPr>
          <a:xfrm>
            <a:off x="605626" y="3934634"/>
            <a:ext cx="312851" cy="252525"/>
            <a:chOff x="6458994" y="1641780"/>
            <a:chExt cx="625702" cy="505051"/>
          </a:xfrm>
        </p:grpSpPr>
        <p:sp>
          <p:nvSpPr>
            <p:cNvPr id="3582" name="Google Shape;3582;p137"/>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83" name="Google Shape;3583;p137"/>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3584" name="Google Shape;3584;p137"/>
          <p:cNvGrpSpPr/>
          <p:nvPr/>
        </p:nvGrpSpPr>
        <p:grpSpPr>
          <a:xfrm>
            <a:off x="3066180" y="3934634"/>
            <a:ext cx="312851" cy="252525"/>
            <a:chOff x="6458994" y="1641780"/>
            <a:chExt cx="625702" cy="505051"/>
          </a:xfrm>
        </p:grpSpPr>
        <p:sp>
          <p:nvSpPr>
            <p:cNvPr id="3585" name="Google Shape;3585;p137"/>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86" name="Google Shape;3586;p137"/>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587" name="Google Shape;3587;p137">
            <a:hlinkClick r:id="rId4"/>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1F25314C-147F-4F74-9B5B-2750B6F4114D}"/>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3591"/>
        <p:cNvGrpSpPr/>
        <p:nvPr/>
      </p:nvGrpSpPr>
      <p:grpSpPr>
        <a:xfrm>
          <a:off x="0" y="0"/>
          <a:ext cx="0" cy="0"/>
          <a:chOff x="0" y="0"/>
          <a:chExt cx="0" cy="0"/>
        </a:xfrm>
      </p:grpSpPr>
      <p:sp>
        <p:nvSpPr>
          <p:cNvPr id="3593" name="Google Shape;3593;p138"/>
          <p:cNvSpPr txBox="1">
            <a:spLocks noGrp="1"/>
          </p:cNvSpPr>
          <p:nvPr>
            <p:ph type="ctrTitle"/>
          </p:nvPr>
        </p:nvSpPr>
        <p:spPr>
          <a:xfrm>
            <a:off x="772017" y="654437"/>
            <a:ext cx="8729400" cy="574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Self-Paced Activities </a:t>
            </a:r>
            <a:endParaRPr sz="1800" dirty="0">
              <a:latin typeface="+mj-lt"/>
              <a:ea typeface="Open Sans" panose="020B0606030504020204" pitchFamily="34" charset="0"/>
              <a:cs typeface="Open Sans" panose="020B0606030504020204" pitchFamily="34" charset="0"/>
              <a:sym typeface="Average"/>
            </a:endParaRPr>
          </a:p>
        </p:txBody>
      </p:sp>
      <p:sp>
        <p:nvSpPr>
          <p:cNvPr id="3594" name="Google Shape;3594;p138"/>
          <p:cNvSpPr txBox="1">
            <a:spLocks noGrp="1"/>
          </p:cNvSpPr>
          <p:nvPr>
            <p:ph type="ctrTitle" idx="4294967295"/>
          </p:nvPr>
        </p:nvSpPr>
        <p:spPr>
          <a:xfrm>
            <a:off x="1560419" y="1771720"/>
            <a:ext cx="7332662" cy="1851025"/>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Practice your skills: </a:t>
            </a:r>
            <a:r>
              <a:rPr lang="en" sz="2400" u="sng" dirty="0">
                <a:latin typeface="Open Sans" panose="020B0606030504020204" pitchFamily="34" charset="0"/>
                <a:ea typeface="Open Sans" panose="020B0606030504020204" pitchFamily="34" charset="0"/>
                <a:cs typeface="Open Sans" panose="020B0606030504020204" pitchFamily="34" charset="0"/>
                <a:sym typeface="Average"/>
              </a:rPr>
              <a:t>phishingquiz.withgoogle.com</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Take the exit surveys</a:t>
            </a:r>
            <a:br>
              <a:rPr lang="en-US" sz="2400" dirty="0">
                <a:latin typeface="Open Sans" panose="020B0606030504020204" pitchFamily="34" charset="0"/>
                <a:ea typeface="Open Sans" panose="020B0606030504020204" pitchFamily="34" charset="0"/>
                <a:cs typeface="Open Sans" panose="020B0606030504020204" pitchFamily="34" charset="0"/>
                <a:sym typeface="Average"/>
              </a:rPr>
            </a:br>
            <a:endParaRPr lang="en-US" sz="2400" u="sng"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595" name="Google Shape;3595;p138"/>
          <p:cNvSpPr txBox="1"/>
          <p:nvPr/>
        </p:nvSpPr>
        <p:spPr>
          <a:xfrm>
            <a:off x="772017" y="1041588"/>
            <a:ext cx="1825200" cy="57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Checklist</a:t>
            </a:r>
            <a:endParaRPr sz="3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Google Shape;175;p32"/>
          <p:cNvPicPr preferRelativeResize="0"/>
          <p:nvPr/>
        </p:nvPicPr>
        <p:blipFill rotWithShape="1">
          <a:blip r:embed="rId4">
            <a:alphaModFix/>
          </a:blip>
          <a:srcRect t="8721" b="7421"/>
          <a:stretch/>
        </p:blipFill>
        <p:spPr>
          <a:xfrm>
            <a:off x="1497075" y="1061829"/>
            <a:ext cx="6432828" cy="3596400"/>
          </a:xfrm>
          <a:prstGeom prst="rect">
            <a:avLst/>
          </a:prstGeom>
          <a:noFill/>
          <a:ln w="12700">
            <a:solidFill>
              <a:srgbClr val="002060"/>
            </a:solidFill>
          </a:ln>
        </p:spPr>
      </p:pic>
      <p:sp>
        <p:nvSpPr>
          <p:cNvPr id="180" name="Google Shape;180;p32"/>
          <p:cNvSpPr txBox="1">
            <a:spLocks noGrp="1"/>
          </p:cNvSpPr>
          <p:nvPr>
            <p:ph type="ctrTitle" idx="4294967295"/>
          </p:nvPr>
        </p:nvSpPr>
        <p:spPr>
          <a:xfrm>
            <a:off x="0" y="258129"/>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Body</a:t>
            </a:r>
            <a:r>
              <a:rPr lang="en" dirty="0">
                <a:latin typeface="Open Sans" panose="020B0606030504020204" pitchFamily="34" charset="0"/>
                <a:ea typeface="Open Sans" panose="020B0606030504020204" pitchFamily="34" charset="0"/>
                <a:cs typeface="Open Sans" panose="020B0606030504020204" pitchFamily="34" charset="0"/>
                <a:sym typeface="Average"/>
              </a:rPr>
              <a:t> - your email message</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78" name="Google Shape;178;p32"/>
          <p:cNvSpPr/>
          <p:nvPr/>
        </p:nvSpPr>
        <p:spPr>
          <a:xfrm>
            <a:off x="2222750" y="1854129"/>
            <a:ext cx="4981500" cy="2000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79" name="Google Shape;179;p32"/>
          <p:cNvCxnSpPr/>
          <p:nvPr/>
        </p:nvCxnSpPr>
        <p:spPr>
          <a:xfrm rot="10800000" flipH="1">
            <a:off x="732300" y="2113179"/>
            <a:ext cx="1312200" cy="6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7" name="Google Shape;187;p33"/>
          <p:cNvSpPr txBox="1">
            <a:spLocks noGrp="1"/>
          </p:cNvSpPr>
          <p:nvPr>
            <p:ph type="ctrTitle" idx="4294967295"/>
          </p:nvPr>
        </p:nvSpPr>
        <p:spPr>
          <a:xfrm>
            <a:off x="0" y="37147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Body</a:t>
            </a:r>
            <a:r>
              <a:rPr lang="en" dirty="0">
                <a:latin typeface="Open Sans" panose="020B0606030504020204" pitchFamily="34" charset="0"/>
                <a:ea typeface="Open Sans" panose="020B0606030504020204" pitchFamily="34" charset="0"/>
                <a:cs typeface="Open Sans" panose="020B0606030504020204" pitchFamily="34" charset="0"/>
                <a:sym typeface="Average"/>
              </a:rPr>
              <a:t> - your email message</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89" name="Google Shape;189;p33"/>
          <p:cNvSpPr txBox="1">
            <a:spLocks noGrp="1"/>
          </p:cNvSpPr>
          <p:nvPr>
            <p:ph type="ctrTitle" idx="4294967295"/>
          </p:nvPr>
        </p:nvSpPr>
        <p:spPr>
          <a:xfrm>
            <a:off x="858416" y="1422400"/>
            <a:ext cx="3354388" cy="300672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Greeting</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Message</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Signature</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88" name="Google Shape;188;p33"/>
          <p:cNvSpPr txBox="1"/>
          <p:nvPr/>
        </p:nvSpPr>
        <p:spPr>
          <a:xfrm>
            <a:off x="5068249" y="1595908"/>
            <a:ext cx="2705400" cy="2321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dirty="0"/>
              <a:t>Good evening,</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I am sending this message because you asked me to. Tonight, we are talking about email.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Hope this works!</a:t>
            </a:r>
            <a:endParaRPr dirty="0"/>
          </a:p>
          <a:p>
            <a:pPr marL="0" lvl="0" indent="0" algn="l" rtl="0">
              <a:spcBef>
                <a:spcPts val="0"/>
              </a:spcBef>
              <a:spcAft>
                <a:spcPts val="0"/>
              </a:spcAft>
              <a:buNone/>
            </a:pPr>
            <a:r>
              <a:rPr lang="en" dirty="0"/>
              <a:t>Abi</a:t>
            </a:r>
            <a:endParaRPr dirty="0"/>
          </a:p>
        </p:txBody>
      </p:sp>
      <p:cxnSp>
        <p:nvCxnSpPr>
          <p:cNvPr id="190" name="Google Shape;190;p33"/>
          <p:cNvCxnSpPr/>
          <p:nvPr/>
        </p:nvCxnSpPr>
        <p:spPr>
          <a:xfrm rot="10800000" flipH="1">
            <a:off x="3556704" y="1767138"/>
            <a:ext cx="1312200" cy="600"/>
          </a:xfrm>
          <a:prstGeom prst="straightConnector1">
            <a:avLst/>
          </a:prstGeom>
          <a:noFill/>
          <a:ln w="76200" cap="flat" cmpd="sng">
            <a:solidFill>
              <a:schemeClr val="tx1"/>
            </a:solidFill>
            <a:prstDash val="solid"/>
            <a:round/>
            <a:headEnd type="none" w="med" len="med"/>
            <a:tailEnd type="triangle" w="med" len="med"/>
          </a:ln>
        </p:spPr>
      </p:cxnSp>
      <p:cxnSp>
        <p:nvCxnSpPr>
          <p:cNvPr id="191" name="Google Shape;191;p33"/>
          <p:cNvCxnSpPr/>
          <p:nvPr/>
        </p:nvCxnSpPr>
        <p:spPr>
          <a:xfrm rot="10800000" flipH="1">
            <a:off x="3556704" y="2608038"/>
            <a:ext cx="1312200" cy="600"/>
          </a:xfrm>
          <a:prstGeom prst="straightConnector1">
            <a:avLst/>
          </a:prstGeom>
          <a:noFill/>
          <a:ln w="76200" cap="flat" cmpd="sng">
            <a:solidFill>
              <a:schemeClr val="tx1"/>
            </a:solidFill>
            <a:prstDash val="solid"/>
            <a:round/>
            <a:headEnd type="none" w="med" len="med"/>
            <a:tailEnd type="triangle" w="med" len="med"/>
          </a:ln>
        </p:spPr>
      </p:cxnSp>
      <p:cxnSp>
        <p:nvCxnSpPr>
          <p:cNvPr id="192" name="Google Shape;192;p33"/>
          <p:cNvCxnSpPr/>
          <p:nvPr/>
        </p:nvCxnSpPr>
        <p:spPr>
          <a:xfrm rot="10800000" flipH="1">
            <a:off x="3556704" y="3448938"/>
            <a:ext cx="1312200" cy="600"/>
          </a:xfrm>
          <a:prstGeom prst="straightConnector1">
            <a:avLst/>
          </a:prstGeom>
          <a:noFill/>
          <a:ln w="76200" cap="flat" cmpd="sng">
            <a:solidFill>
              <a:schemeClr val="tx1"/>
            </a:solidFill>
            <a:prstDash val="solid"/>
            <a:round/>
            <a:headEnd type="none" w="med" len="med"/>
            <a:tailEnd type="triangle" w="med" len="med"/>
          </a:ln>
        </p:spPr>
      </p:cxn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202" name="Google Shape;202;p34"/>
          <p:cNvSpPr txBox="1">
            <a:spLocks noGrp="1"/>
          </p:cNvSpPr>
          <p:nvPr>
            <p:ph type="ctrTitle" idx="4294967295"/>
          </p:nvPr>
        </p:nvSpPr>
        <p:spPr>
          <a:xfrm>
            <a:off x="0" y="218206"/>
            <a:ext cx="9144000" cy="696913"/>
          </a:xfrm>
          <a:prstGeom prst="rect">
            <a:avLst/>
          </a:prstGeom>
          <a:noFill/>
          <a:ln>
            <a:noFill/>
          </a:ln>
        </p:spPr>
        <p:txBody>
          <a:bodyPr spcFirstLastPara="1" wrap="square" lIns="91425" tIns="91425" rIns="91425" bIns="91425" anchor="t" anchorCtr="0">
            <a:noAutofit/>
          </a:bodyPr>
          <a:lstStyle/>
          <a:p>
            <a:pPr algn="ctr"/>
            <a:r>
              <a:rPr lang="en"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Proofread and Send</a:t>
            </a:r>
            <a:endParaRPr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199" name="Google Shape;199;p34"/>
          <p:cNvPicPr preferRelativeResize="0"/>
          <p:nvPr/>
        </p:nvPicPr>
        <p:blipFill rotWithShape="1">
          <a:blip r:embed="rId4">
            <a:alphaModFix/>
          </a:blip>
          <a:srcRect t="8812" b="6934"/>
          <a:stretch/>
        </p:blipFill>
        <p:spPr>
          <a:xfrm>
            <a:off x="1278656" y="878412"/>
            <a:ext cx="6936072" cy="3895852"/>
          </a:xfrm>
          <a:prstGeom prst="rect">
            <a:avLst/>
          </a:prstGeom>
          <a:noFill/>
          <a:ln w="12700">
            <a:solidFill>
              <a:srgbClr val="002060"/>
            </a:solidFill>
          </a:ln>
        </p:spPr>
      </p:pic>
      <p:sp>
        <p:nvSpPr>
          <p:cNvPr id="200" name="Google Shape;200;p34"/>
          <p:cNvSpPr/>
          <p:nvPr/>
        </p:nvSpPr>
        <p:spPr>
          <a:xfrm>
            <a:off x="2044500" y="4231837"/>
            <a:ext cx="936300" cy="3450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01" name="Google Shape;201;p34"/>
          <p:cNvCxnSpPr/>
          <p:nvPr/>
        </p:nvCxnSpPr>
        <p:spPr>
          <a:xfrm rot="10800000" flipH="1">
            <a:off x="602700" y="4404037"/>
            <a:ext cx="1312200" cy="6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11" name="Google Shape;211;p35"/>
          <p:cNvSpPr txBox="1">
            <a:spLocks noGrp="1"/>
          </p:cNvSpPr>
          <p:nvPr>
            <p:ph type="ctrTitle" idx="4294967295"/>
          </p:nvPr>
        </p:nvSpPr>
        <p:spPr>
          <a:xfrm>
            <a:off x="0" y="566738"/>
            <a:ext cx="9144000" cy="696912"/>
          </a:xfrm>
          <a:prstGeom prst="rect">
            <a:avLst/>
          </a:prstGeom>
          <a:noFill/>
          <a:ln>
            <a:noFill/>
          </a:ln>
        </p:spPr>
        <p:txBody>
          <a:bodyPr spcFirstLastPara="1" wrap="square" lIns="91425" tIns="91425" rIns="91425" bIns="91425" anchor="t" anchorCtr="0">
            <a:noAutofit/>
          </a:bodyPr>
          <a:lstStyle/>
          <a:p>
            <a:pPr algn="ctr"/>
            <a:r>
              <a:rPr lang="en"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New Email</a:t>
            </a:r>
            <a:endParaRPr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209" name="Google Shape;209;p35"/>
          <p:cNvPicPr preferRelativeResize="0"/>
          <p:nvPr/>
        </p:nvPicPr>
        <p:blipFill rotWithShape="1">
          <a:blip r:embed="rId4">
            <a:alphaModFix/>
          </a:blip>
          <a:srcRect t="7935" b="46247"/>
          <a:stretch/>
        </p:blipFill>
        <p:spPr>
          <a:xfrm>
            <a:off x="396450" y="1361653"/>
            <a:ext cx="8351100" cy="2550824"/>
          </a:xfrm>
          <a:prstGeom prst="rect">
            <a:avLst/>
          </a:prstGeom>
          <a:noFill/>
          <a:ln w="12700">
            <a:solidFill>
              <a:srgbClr val="002060"/>
            </a:solidFill>
          </a:ln>
        </p:spPr>
      </p:pic>
      <p:sp>
        <p:nvSpPr>
          <p:cNvPr id="210" name="Google Shape;210;p35"/>
          <p:cNvSpPr/>
          <p:nvPr/>
        </p:nvSpPr>
        <p:spPr>
          <a:xfrm>
            <a:off x="2143125" y="2451229"/>
            <a:ext cx="6296700" cy="740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21" name="Google Shape;221;p36"/>
          <p:cNvSpPr txBox="1">
            <a:spLocks noGrp="1"/>
          </p:cNvSpPr>
          <p:nvPr>
            <p:ph type="ctrTitle" idx="4294967295"/>
          </p:nvPr>
        </p:nvSpPr>
        <p:spPr>
          <a:xfrm>
            <a:off x="0" y="630238"/>
            <a:ext cx="9144000" cy="696912"/>
          </a:xfrm>
          <a:prstGeom prst="rect">
            <a:avLst/>
          </a:prstGeom>
          <a:noFill/>
          <a:ln>
            <a:noFill/>
          </a:ln>
        </p:spPr>
        <p:txBody>
          <a:bodyPr spcFirstLastPara="1" wrap="square" lIns="91425" tIns="91425" rIns="91425" bIns="91425" anchor="t" anchorCtr="0">
            <a:noAutofit/>
          </a:bodyPr>
          <a:lstStyle/>
          <a:p>
            <a:pPr algn="ctr"/>
            <a:r>
              <a:rPr lang="en"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Sender</a:t>
            </a:r>
            <a:endParaRPr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218" name="Google Shape;218;p36"/>
          <p:cNvPicPr preferRelativeResize="0"/>
          <p:nvPr/>
        </p:nvPicPr>
        <p:blipFill rotWithShape="1">
          <a:blip r:embed="rId4">
            <a:alphaModFix/>
          </a:blip>
          <a:srcRect t="7935" b="46247"/>
          <a:stretch/>
        </p:blipFill>
        <p:spPr>
          <a:xfrm>
            <a:off x="396450" y="1420342"/>
            <a:ext cx="8351100" cy="2550824"/>
          </a:xfrm>
          <a:prstGeom prst="rect">
            <a:avLst/>
          </a:prstGeom>
          <a:noFill/>
          <a:ln w="12700">
            <a:solidFill>
              <a:srgbClr val="002060"/>
            </a:solidFill>
          </a:ln>
        </p:spPr>
      </p:pic>
      <p:sp>
        <p:nvSpPr>
          <p:cNvPr id="219" name="Google Shape;219;p36"/>
          <p:cNvSpPr/>
          <p:nvPr/>
        </p:nvSpPr>
        <p:spPr>
          <a:xfrm>
            <a:off x="2421450" y="2509917"/>
            <a:ext cx="1028700" cy="6108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20" name="Google Shape;220;p36"/>
          <p:cNvCxnSpPr/>
          <p:nvPr/>
        </p:nvCxnSpPr>
        <p:spPr>
          <a:xfrm>
            <a:off x="3045150" y="1184767"/>
            <a:ext cx="0" cy="14418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31" name="Google Shape;231;p37"/>
          <p:cNvSpPr txBox="1">
            <a:spLocks noGrp="1"/>
          </p:cNvSpPr>
          <p:nvPr>
            <p:ph type="ctrTitle" idx="4294967295"/>
          </p:nvPr>
        </p:nvSpPr>
        <p:spPr>
          <a:xfrm>
            <a:off x="0" y="518784"/>
            <a:ext cx="9144000" cy="696913"/>
          </a:xfrm>
          <a:prstGeom prst="rect">
            <a:avLst/>
          </a:prstGeom>
        </p:spPr>
        <p:txBody>
          <a:bodyPr spcFirstLastPara="1" wrap="square" lIns="91425" tIns="91425" rIns="91425" bIns="91425" anchor="t" anchorCtr="0">
            <a:noAutofit/>
          </a:bodyPr>
          <a:lstStyle/>
          <a:p>
            <a:pPr marL="0" lvl="0" indent="0" algn="ctr"/>
            <a:r>
              <a:rPr lang="en"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Same subject line</a:t>
            </a:r>
            <a:endParaRPr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228" name="Google Shape;228;p37"/>
          <p:cNvPicPr preferRelativeResize="0"/>
          <p:nvPr/>
        </p:nvPicPr>
        <p:blipFill rotWithShape="1">
          <a:blip r:embed="rId4">
            <a:alphaModFix/>
          </a:blip>
          <a:srcRect t="7935" b="46247"/>
          <a:stretch/>
        </p:blipFill>
        <p:spPr>
          <a:xfrm>
            <a:off x="396450" y="1324315"/>
            <a:ext cx="8351100" cy="2550824"/>
          </a:xfrm>
          <a:prstGeom prst="rect">
            <a:avLst/>
          </a:prstGeom>
          <a:noFill/>
          <a:ln w="12700">
            <a:solidFill>
              <a:srgbClr val="002060"/>
            </a:solidFill>
          </a:ln>
        </p:spPr>
      </p:pic>
      <p:sp>
        <p:nvSpPr>
          <p:cNvPr id="229" name="Google Shape;229;p37"/>
          <p:cNvSpPr/>
          <p:nvPr/>
        </p:nvSpPr>
        <p:spPr>
          <a:xfrm>
            <a:off x="3855600" y="2579914"/>
            <a:ext cx="1028700" cy="3240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30" name="Google Shape;230;p37"/>
          <p:cNvCxnSpPr>
            <a:cxnSpLocks/>
          </p:cNvCxnSpPr>
          <p:nvPr/>
        </p:nvCxnSpPr>
        <p:spPr>
          <a:xfrm>
            <a:off x="4369950" y="1268361"/>
            <a:ext cx="0" cy="1149553"/>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3" name="Google Shape;73;p20"/>
          <p:cNvSpPr txBox="1">
            <a:spLocks noGrp="1"/>
          </p:cNvSpPr>
          <p:nvPr>
            <p:ph type="ctrTitle" idx="4294967295"/>
          </p:nvPr>
        </p:nvSpPr>
        <p:spPr>
          <a:xfrm>
            <a:off x="622300" y="1298328"/>
            <a:ext cx="8521700" cy="2052637"/>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Communicating Online</a:t>
            </a:r>
            <a:endParaRPr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a:p>
            <a:pPr marL="0" lvl="0" indent="0" algn="l"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Digital Literacy Workshop</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4" name="Picture 3">
            <a:extLst>
              <a:ext uri="{FF2B5EF4-FFF2-40B4-BE49-F238E27FC236}">
                <a16:creationId xmlns:a16="http://schemas.microsoft.com/office/drawing/2014/main" id="{077533B0-4F60-4690-83F3-A1E93B09E7BF}"/>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41" name="Google Shape;241;p38"/>
          <p:cNvSpPr txBox="1">
            <a:spLocks noGrp="1"/>
          </p:cNvSpPr>
          <p:nvPr>
            <p:ph type="ctrTitle" idx="4294967295"/>
          </p:nvPr>
        </p:nvSpPr>
        <p:spPr>
          <a:xfrm>
            <a:off x="0" y="72072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Attachment</a:t>
            </a:r>
            <a:r>
              <a:rPr lang="en" dirty="0">
                <a:latin typeface="Open Sans" panose="020B0606030504020204" pitchFamily="34" charset="0"/>
                <a:ea typeface="Open Sans" panose="020B0606030504020204" pitchFamily="34" charset="0"/>
                <a:cs typeface="Open Sans" panose="020B0606030504020204" pitchFamily="34" charset="0"/>
                <a:sym typeface="Average"/>
              </a:rPr>
              <a:t> - a file included in an email.</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238" name="Google Shape;238;p38"/>
          <p:cNvPicPr preferRelativeResize="0"/>
          <p:nvPr/>
        </p:nvPicPr>
        <p:blipFill rotWithShape="1">
          <a:blip r:embed="rId4">
            <a:alphaModFix/>
          </a:blip>
          <a:srcRect t="7935" b="46247"/>
          <a:stretch/>
        </p:blipFill>
        <p:spPr>
          <a:xfrm>
            <a:off x="396450" y="1507884"/>
            <a:ext cx="8351100" cy="2550824"/>
          </a:xfrm>
          <a:prstGeom prst="rect">
            <a:avLst/>
          </a:prstGeom>
          <a:noFill/>
          <a:ln w="12700">
            <a:solidFill>
              <a:srgbClr val="002060"/>
            </a:solidFill>
          </a:ln>
        </p:spPr>
      </p:pic>
      <p:sp>
        <p:nvSpPr>
          <p:cNvPr id="239" name="Google Shape;239;p38"/>
          <p:cNvSpPr/>
          <p:nvPr/>
        </p:nvSpPr>
        <p:spPr>
          <a:xfrm>
            <a:off x="3963877" y="2937342"/>
            <a:ext cx="1028700" cy="3240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40" name="Google Shape;240;p38"/>
          <p:cNvCxnSpPr/>
          <p:nvPr/>
        </p:nvCxnSpPr>
        <p:spPr>
          <a:xfrm>
            <a:off x="4394250" y="1446942"/>
            <a:ext cx="0" cy="14418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51" name="Google Shape;251;p39"/>
          <p:cNvSpPr txBox="1">
            <a:spLocks noGrp="1"/>
          </p:cNvSpPr>
          <p:nvPr>
            <p:ph type="ctrTitle" idx="4294967295"/>
          </p:nvPr>
        </p:nvSpPr>
        <p:spPr>
          <a:xfrm>
            <a:off x="0" y="646113"/>
            <a:ext cx="9144000" cy="696912"/>
          </a:xfrm>
          <a:prstGeom prst="rect">
            <a:avLst/>
          </a:prstGeom>
          <a:noFill/>
          <a:ln>
            <a:noFill/>
          </a:ln>
        </p:spPr>
        <p:txBody>
          <a:bodyPr spcFirstLastPara="1" wrap="square" lIns="91425" tIns="91425" rIns="91425" bIns="91425" anchor="t" anchorCtr="0">
            <a:noAutofit/>
          </a:bodyPr>
          <a:lstStyle/>
          <a:p>
            <a:pPr algn="ctr"/>
            <a:r>
              <a:rPr lang="en"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Click to open.</a:t>
            </a:r>
            <a:endParaRPr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248" name="Google Shape;248;p39"/>
          <p:cNvPicPr preferRelativeResize="0"/>
          <p:nvPr/>
        </p:nvPicPr>
        <p:blipFill rotWithShape="1">
          <a:blip r:embed="rId4">
            <a:alphaModFix/>
          </a:blip>
          <a:srcRect t="7935" b="46247"/>
          <a:stretch/>
        </p:blipFill>
        <p:spPr>
          <a:xfrm>
            <a:off x="396450" y="1431439"/>
            <a:ext cx="8351100" cy="2550824"/>
          </a:xfrm>
          <a:prstGeom prst="rect">
            <a:avLst/>
          </a:prstGeom>
          <a:noFill/>
          <a:ln w="12700">
            <a:solidFill>
              <a:srgbClr val="002060"/>
            </a:solidFill>
          </a:ln>
        </p:spPr>
      </p:pic>
      <p:sp>
        <p:nvSpPr>
          <p:cNvPr id="249" name="Google Shape;249;p39"/>
          <p:cNvSpPr/>
          <p:nvPr/>
        </p:nvSpPr>
        <p:spPr>
          <a:xfrm>
            <a:off x="2284200" y="2669527"/>
            <a:ext cx="5256900" cy="234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50" name="Google Shape;250;p39"/>
          <p:cNvCxnSpPr/>
          <p:nvPr/>
        </p:nvCxnSpPr>
        <p:spPr>
          <a:xfrm>
            <a:off x="4718250" y="1208351"/>
            <a:ext cx="0" cy="14418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257" name="Google Shape;257;p40"/>
          <p:cNvPicPr preferRelativeResize="0"/>
          <p:nvPr/>
        </p:nvPicPr>
        <p:blipFill rotWithShape="1">
          <a:blip r:embed="rId4">
            <a:alphaModFix/>
          </a:blip>
          <a:srcRect t="9110" b="6685"/>
          <a:stretch/>
        </p:blipFill>
        <p:spPr>
          <a:xfrm>
            <a:off x="1218087" y="1102672"/>
            <a:ext cx="6707826" cy="3765600"/>
          </a:xfrm>
          <a:prstGeom prst="rect">
            <a:avLst/>
          </a:prstGeom>
          <a:noFill/>
          <a:ln w="12700">
            <a:solidFill>
              <a:srgbClr val="002060"/>
            </a:solidFill>
          </a:ln>
        </p:spPr>
      </p:pic>
      <p:sp>
        <p:nvSpPr>
          <p:cNvPr id="261" name="Google Shape;261;p40"/>
          <p:cNvSpPr txBox="1">
            <a:spLocks noGrp="1"/>
          </p:cNvSpPr>
          <p:nvPr>
            <p:ph type="ctrTitle" idx="4294967295"/>
          </p:nvPr>
        </p:nvSpPr>
        <p:spPr>
          <a:xfrm>
            <a:off x="0" y="405759"/>
            <a:ext cx="9144000" cy="696913"/>
          </a:xfrm>
          <a:prstGeom prst="rect">
            <a:avLst/>
          </a:prstGeom>
          <a:noFill/>
          <a:ln>
            <a:noFill/>
          </a:ln>
        </p:spPr>
        <p:txBody>
          <a:bodyPr spcFirstLastPara="1" wrap="square" lIns="91425" tIns="91425" rIns="91425" bIns="91425" anchor="t" anchorCtr="0">
            <a:noAutofit/>
          </a:bodyPr>
          <a:lstStyle/>
          <a:p>
            <a:pPr algn="ctr"/>
            <a:r>
              <a:rPr lang="en"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Your original message, collapsed.</a:t>
            </a:r>
            <a:endParaRPr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59" name="Google Shape;259;p40"/>
          <p:cNvSpPr/>
          <p:nvPr/>
        </p:nvSpPr>
        <p:spPr>
          <a:xfrm>
            <a:off x="2770200" y="2047978"/>
            <a:ext cx="4714200" cy="346717"/>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60" name="Google Shape;260;p40"/>
          <p:cNvCxnSpPr/>
          <p:nvPr/>
        </p:nvCxnSpPr>
        <p:spPr>
          <a:xfrm rot="10800000" flipH="1">
            <a:off x="623700" y="2254378"/>
            <a:ext cx="1996500" cy="42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pic>
        <p:nvPicPr>
          <p:cNvPr id="267" name="Google Shape;267;p41"/>
          <p:cNvPicPr preferRelativeResize="0"/>
          <p:nvPr/>
        </p:nvPicPr>
        <p:blipFill rotWithShape="1">
          <a:blip r:embed="rId4">
            <a:alphaModFix/>
          </a:blip>
          <a:srcRect t="9110" b="6685"/>
          <a:stretch/>
        </p:blipFill>
        <p:spPr>
          <a:xfrm>
            <a:off x="1560314" y="1325941"/>
            <a:ext cx="6023371" cy="3442423"/>
          </a:xfrm>
          <a:prstGeom prst="rect">
            <a:avLst/>
          </a:prstGeom>
          <a:noFill/>
          <a:ln w="12700">
            <a:solidFill>
              <a:srgbClr val="002060"/>
            </a:solidFill>
          </a:ln>
        </p:spPr>
      </p:pic>
      <p:sp>
        <p:nvSpPr>
          <p:cNvPr id="271" name="Google Shape;271;p41"/>
          <p:cNvSpPr txBox="1">
            <a:spLocks noGrp="1"/>
          </p:cNvSpPr>
          <p:nvPr>
            <p:ph type="ctrTitle" idx="4294967295"/>
          </p:nvPr>
        </p:nvSpPr>
        <p:spPr>
          <a:xfrm>
            <a:off x="0" y="572950"/>
            <a:ext cx="9144000" cy="696913"/>
          </a:xfrm>
          <a:prstGeom prst="rect">
            <a:avLst/>
          </a:prstGeom>
          <a:noFill/>
          <a:ln>
            <a:noFill/>
          </a:ln>
        </p:spPr>
        <p:txBody>
          <a:bodyPr spcFirstLastPara="1" wrap="square" lIns="91425" tIns="91425" rIns="91425" bIns="91425" anchor="t" anchorCtr="0">
            <a:noAutofit/>
          </a:bodyPr>
          <a:lstStyle/>
          <a:p>
            <a:pPr algn="ctr"/>
            <a:r>
              <a:rPr lang="en"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Read my message and open attachment.</a:t>
            </a:r>
            <a:endParaRPr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69" name="Google Shape;269;p41"/>
          <p:cNvSpPr/>
          <p:nvPr/>
        </p:nvSpPr>
        <p:spPr>
          <a:xfrm>
            <a:off x="2816942" y="2571749"/>
            <a:ext cx="4417142" cy="2074813"/>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70" name="Google Shape;270;p41"/>
          <p:cNvCxnSpPr/>
          <p:nvPr/>
        </p:nvCxnSpPr>
        <p:spPr>
          <a:xfrm rot="10800000" flipH="1">
            <a:off x="701797" y="4011172"/>
            <a:ext cx="1996500" cy="42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pic>
        <p:nvPicPr>
          <p:cNvPr id="276" name="Google Shape;276;p42"/>
          <p:cNvPicPr preferRelativeResize="0"/>
          <p:nvPr/>
        </p:nvPicPr>
        <p:blipFill rotWithShape="1">
          <a:blip r:embed="rId4">
            <a:alphaModFix/>
          </a:blip>
          <a:srcRect t="9056" b="7783"/>
          <a:stretch/>
        </p:blipFill>
        <p:spPr>
          <a:xfrm>
            <a:off x="1399416" y="1141070"/>
            <a:ext cx="6345167" cy="3517855"/>
          </a:xfrm>
          <a:prstGeom prst="rect">
            <a:avLst/>
          </a:prstGeom>
          <a:noFill/>
          <a:ln w="12700">
            <a:solidFill>
              <a:srgbClr val="002060"/>
            </a:solidFill>
          </a:ln>
        </p:spPr>
      </p:pic>
      <p:sp>
        <p:nvSpPr>
          <p:cNvPr id="281" name="Google Shape;281;p42"/>
          <p:cNvSpPr txBox="1">
            <a:spLocks noGrp="1"/>
          </p:cNvSpPr>
          <p:nvPr>
            <p:ph type="ctrTitle" idx="4294967295"/>
          </p:nvPr>
        </p:nvSpPr>
        <p:spPr>
          <a:xfrm>
            <a:off x="0" y="445582"/>
            <a:ext cx="9144000" cy="696912"/>
          </a:xfrm>
          <a:prstGeom prst="rect">
            <a:avLst/>
          </a:prstGeom>
          <a:noFill/>
          <a:ln>
            <a:noFill/>
          </a:ln>
        </p:spPr>
        <p:txBody>
          <a:bodyPr spcFirstLastPara="1" wrap="square" lIns="91425" tIns="91425" rIns="91425" bIns="91425" anchor="t" anchorCtr="0">
            <a:noAutofit/>
          </a:bodyPr>
          <a:lstStyle/>
          <a:p>
            <a:pPr algn="ctr"/>
            <a:r>
              <a:rPr lang="en"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Reply</a:t>
            </a:r>
            <a:endParaRPr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79" name="Google Shape;279;p42"/>
          <p:cNvSpPr/>
          <p:nvPr/>
        </p:nvSpPr>
        <p:spPr>
          <a:xfrm>
            <a:off x="3025101" y="4276273"/>
            <a:ext cx="741629" cy="289202"/>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80" name="Google Shape;280;p42"/>
          <p:cNvCxnSpPr/>
          <p:nvPr/>
        </p:nvCxnSpPr>
        <p:spPr>
          <a:xfrm rot="10800000" flipH="1">
            <a:off x="869225" y="4420874"/>
            <a:ext cx="1996500" cy="42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pic>
        <p:nvPicPr>
          <p:cNvPr id="286" name="Google Shape;286;p43"/>
          <p:cNvPicPr preferRelativeResize="0"/>
          <p:nvPr/>
        </p:nvPicPr>
        <p:blipFill rotWithShape="1">
          <a:blip r:embed="rId4">
            <a:alphaModFix/>
          </a:blip>
          <a:srcRect t="8896" b="7013"/>
          <a:stretch/>
        </p:blipFill>
        <p:spPr>
          <a:xfrm>
            <a:off x="1323354" y="1069722"/>
            <a:ext cx="6497291" cy="3642587"/>
          </a:xfrm>
          <a:prstGeom prst="rect">
            <a:avLst/>
          </a:prstGeom>
          <a:noFill/>
          <a:ln w="12700">
            <a:solidFill>
              <a:srgbClr val="002060"/>
            </a:solidFill>
          </a:ln>
        </p:spPr>
      </p:pic>
      <p:sp>
        <p:nvSpPr>
          <p:cNvPr id="291" name="Google Shape;291;p43"/>
          <p:cNvSpPr txBox="1">
            <a:spLocks noGrp="1"/>
          </p:cNvSpPr>
          <p:nvPr>
            <p:ph type="ctrTitle" idx="4294967295"/>
          </p:nvPr>
        </p:nvSpPr>
        <p:spPr>
          <a:xfrm>
            <a:off x="0" y="372809"/>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b="1" dirty="0">
                <a:latin typeface="Open Sans" panose="020B0606030504020204" pitchFamily="34" charset="0"/>
                <a:ea typeface="Open Sans" panose="020B0606030504020204" pitchFamily="34" charset="0"/>
                <a:cs typeface="Open Sans" panose="020B0606030504020204" pitchFamily="34" charset="0"/>
                <a:sym typeface="Average"/>
              </a:rPr>
              <a:t>Attachment</a:t>
            </a:r>
            <a:r>
              <a:rPr lang="en" sz="2400" dirty="0">
                <a:latin typeface="Open Sans" panose="020B0606030504020204" pitchFamily="34" charset="0"/>
                <a:ea typeface="Open Sans" panose="020B0606030504020204" pitchFamily="34" charset="0"/>
                <a:cs typeface="Open Sans" panose="020B0606030504020204" pitchFamily="34" charset="0"/>
                <a:sym typeface="Average"/>
              </a:rPr>
              <a:t> - a file included in an email</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89" name="Google Shape;289;p43"/>
          <p:cNvSpPr/>
          <p:nvPr/>
        </p:nvSpPr>
        <p:spPr>
          <a:xfrm>
            <a:off x="3845208" y="4120760"/>
            <a:ext cx="225347" cy="244762"/>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90" name="Google Shape;290;p43"/>
          <p:cNvCxnSpPr/>
          <p:nvPr/>
        </p:nvCxnSpPr>
        <p:spPr>
          <a:xfrm flipH="1">
            <a:off x="3957881" y="2907573"/>
            <a:ext cx="376800" cy="10674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pic>
        <p:nvPicPr>
          <p:cNvPr id="296" name="Google Shape;296;p44"/>
          <p:cNvPicPr preferRelativeResize="0"/>
          <p:nvPr/>
        </p:nvPicPr>
        <p:blipFill rotWithShape="1">
          <a:blip r:embed="rId4">
            <a:alphaModFix/>
          </a:blip>
          <a:srcRect t="8896" b="7013"/>
          <a:stretch/>
        </p:blipFill>
        <p:spPr>
          <a:xfrm>
            <a:off x="1501004" y="1270169"/>
            <a:ext cx="6141992" cy="3443396"/>
          </a:xfrm>
          <a:prstGeom prst="rect">
            <a:avLst/>
          </a:prstGeom>
          <a:noFill/>
          <a:ln w="12700">
            <a:solidFill>
              <a:srgbClr val="002060"/>
            </a:solidFill>
          </a:ln>
        </p:spPr>
      </p:pic>
      <p:sp>
        <p:nvSpPr>
          <p:cNvPr id="301" name="Google Shape;301;p44"/>
          <p:cNvSpPr txBox="1">
            <a:spLocks noGrp="1"/>
          </p:cNvSpPr>
          <p:nvPr>
            <p:ph type="ctrTitle" idx="4294967295"/>
          </p:nvPr>
        </p:nvSpPr>
        <p:spPr>
          <a:xfrm>
            <a:off x="0" y="501844"/>
            <a:ext cx="9144000" cy="696913"/>
          </a:xfrm>
          <a:prstGeom prst="rect">
            <a:avLst/>
          </a:prstGeom>
          <a:noFill/>
          <a:ln>
            <a:noFill/>
          </a:ln>
        </p:spPr>
        <p:txBody>
          <a:bodyPr spcFirstLastPara="1" wrap="square" lIns="91425" tIns="91425" rIns="91425" bIns="91425" anchor="t" anchorCtr="0">
            <a:noAutofit/>
          </a:bodyPr>
          <a:lstStyle/>
          <a:p>
            <a:pPr algn="ctr"/>
            <a:r>
              <a:rPr lang="en"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Type reply and send.</a:t>
            </a:r>
            <a:endParaRPr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99" name="Google Shape;299;p44"/>
          <p:cNvSpPr/>
          <p:nvPr/>
        </p:nvSpPr>
        <p:spPr>
          <a:xfrm>
            <a:off x="3089787" y="3175032"/>
            <a:ext cx="4173793" cy="1370432"/>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00" name="Google Shape;300;p44"/>
          <p:cNvCxnSpPr/>
          <p:nvPr/>
        </p:nvCxnSpPr>
        <p:spPr>
          <a:xfrm>
            <a:off x="1253672" y="3848998"/>
            <a:ext cx="1757700" cy="225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5"/>
        <p:cNvGrpSpPr/>
        <p:nvPr/>
      </p:nvGrpSpPr>
      <p:grpSpPr>
        <a:xfrm>
          <a:off x="0" y="0"/>
          <a:ext cx="0" cy="0"/>
          <a:chOff x="0" y="0"/>
          <a:chExt cx="0" cy="0"/>
        </a:xfrm>
      </p:grpSpPr>
      <p:pic>
        <p:nvPicPr>
          <p:cNvPr id="308" name="Google Shape;308;p45"/>
          <p:cNvPicPr preferRelativeResize="0"/>
          <p:nvPr/>
        </p:nvPicPr>
        <p:blipFill rotWithShape="1">
          <a:blip r:embed="rId5">
            <a:alphaModFix/>
          </a:blip>
          <a:srcRect t="8785" b="7308"/>
          <a:stretch/>
        </p:blipFill>
        <p:spPr>
          <a:xfrm>
            <a:off x="986700" y="717387"/>
            <a:ext cx="7051950" cy="3944700"/>
          </a:xfrm>
          <a:prstGeom prst="rect">
            <a:avLst/>
          </a:prstGeom>
          <a:noFill/>
          <a:ln w="12700">
            <a:solidFill>
              <a:srgbClr val="002060"/>
            </a:solidFill>
          </a:ln>
        </p:spPr>
      </p:pic>
      <p:cxnSp>
        <p:nvCxnSpPr>
          <p:cNvPr id="309" name="Google Shape;309;p45"/>
          <p:cNvCxnSpPr/>
          <p:nvPr/>
        </p:nvCxnSpPr>
        <p:spPr>
          <a:xfrm flipH="1">
            <a:off x="3392400" y="438437"/>
            <a:ext cx="1500" cy="1334700"/>
          </a:xfrm>
          <a:prstGeom prst="straightConnector1">
            <a:avLst/>
          </a:prstGeom>
          <a:noFill/>
          <a:ln w="76200" cap="flat" cmpd="sng">
            <a:solidFill>
              <a:schemeClr val="accent6"/>
            </a:solidFill>
            <a:prstDash val="solid"/>
            <a:round/>
            <a:headEnd type="none" w="med" len="med"/>
            <a:tailEnd type="triangle" w="med" len="med"/>
          </a:ln>
        </p:spPr>
      </p:cxnSp>
      <p:cxnSp>
        <p:nvCxnSpPr>
          <p:cNvPr id="310" name="Google Shape;310;p45"/>
          <p:cNvCxnSpPr/>
          <p:nvPr/>
        </p:nvCxnSpPr>
        <p:spPr>
          <a:xfrm rot="10800000" flipH="1">
            <a:off x="654600" y="1885887"/>
            <a:ext cx="1749600" cy="20700"/>
          </a:xfrm>
          <a:prstGeom prst="straightConnector1">
            <a:avLst/>
          </a:prstGeom>
          <a:noFill/>
          <a:ln w="76200" cap="flat" cmpd="sng">
            <a:solidFill>
              <a:schemeClr val="accent6"/>
            </a:solidFill>
            <a:prstDash val="solid"/>
            <a:round/>
            <a:headEnd type="none" w="med" len="med"/>
            <a:tailEnd type="triangle" w="med" len="med"/>
          </a:ln>
        </p:spPr>
      </p:cxnSp>
    </p:spTree>
    <p:custDataLst>
      <p:tags r:id="rId2"/>
    </p:custDataLst>
  </p:cSld>
  <p:clrMapOvr>
    <a:overrideClrMapping bg1="lt1" tx1="dk1" bg2="dk2" tx2="lt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7" name="Google Shape;317;p46"/>
          <p:cNvSpPr txBox="1">
            <a:spLocks noGrp="1"/>
          </p:cNvSpPr>
          <p:nvPr>
            <p:ph type="ctrTitle" idx="4294967295"/>
          </p:nvPr>
        </p:nvSpPr>
        <p:spPr>
          <a:xfrm>
            <a:off x="752168" y="1828645"/>
            <a:ext cx="4044950" cy="2884487"/>
          </a:xfrm>
          <a:prstGeom prst="rect">
            <a:avLst/>
          </a:prstGeom>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Compose new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Open an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Reply to an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Forward an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Add attachment to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18" name="Google Shape;318;p46"/>
          <p:cNvSpPr txBox="1">
            <a:spLocks noGrp="1"/>
          </p:cNvSpPr>
          <p:nvPr>
            <p:ph type="ctrTitle" idx="4294967295"/>
          </p:nvPr>
        </p:nvSpPr>
        <p:spPr>
          <a:xfrm>
            <a:off x="4677659" y="1828645"/>
            <a:ext cx="4043362" cy="3186113"/>
          </a:xfrm>
          <a:prstGeom prst="rect">
            <a:avLst/>
          </a:prstGeom>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Change font in email body</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Delete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Schedule email to send later</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Snooze email (set reminder to read it later)</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Look at emails in “Trash”</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16" name="Google Shape;316;p46"/>
          <p:cNvSpPr txBox="1">
            <a:spLocks noGrp="1"/>
          </p:cNvSpPr>
          <p:nvPr>
            <p:ph type="title" idx="4294967295"/>
          </p:nvPr>
        </p:nvSpPr>
        <p:spPr>
          <a:xfrm>
            <a:off x="-196683" y="447442"/>
            <a:ext cx="9144000" cy="65722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Review, Practice, and Questions</a:t>
            </a:r>
            <a:endParaRPr sz="3600" dirty="0">
              <a:latin typeface="+mj-lt"/>
              <a:ea typeface="Open Sans" panose="020B0606030504020204" pitchFamily="34" charset="0"/>
              <a:cs typeface="Open Sans" panose="020B0606030504020204" pitchFamily="34" charset="0"/>
              <a:sym typeface="Average"/>
            </a:endParaRPr>
          </a:p>
        </p:txBody>
      </p:sp>
      <p:sp>
        <p:nvSpPr>
          <p:cNvPr id="319" name="Google Shape;319;p46"/>
          <p:cNvSpPr txBox="1"/>
          <p:nvPr/>
        </p:nvSpPr>
        <p:spPr>
          <a:xfrm>
            <a:off x="824817" y="1345993"/>
            <a:ext cx="3372726" cy="482652"/>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0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Practice Learned Skills</a:t>
            </a:r>
            <a:endParaRPr sz="20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20" name="Google Shape;320;p46"/>
          <p:cNvSpPr txBox="1"/>
          <p:nvPr/>
        </p:nvSpPr>
        <p:spPr>
          <a:xfrm>
            <a:off x="4137456" y="1345993"/>
            <a:ext cx="3754024" cy="482652"/>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0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Explore New Skills</a:t>
            </a:r>
            <a:endParaRPr sz="20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Video Conferencing</a:t>
            </a:r>
            <a:endParaRP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94" name="Google Shape;94;p23"/>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Only adults operate computer.</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4027699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9" name="Google Shape;79;p21"/>
          <p:cNvSpPr txBox="1">
            <a:spLocks noGrp="1"/>
          </p:cNvSpPr>
          <p:nvPr>
            <p:ph type="title"/>
          </p:nvPr>
        </p:nvSpPr>
        <p:spPr>
          <a:xfrm>
            <a:off x="710842" y="518195"/>
            <a:ext cx="9144000" cy="8289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Agenda</a:t>
            </a:r>
            <a:endParaRPr sz="3600" dirty="0">
              <a:latin typeface="+mj-lt"/>
              <a:ea typeface="Open Sans" panose="020B0606030504020204" pitchFamily="34" charset="0"/>
              <a:cs typeface="Open Sans" panose="020B0606030504020204" pitchFamily="34" charset="0"/>
              <a:sym typeface="Average"/>
            </a:endParaRPr>
          </a:p>
        </p:txBody>
      </p:sp>
      <p:sp>
        <p:nvSpPr>
          <p:cNvPr id="80" name="Google Shape;80;p21"/>
          <p:cNvSpPr txBox="1">
            <a:spLocks noGrp="1"/>
          </p:cNvSpPr>
          <p:nvPr>
            <p:ph type="ctrTitle" idx="4294967295"/>
          </p:nvPr>
        </p:nvSpPr>
        <p:spPr>
          <a:xfrm>
            <a:off x="1180742" y="1347095"/>
            <a:ext cx="7493000" cy="3040063"/>
          </a:xfrm>
          <a:prstGeom prst="rect">
            <a:avLst/>
          </a:prstGeom>
        </p:spPr>
        <p:txBody>
          <a:bodyPr spcFirstLastPara="1" wrap="square" lIns="91425" tIns="91425" rIns="91425" bIns="91425" anchor="t" anchorCtr="0">
            <a:noAutofit/>
          </a:bodyPr>
          <a:lstStyle/>
          <a:p>
            <a:pPr marL="508000" lvl="0" indent="-457200" algn="l" rtl="0">
              <a:spcBef>
                <a:spcPts val="0"/>
              </a:spcBef>
              <a:spcAft>
                <a:spcPts val="600"/>
              </a:spcAft>
              <a:buSzPts val="2800"/>
              <a:buFont typeface="Arial" panose="020B0604020202020204" pitchFamily="34" charset="0"/>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Email Basics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508000" lvl="0" indent="-457200" algn="l" rtl="0">
              <a:spcBef>
                <a:spcPts val="0"/>
              </a:spcBef>
              <a:spcAft>
                <a:spcPts val="600"/>
              </a:spcAft>
              <a:buSzPts val="2800"/>
              <a:buFont typeface="Arial" panose="020B0604020202020204" pitchFamily="34" charset="0"/>
              <a:buChar char="•"/>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Social Media Overview</a:t>
            </a:r>
          </a:p>
          <a:p>
            <a:pPr marL="508000" indent="-457200">
              <a:spcAft>
                <a:spcPts val="600"/>
              </a:spcAft>
              <a:buFont typeface="Arial" panose="020B0604020202020204" pitchFamily="34" charset="0"/>
              <a:buChar char="•"/>
            </a:pPr>
            <a:r>
              <a:rPr lang="en" sz="2400">
                <a:latin typeface="Open Sans" panose="020B0606030504020204" pitchFamily="34" charset="0"/>
                <a:ea typeface="Open Sans" panose="020B0606030504020204" pitchFamily="34" charset="0"/>
                <a:cs typeface="Open Sans" panose="020B0606030504020204" pitchFamily="34" charset="0"/>
                <a:sym typeface="Average"/>
              </a:rPr>
              <a:t>Video Conferencing Basics</a:t>
            </a:r>
            <a:endParaRPr lang="en-US"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508000" indent="-457200">
              <a:spcAft>
                <a:spcPts val="600"/>
              </a:spcAft>
              <a:buFont typeface="Arial" panose="020B0604020202020204" pitchFamily="34" charset="0"/>
              <a:buChar char="•"/>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Break</a:t>
            </a:r>
          </a:p>
          <a:p>
            <a:pPr marL="508000" lvl="0" indent="-457200" algn="l" rtl="0">
              <a:spcBef>
                <a:spcPts val="0"/>
              </a:spcBef>
              <a:spcAft>
                <a:spcPts val="600"/>
              </a:spcAft>
              <a:buSzPts val="2800"/>
              <a:buFont typeface="Arial" panose="020B0604020202020204" pitchFamily="34" charset="0"/>
              <a:buChar char="•"/>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How can online communication be misunderstood or misleading?</a:t>
            </a:r>
          </a:p>
          <a:p>
            <a:pPr marL="508000" lvl="0" indent="-457200" algn="l" rtl="0">
              <a:spcBef>
                <a:spcPts val="0"/>
              </a:spcBef>
              <a:spcAft>
                <a:spcPts val="600"/>
              </a:spcAft>
              <a:buSzPts val="2800"/>
              <a:buFont typeface="Arial" panose="020B0604020202020204" pitchFamily="34" charset="0"/>
              <a:buChar char="•"/>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Email Spam and “Phishing”</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71534"/>
            <a:ext cx="9144000" cy="828900"/>
          </a:xfrm>
          <a:prstGeom prst="rect">
            <a:avLst/>
          </a:prstGeom>
          <a:noFill/>
          <a:ln>
            <a:noFill/>
          </a:ln>
        </p:spPr>
        <p:txBody>
          <a:bodyPr spcFirstLastPara="1" wrap="square" lIns="91425" tIns="91425" rIns="91425" bIns="91425" anchor="t" anchorCtr="0">
            <a:noAutofit/>
          </a:bodyPr>
          <a:lstStyle/>
          <a:p>
            <a:pPr algn="ct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Video Conferencing Platforms</a:t>
            </a:r>
            <a:endParaRP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5" name="Picture 4" descr="Logo&#10;&#10;Description automatically generated with medium confidence">
            <a:extLst>
              <a:ext uri="{FF2B5EF4-FFF2-40B4-BE49-F238E27FC236}">
                <a16:creationId xmlns:a16="http://schemas.microsoft.com/office/drawing/2014/main" id="{A82FCA41-22CE-4528-9A8D-BA89FDFCB920}"/>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6166202" y="1539304"/>
            <a:ext cx="1664096" cy="1361209"/>
          </a:xfrm>
          <a:prstGeom prst="rect">
            <a:avLst/>
          </a:prstGeom>
        </p:spPr>
      </p:pic>
      <p:pic>
        <p:nvPicPr>
          <p:cNvPr id="8" name="Picture 7" descr="Icon&#10;&#10;Description automatically generated">
            <a:extLst>
              <a:ext uri="{FF2B5EF4-FFF2-40B4-BE49-F238E27FC236}">
                <a16:creationId xmlns:a16="http://schemas.microsoft.com/office/drawing/2014/main" id="{6802073A-2550-4F2D-B2F4-7E674899A3CA}"/>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3778715" y="1482155"/>
            <a:ext cx="1586569" cy="1475509"/>
          </a:xfrm>
          <a:prstGeom prst="rect">
            <a:avLst/>
          </a:prstGeom>
        </p:spPr>
      </p:pic>
      <p:pic>
        <p:nvPicPr>
          <p:cNvPr id="11" name="Picture 10" descr="Icon&#10;&#10;Description automatically generated">
            <a:extLst>
              <a:ext uri="{FF2B5EF4-FFF2-40B4-BE49-F238E27FC236}">
                <a16:creationId xmlns:a16="http://schemas.microsoft.com/office/drawing/2014/main" id="{2D79369D-C70C-49EA-922D-2AFA45495190}"/>
              </a:ext>
            </a:extLst>
          </p:cNvPr>
          <p:cNvPicPr>
            <a:picLocks noChangeAspect="1"/>
          </p:cNvPicPr>
          <p:nvPr/>
        </p:nvPicPr>
        <p:blipFill>
          <a:blip r:embed="rId8">
            <a:extLst>
              <a:ext uri="{837473B0-CC2E-450A-ABE3-18F120FF3D39}">
                <a1611:picAttrSrcUrl xmlns:a1611="http://schemas.microsoft.com/office/drawing/2016/11/main" r:id="rId9"/>
              </a:ext>
            </a:extLst>
          </a:blip>
          <a:stretch>
            <a:fillRect/>
          </a:stretch>
        </p:blipFill>
        <p:spPr>
          <a:xfrm>
            <a:off x="1174171" y="1273036"/>
            <a:ext cx="1893743" cy="1893743"/>
          </a:xfrm>
          <a:prstGeom prst="rect">
            <a:avLst/>
          </a:prstGeom>
        </p:spPr>
      </p:pic>
      <p:sp>
        <p:nvSpPr>
          <p:cNvPr id="14" name="Google Shape;93;p23">
            <a:extLst>
              <a:ext uri="{FF2B5EF4-FFF2-40B4-BE49-F238E27FC236}">
                <a16:creationId xmlns:a16="http://schemas.microsoft.com/office/drawing/2014/main" id="{5465C785-9137-41CC-BDD9-874724BCD781}"/>
              </a:ext>
            </a:extLst>
          </p:cNvPr>
          <p:cNvSpPr txBox="1">
            <a:spLocks/>
          </p:cNvSpPr>
          <p:nvPr/>
        </p:nvSpPr>
        <p:spPr>
          <a:xfrm>
            <a:off x="1055975" y="3236766"/>
            <a:ext cx="2130136" cy="828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Zoom</a:t>
            </a:r>
          </a:p>
        </p:txBody>
      </p:sp>
      <p:sp>
        <p:nvSpPr>
          <p:cNvPr id="15" name="Google Shape;93;p23">
            <a:extLst>
              <a:ext uri="{FF2B5EF4-FFF2-40B4-BE49-F238E27FC236}">
                <a16:creationId xmlns:a16="http://schemas.microsoft.com/office/drawing/2014/main" id="{B5684823-9241-454A-92C9-24CA31E2F90D}"/>
              </a:ext>
            </a:extLst>
          </p:cNvPr>
          <p:cNvSpPr txBox="1">
            <a:spLocks/>
          </p:cNvSpPr>
          <p:nvPr/>
        </p:nvSpPr>
        <p:spPr>
          <a:xfrm>
            <a:off x="3346519" y="3129393"/>
            <a:ext cx="2450960" cy="12659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Microsoft Teams</a:t>
            </a:r>
          </a:p>
        </p:txBody>
      </p:sp>
      <p:sp>
        <p:nvSpPr>
          <p:cNvPr id="16" name="Google Shape;93;p23">
            <a:extLst>
              <a:ext uri="{FF2B5EF4-FFF2-40B4-BE49-F238E27FC236}">
                <a16:creationId xmlns:a16="http://schemas.microsoft.com/office/drawing/2014/main" id="{427A5720-1C06-482D-811C-29B8BC85A4A3}"/>
              </a:ext>
            </a:extLst>
          </p:cNvPr>
          <p:cNvSpPr txBox="1">
            <a:spLocks/>
          </p:cNvSpPr>
          <p:nvPr/>
        </p:nvSpPr>
        <p:spPr>
          <a:xfrm>
            <a:off x="5772770" y="3139237"/>
            <a:ext cx="2450960" cy="65344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Google Meet</a:t>
            </a:r>
          </a:p>
        </p:txBody>
      </p:sp>
    </p:spTree>
    <p:custDataLst>
      <p:tags r:id="rId1"/>
    </p:custDataLst>
    <p:extLst>
      <p:ext uri="{BB962C8B-B14F-4D97-AF65-F5344CB8AC3E}">
        <p14:creationId xmlns:p14="http://schemas.microsoft.com/office/powerpoint/2010/main" val="32696887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How to Join a Zoom Meeting</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2" name="TextBox 11">
            <a:extLst>
              <a:ext uri="{FF2B5EF4-FFF2-40B4-BE49-F238E27FC236}">
                <a16:creationId xmlns:a16="http://schemas.microsoft.com/office/drawing/2014/main" id="{9E4345FD-38F9-48E9-BB11-6F9954AAEC3B}"/>
              </a:ext>
            </a:extLst>
          </p:cNvPr>
          <p:cNvSpPr txBox="1"/>
          <p:nvPr/>
        </p:nvSpPr>
        <p:spPr>
          <a:xfrm>
            <a:off x="1022206" y="1058167"/>
            <a:ext cx="7099588" cy="3323987"/>
          </a:xfrm>
          <a:prstGeom prst="rect">
            <a:avLst/>
          </a:prstGeom>
          <a:noFill/>
        </p:spPr>
        <p:txBody>
          <a:bodyPr wrap="square">
            <a:spAutoFit/>
          </a:bodyPr>
          <a:lstStyle/>
          <a:p>
            <a:r>
              <a:rPr lang="en-US" dirty="0"/>
              <a:t>Topic: Computer Practice</a:t>
            </a:r>
          </a:p>
          <a:p>
            <a:r>
              <a:rPr lang="en-US" dirty="0"/>
              <a:t>Time: Aug 2, 2021 10:00 AM Eastern Time (US and Canada)</a:t>
            </a:r>
          </a:p>
          <a:p>
            <a:endParaRPr lang="en-US" dirty="0"/>
          </a:p>
          <a:p>
            <a:r>
              <a:rPr lang="en-US" b="1" dirty="0"/>
              <a:t>Join Zoom Meeting </a:t>
            </a:r>
          </a:p>
          <a:p>
            <a:r>
              <a:rPr lang="en-US" b="1" dirty="0">
                <a:hlinkClick r:id="rId4"/>
              </a:rPr>
              <a:t>https://zoom.com/j/1605585892?pwd=bmVmcTRFaFVQaUxyNDhpVmlNUUo4QT09</a:t>
            </a:r>
            <a:endParaRPr lang="en-US" b="1" dirty="0"/>
          </a:p>
          <a:p>
            <a:endParaRPr lang="en-US" b="1" dirty="0"/>
          </a:p>
          <a:p>
            <a:r>
              <a:rPr lang="en-US" b="1" dirty="0"/>
              <a:t>Meeting ID: 160 558 5892</a:t>
            </a:r>
          </a:p>
          <a:p>
            <a:r>
              <a:rPr lang="en-US" b="1" dirty="0"/>
              <a:t>Passcode: 660324</a:t>
            </a:r>
          </a:p>
          <a:p>
            <a:endParaRPr lang="en-US" dirty="0"/>
          </a:p>
          <a:p>
            <a:r>
              <a:rPr lang="en-US" dirty="0"/>
              <a:t>Dial by your location</a:t>
            </a:r>
          </a:p>
          <a:p>
            <a:r>
              <a:rPr lang="en-US" dirty="0"/>
              <a:t>        +1 669 254 5252 US (San Jose)</a:t>
            </a:r>
          </a:p>
          <a:p>
            <a:r>
              <a:rPr lang="en-US" dirty="0"/>
              <a:t>        +1 646 828 7666 US (New York)</a:t>
            </a:r>
          </a:p>
          <a:p>
            <a:r>
              <a:rPr lang="en-US" dirty="0"/>
              <a:t>        +1 551 285 1373 US</a:t>
            </a:r>
          </a:p>
          <a:p>
            <a:r>
              <a:rPr lang="en-US" dirty="0"/>
              <a:t>        +1 669 216 1590 US (San Jose)</a:t>
            </a:r>
          </a:p>
          <a:p>
            <a:r>
              <a:rPr lang="en-US" dirty="0"/>
              <a:t>Meeting ID: 160 558 5892</a:t>
            </a:r>
          </a:p>
        </p:txBody>
      </p:sp>
    </p:spTree>
    <p:custDataLst>
      <p:tags r:id="rId1"/>
    </p:custDataLst>
    <p:extLst>
      <p:ext uri="{BB962C8B-B14F-4D97-AF65-F5344CB8AC3E}">
        <p14:creationId xmlns:p14="http://schemas.microsoft.com/office/powerpoint/2010/main" val="16591385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Open App or Join in Browser</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6" name="Picture 5" descr="Graphical user interface, text, application, email&#10;&#10;Description automatically generated">
            <a:extLst>
              <a:ext uri="{FF2B5EF4-FFF2-40B4-BE49-F238E27FC236}">
                <a16:creationId xmlns:a16="http://schemas.microsoft.com/office/drawing/2014/main" id="{EC655999-5AE0-45E2-8F07-D764F6598487}"/>
              </a:ext>
            </a:extLst>
          </p:cNvPr>
          <p:cNvPicPr>
            <a:picLocks noChangeAspect="1"/>
          </p:cNvPicPr>
          <p:nvPr/>
        </p:nvPicPr>
        <p:blipFill>
          <a:blip r:embed="rId4"/>
          <a:stretch>
            <a:fillRect/>
          </a:stretch>
        </p:blipFill>
        <p:spPr>
          <a:xfrm>
            <a:off x="-603051" y="1368883"/>
            <a:ext cx="5237397" cy="3366579"/>
          </a:xfrm>
          <a:prstGeom prst="rect">
            <a:avLst/>
          </a:prstGeom>
          <a:ln>
            <a:solidFill>
              <a:schemeClr val="bg2"/>
            </a:solidFill>
          </a:ln>
        </p:spPr>
      </p:pic>
      <p:sp>
        <p:nvSpPr>
          <p:cNvPr id="7" name="Google Shape;158;p30">
            <a:extLst>
              <a:ext uri="{FF2B5EF4-FFF2-40B4-BE49-F238E27FC236}">
                <a16:creationId xmlns:a16="http://schemas.microsoft.com/office/drawing/2014/main" id="{88FE2B99-A72D-4351-B4E5-B3F937F6BB57}"/>
              </a:ext>
            </a:extLst>
          </p:cNvPr>
          <p:cNvSpPr/>
          <p:nvPr/>
        </p:nvSpPr>
        <p:spPr>
          <a:xfrm>
            <a:off x="1447216" y="1704880"/>
            <a:ext cx="1399705" cy="443678"/>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cxnSp>
        <p:nvCxnSpPr>
          <p:cNvPr id="8" name="Google Shape;159;p30">
            <a:extLst>
              <a:ext uri="{FF2B5EF4-FFF2-40B4-BE49-F238E27FC236}">
                <a16:creationId xmlns:a16="http://schemas.microsoft.com/office/drawing/2014/main" id="{AA1399A6-9935-400C-BD63-6BB141F909C2}"/>
              </a:ext>
            </a:extLst>
          </p:cNvPr>
          <p:cNvCxnSpPr>
            <a:cxnSpLocks/>
          </p:cNvCxnSpPr>
          <p:nvPr/>
        </p:nvCxnSpPr>
        <p:spPr>
          <a:xfrm>
            <a:off x="618658" y="980598"/>
            <a:ext cx="1161067" cy="613811"/>
          </a:xfrm>
          <a:prstGeom prst="straightConnector1">
            <a:avLst/>
          </a:prstGeom>
          <a:noFill/>
          <a:ln w="76200" cap="flat" cmpd="sng">
            <a:solidFill>
              <a:schemeClr val="accent6"/>
            </a:solidFill>
            <a:prstDash val="solid"/>
            <a:round/>
            <a:headEnd type="none" w="med" len="med"/>
            <a:tailEnd type="triangle" w="med" len="med"/>
          </a:ln>
        </p:spPr>
      </p:cxnSp>
      <p:pic>
        <p:nvPicPr>
          <p:cNvPr id="5" name="Picture 4" descr="Graphical user interface, text, application&#10;&#10;Description automatically generated">
            <a:extLst>
              <a:ext uri="{FF2B5EF4-FFF2-40B4-BE49-F238E27FC236}">
                <a16:creationId xmlns:a16="http://schemas.microsoft.com/office/drawing/2014/main" id="{C567CD74-F908-4A21-9489-7E770799F596}"/>
              </a:ext>
            </a:extLst>
          </p:cNvPr>
          <p:cNvPicPr>
            <a:picLocks noChangeAspect="1"/>
          </p:cNvPicPr>
          <p:nvPr/>
        </p:nvPicPr>
        <p:blipFill>
          <a:blip r:embed="rId5"/>
          <a:stretch>
            <a:fillRect/>
          </a:stretch>
        </p:blipFill>
        <p:spPr>
          <a:xfrm>
            <a:off x="4834842" y="1111727"/>
            <a:ext cx="4079992" cy="3748088"/>
          </a:xfrm>
          <a:prstGeom prst="rect">
            <a:avLst/>
          </a:prstGeom>
          <a:ln>
            <a:solidFill>
              <a:schemeClr val="tx1"/>
            </a:solidFill>
          </a:ln>
        </p:spPr>
      </p:pic>
    </p:spTree>
    <p:custDataLst>
      <p:tags r:id="rId1"/>
    </p:custDataLst>
    <p:extLst>
      <p:ext uri="{BB962C8B-B14F-4D97-AF65-F5344CB8AC3E}">
        <p14:creationId xmlns:p14="http://schemas.microsoft.com/office/powerpoint/2010/main" val="17377543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Waiting Room</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026" name="Picture 2">
            <a:extLst>
              <a:ext uri="{FF2B5EF4-FFF2-40B4-BE49-F238E27FC236}">
                <a16:creationId xmlns:a16="http://schemas.microsoft.com/office/drawing/2014/main" id="{2F9D1E46-DF97-4F19-A6DF-09268787EE0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594" t="3048" r="9264" b="2285"/>
          <a:stretch/>
        </p:blipFill>
        <p:spPr bwMode="auto">
          <a:xfrm>
            <a:off x="311972" y="947345"/>
            <a:ext cx="4539727" cy="324881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0CB6B526-944B-4643-868A-7DC855E1EE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2301" y="1470427"/>
            <a:ext cx="4539727" cy="328512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3581898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How to Join a Zoom Meeting</a:t>
            </a:r>
            <a:endParaRP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94" name="Google Shape;94;p23"/>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Questions?</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29868980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8"/>
            <a:ext cx="9144000" cy="2105847"/>
          </a:xfrm>
          <a:prstGeom prst="rect">
            <a:avLst/>
          </a:prstGeom>
          <a:noFill/>
          <a:ln>
            <a:noFill/>
          </a:ln>
        </p:spPr>
        <p:txBody>
          <a:bodyPr spcFirstLastPara="1" wrap="square" lIns="91425" tIns="91425" rIns="91425" bIns="91425" anchor="t" anchorCtr="0">
            <a:noAutofit/>
          </a:bodyPr>
          <a:lstStyle/>
          <a:p>
            <a:pPr algn="ct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Practice Joining a Zoom Meeting</a:t>
            </a:r>
            <a:b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br>
            <a:r>
              <a:rPr lang="en" sz="3600" dirty="0">
                <a:latin typeface="Open Sans" panose="020B0606030504020204" pitchFamily="34" charset="0"/>
                <a:ea typeface="Open Sans" panose="020B0606030504020204" pitchFamily="34" charset="0"/>
                <a:cs typeface="Open Sans" panose="020B0606030504020204" pitchFamily="34" charset="0"/>
                <a:sym typeface="Average"/>
              </a:rPr>
              <a:t>Turn down your computer’s volume.</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3" name="Graphic 2" descr="Mute speaker with solid fill">
            <a:extLst>
              <a:ext uri="{FF2B5EF4-FFF2-40B4-BE49-F238E27FC236}">
                <a16:creationId xmlns:a16="http://schemas.microsoft.com/office/drawing/2014/main" id="{07C5D234-1A42-45BC-A495-E4DB44C8EAE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14800" y="2852305"/>
            <a:ext cx="914400" cy="914400"/>
          </a:xfrm>
          <a:prstGeom prst="rect">
            <a:avLst/>
          </a:prstGeom>
        </p:spPr>
      </p:pic>
    </p:spTree>
    <p:custDataLst>
      <p:tags r:id="rId1"/>
    </p:custDataLst>
    <p:extLst>
      <p:ext uri="{BB962C8B-B14F-4D97-AF65-F5344CB8AC3E}">
        <p14:creationId xmlns:p14="http://schemas.microsoft.com/office/powerpoint/2010/main" val="40765620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548640"/>
            <a:ext cx="9144000" cy="3084575"/>
          </a:xfrm>
          <a:prstGeom prst="rect">
            <a:avLst/>
          </a:prstGeom>
          <a:noFill/>
          <a:ln>
            <a:noFill/>
          </a:ln>
        </p:spPr>
        <p:txBody>
          <a:bodyPr spcFirstLastPara="1" wrap="square" lIns="91425" tIns="91425" rIns="91425" bIns="91425" anchor="t" anchorCtr="0">
            <a:noAutofit/>
          </a:bodyPr>
          <a:lstStyle/>
          <a:p>
            <a:pPr algn="ct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Practice Joining a Zoom Meeting</a:t>
            </a:r>
            <a:b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br>
            <a:r>
              <a:rPr lang="en" sz="3600" dirty="0">
                <a:latin typeface="Open Sans" panose="020B0606030504020204" pitchFamily="34" charset="0"/>
                <a:ea typeface="Open Sans" panose="020B0606030504020204" pitchFamily="34" charset="0"/>
                <a:cs typeface="Open Sans" panose="020B0606030504020204" pitchFamily="34" charset="0"/>
                <a:sym typeface="Average"/>
              </a:rPr>
              <a:t>Meeting ID: </a:t>
            </a:r>
            <a:br>
              <a:rPr lang="en" sz="3600" dirty="0">
                <a:latin typeface="Open Sans" panose="020B0606030504020204" pitchFamily="34" charset="0"/>
                <a:ea typeface="Open Sans" panose="020B0606030504020204" pitchFamily="34" charset="0"/>
                <a:cs typeface="Open Sans" panose="020B0606030504020204" pitchFamily="34" charset="0"/>
                <a:sym typeface="Average"/>
              </a:rPr>
            </a:br>
            <a:r>
              <a:rPr lang="en" sz="3600" dirty="0">
                <a:latin typeface="Open Sans" panose="020B0606030504020204" pitchFamily="34" charset="0"/>
                <a:ea typeface="Open Sans" panose="020B0606030504020204" pitchFamily="34" charset="0"/>
                <a:cs typeface="Open Sans" panose="020B0606030504020204" pitchFamily="34" charset="0"/>
                <a:sym typeface="Average"/>
              </a:rPr>
              <a:t>Passcode:</a:t>
            </a:r>
            <a:br>
              <a:rPr lang="en" sz="3600" dirty="0">
                <a:latin typeface="Open Sans" panose="020B0606030504020204" pitchFamily="34" charset="0"/>
                <a:ea typeface="Open Sans" panose="020B0606030504020204" pitchFamily="34" charset="0"/>
                <a:cs typeface="Open Sans" panose="020B0606030504020204" pitchFamily="34" charset="0"/>
                <a:sym typeface="Average"/>
              </a:rPr>
            </a:br>
            <a:br>
              <a:rPr lang="en" sz="3600" dirty="0">
                <a:latin typeface="Open Sans" panose="020B0606030504020204" pitchFamily="34" charset="0"/>
                <a:ea typeface="Open Sans" panose="020B0606030504020204" pitchFamily="34" charset="0"/>
                <a:cs typeface="Open Sans" panose="020B0606030504020204" pitchFamily="34" charset="0"/>
                <a:sym typeface="Average"/>
              </a:rPr>
            </a:br>
            <a:r>
              <a:rPr lang="en" sz="3600" dirty="0">
                <a:latin typeface="Open Sans" panose="020B0606030504020204" pitchFamily="34" charset="0"/>
                <a:ea typeface="Open Sans" panose="020B0606030504020204" pitchFamily="34" charset="0"/>
                <a:cs typeface="Open Sans" panose="020B0606030504020204" pitchFamily="34" charset="0"/>
                <a:sym typeface="Average"/>
              </a:rPr>
              <a:t>When you’re ready to be admitted from the waiting room, raise your hand.</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739910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109774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Zoom Buttons and Controls</a:t>
            </a:r>
            <a:br>
              <a:rPr lang="en" b="1" dirty="0">
                <a:latin typeface="Open Sans" panose="020B0606030504020204" pitchFamily="34" charset="0"/>
                <a:ea typeface="Open Sans" panose="020B0606030504020204" pitchFamily="34" charset="0"/>
                <a:cs typeface="Open Sans" panose="020B0606030504020204" pitchFamily="34" charset="0"/>
                <a:sym typeface="Average"/>
              </a:rPr>
            </a:br>
            <a:r>
              <a:rPr lang="en" i="1" dirty="0">
                <a:latin typeface="Open Sans" panose="020B0606030504020204" pitchFamily="34" charset="0"/>
                <a:ea typeface="Open Sans" panose="020B0606030504020204" pitchFamily="34" charset="0"/>
                <a:cs typeface="Open Sans" panose="020B0606030504020204" pitchFamily="34" charset="0"/>
                <a:sym typeface="Average"/>
              </a:rPr>
              <a:t>Mute and Start Video</a:t>
            </a:r>
            <a:endParaRPr i="1" dirty="0">
              <a:latin typeface="Open Sans" panose="020B0606030504020204" pitchFamily="34" charset="0"/>
              <a:ea typeface="Open Sans" panose="020B0606030504020204" pitchFamily="34" charset="0"/>
              <a:cs typeface="Open Sans" panose="020B0606030504020204" pitchFamily="34" charset="0"/>
              <a:sym typeface="Average"/>
            </a:endParaRPr>
          </a:p>
        </p:txBody>
      </p:sp>
      <p:grpSp>
        <p:nvGrpSpPr>
          <p:cNvPr id="2" name="Group 1">
            <a:extLst>
              <a:ext uri="{FF2B5EF4-FFF2-40B4-BE49-F238E27FC236}">
                <a16:creationId xmlns:a16="http://schemas.microsoft.com/office/drawing/2014/main" id="{1DFE1645-2776-45CF-B9E6-B6A8ADCCE04F}"/>
              </a:ext>
            </a:extLst>
          </p:cNvPr>
          <p:cNvGrpSpPr/>
          <p:nvPr/>
        </p:nvGrpSpPr>
        <p:grpSpPr>
          <a:xfrm>
            <a:off x="460143" y="1874837"/>
            <a:ext cx="8223714" cy="955902"/>
            <a:chOff x="661361" y="1615848"/>
            <a:chExt cx="8223714" cy="955902"/>
          </a:xfrm>
        </p:grpSpPr>
        <p:pic>
          <p:nvPicPr>
            <p:cNvPr id="9" name="Picture 2">
              <a:extLst>
                <a:ext uri="{FF2B5EF4-FFF2-40B4-BE49-F238E27FC236}">
                  <a16:creationId xmlns:a16="http://schemas.microsoft.com/office/drawing/2014/main" id="{193184F5-3A06-4EE6-BCFB-B11C499EF4C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7177" t="92009" r="150"/>
            <a:stretch/>
          </p:blipFill>
          <p:spPr bwMode="auto">
            <a:xfrm>
              <a:off x="4752888"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a:extLst>
                <a:ext uri="{FF2B5EF4-FFF2-40B4-BE49-F238E27FC236}">
                  <a16:creationId xmlns:a16="http://schemas.microsoft.com/office/drawing/2014/main" id="{C2C45532-D695-422F-AA1E-F6C87F8D4BA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9" t="92009" r="77376"/>
            <a:stretch/>
          </p:blipFill>
          <p:spPr bwMode="auto">
            <a:xfrm>
              <a:off x="661361"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id="{E2295FD2-2745-4397-8D76-7C25994CA59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4586" t="92009" r="32741"/>
            <a:stretch/>
          </p:blipFill>
          <p:spPr bwMode="auto">
            <a:xfrm>
              <a:off x="3185415"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Google Shape;269;p41">
            <a:extLst>
              <a:ext uri="{FF2B5EF4-FFF2-40B4-BE49-F238E27FC236}">
                <a16:creationId xmlns:a16="http://schemas.microsoft.com/office/drawing/2014/main" id="{0472879B-FEBE-42A0-AF78-CE120A2DC269}"/>
              </a:ext>
            </a:extLst>
          </p:cNvPr>
          <p:cNvSpPr/>
          <p:nvPr/>
        </p:nvSpPr>
        <p:spPr>
          <a:xfrm>
            <a:off x="317665" y="1636568"/>
            <a:ext cx="2945080" cy="144931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extLst>
      <p:ext uri="{BB962C8B-B14F-4D97-AF65-F5344CB8AC3E}">
        <p14:creationId xmlns:p14="http://schemas.microsoft.com/office/powerpoint/2010/main" val="24998670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Zoom Buttons and Controls</a:t>
            </a:r>
            <a:br>
              <a:rPr lang="en" b="1" dirty="0">
                <a:latin typeface="Open Sans" panose="020B0606030504020204" pitchFamily="34" charset="0"/>
                <a:ea typeface="Open Sans" panose="020B0606030504020204" pitchFamily="34" charset="0"/>
                <a:cs typeface="Open Sans" panose="020B0606030504020204" pitchFamily="34" charset="0"/>
                <a:sym typeface="Average"/>
              </a:rPr>
            </a:br>
            <a:r>
              <a:rPr lang="en" i="1" dirty="0">
                <a:latin typeface="Open Sans" panose="020B0606030504020204" pitchFamily="34" charset="0"/>
                <a:ea typeface="Open Sans" panose="020B0606030504020204" pitchFamily="34" charset="0"/>
                <a:cs typeface="Open Sans" panose="020B0606030504020204" pitchFamily="34" charset="0"/>
                <a:sym typeface="Average"/>
              </a:rPr>
              <a:t>Participants and Chat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grpSp>
        <p:nvGrpSpPr>
          <p:cNvPr id="2" name="Group 1">
            <a:extLst>
              <a:ext uri="{FF2B5EF4-FFF2-40B4-BE49-F238E27FC236}">
                <a16:creationId xmlns:a16="http://schemas.microsoft.com/office/drawing/2014/main" id="{1DFE1645-2776-45CF-B9E6-B6A8ADCCE04F}"/>
              </a:ext>
            </a:extLst>
          </p:cNvPr>
          <p:cNvGrpSpPr/>
          <p:nvPr/>
        </p:nvGrpSpPr>
        <p:grpSpPr>
          <a:xfrm>
            <a:off x="460143" y="1874837"/>
            <a:ext cx="8223714" cy="955902"/>
            <a:chOff x="661361" y="1615848"/>
            <a:chExt cx="8223714" cy="955902"/>
          </a:xfrm>
        </p:grpSpPr>
        <p:pic>
          <p:nvPicPr>
            <p:cNvPr id="9" name="Picture 2">
              <a:extLst>
                <a:ext uri="{FF2B5EF4-FFF2-40B4-BE49-F238E27FC236}">
                  <a16:creationId xmlns:a16="http://schemas.microsoft.com/office/drawing/2014/main" id="{193184F5-3A06-4EE6-BCFB-B11C499EF4C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7177" t="92009" r="150"/>
            <a:stretch/>
          </p:blipFill>
          <p:spPr bwMode="auto">
            <a:xfrm>
              <a:off x="4752888"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a:extLst>
                <a:ext uri="{FF2B5EF4-FFF2-40B4-BE49-F238E27FC236}">
                  <a16:creationId xmlns:a16="http://schemas.microsoft.com/office/drawing/2014/main" id="{C2C45532-D695-422F-AA1E-F6C87F8D4BA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9" t="92009" r="77376"/>
            <a:stretch/>
          </p:blipFill>
          <p:spPr bwMode="auto">
            <a:xfrm>
              <a:off x="661361"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id="{E2295FD2-2745-4397-8D76-7C25994CA59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4586" t="92009" r="32741"/>
            <a:stretch/>
          </p:blipFill>
          <p:spPr bwMode="auto">
            <a:xfrm>
              <a:off x="3185415"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Google Shape;269;p41">
            <a:extLst>
              <a:ext uri="{FF2B5EF4-FFF2-40B4-BE49-F238E27FC236}">
                <a16:creationId xmlns:a16="http://schemas.microsoft.com/office/drawing/2014/main" id="{835128B2-DB07-4662-91B0-BFD6C649341B}"/>
              </a:ext>
            </a:extLst>
          </p:cNvPr>
          <p:cNvSpPr/>
          <p:nvPr/>
        </p:nvSpPr>
        <p:spPr>
          <a:xfrm>
            <a:off x="2984197" y="1628131"/>
            <a:ext cx="2945080" cy="144931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extLst>
      <p:ext uri="{BB962C8B-B14F-4D97-AF65-F5344CB8AC3E}">
        <p14:creationId xmlns:p14="http://schemas.microsoft.com/office/powerpoint/2010/main" val="16517583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Zoom Buttons and Controls</a:t>
            </a:r>
            <a:br>
              <a:rPr lang="en" b="1" dirty="0">
                <a:latin typeface="Open Sans" panose="020B0606030504020204" pitchFamily="34" charset="0"/>
                <a:ea typeface="Open Sans" panose="020B0606030504020204" pitchFamily="34" charset="0"/>
                <a:cs typeface="Open Sans" panose="020B0606030504020204" pitchFamily="34" charset="0"/>
                <a:sym typeface="Average"/>
              </a:rPr>
            </a:br>
            <a:r>
              <a:rPr lang="en" i="1" dirty="0">
                <a:latin typeface="Open Sans" panose="020B0606030504020204" pitchFamily="34" charset="0"/>
                <a:ea typeface="Open Sans" panose="020B0606030504020204" pitchFamily="34" charset="0"/>
                <a:cs typeface="Open Sans" panose="020B0606030504020204" pitchFamily="34" charset="0"/>
                <a:sym typeface="Average"/>
              </a:rPr>
              <a:t>Participants and Chat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3074" name="Picture 2">
            <a:extLst>
              <a:ext uri="{FF2B5EF4-FFF2-40B4-BE49-F238E27FC236}">
                <a16:creationId xmlns:a16="http://schemas.microsoft.com/office/drawing/2014/main" id="{D7815A7D-26D8-46EC-9B11-3FF15A60750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3600" b="51327"/>
          <a:stretch/>
        </p:blipFill>
        <p:spPr bwMode="auto">
          <a:xfrm>
            <a:off x="1462673" y="1314791"/>
            <a:ext cx="2945080" cy="355547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FD2659D2-D5D3-474D-8397-2E4B218CF74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3600" t="46753" b="7931"/>
          <a:stretch/>
        </p:blipFill>
        <p:spPr bwMode="auto">
          <a:xfrm>
            <a:off x="5049488" y="1250344"/>
            <a:ext cx="3211286" cy="360947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0" name="Google Shape;269;p41">
            <a:extLst>
              <a:ext uri="{FF2B5EF4-FFF2-40B4-BE49-F238E27FC236}">
                <a16:creationId xmlns:a16="http://schemas.microsoft.com/office/drawing/2014/main" id="{835128B2-DB07-4662-91B0-BFD6C649341B}"/>
              </a:ext>
            </a:extLst>
          </p:cNvPr>
          <p:cNvSpPr/>
          <p:nvPr/>
        </p:nvSpPr>
        <p:spPr>
          <a:xfrm>
            <a:off x="4698696" y="3737548"/>
            <a:ext cx="3853021" cy="123976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extLst>
      <p:ext uri="{BB962C8B-B14F-4D97-AF65-F5344CB8AC3E}">
        <p14:creationId xmlns:p14="http://schemas.microsoft.com/office/powerpoint/2010/main" val="17112088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6" name="Google Shape;86;p22"/>
          <p:cNvSpPr txBox="1">
            <a:spLocks noGrp="1"/>
          </p:cNvSpPr>
          <p:nvPr>
            <p:ph type="title" idx="4294967295"/>
          </p:nvPr>
        </p:nvSpPr>
        <p:spPr>
          <a:xfrm>
            <a:off x="0" y="174307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Discussion Question</a:t>
            </a:r>
            <a:endParaRP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87" name="Google Shape;87;p22"/>
          <p:cNvSpPr txBox="1">
            <a:spLocks noGrp="1"/>
          </p:cNvSpPr>
          <p:nvPr>
            <p:ph type="ctrTitle" idx="4294967295"/>
          </p:nvPr>
        </p:nvSpPr>
        <p:spPr>
          <a:xfrm>
            <a:off x="1511300" y="2381250"/>
            <a:ext cx="61214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Who would you like to communicate with online?</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Zoom Buttons and Controls</a:t>
            </a:r>
            <a:br>
              <a:rPr lang="en" b="1" dirty="0">
                <a:latin typeface="Open Sans" panose="020B0606030504020204" pitchFamily="34" charset="0"/>
                <a:ea typeface="Open Sans" panose="020B0606030504020204" pitchFamily="34" charset="0"/>
                <a:cs typeface="Open Sans" panose="020B0606030504020204" pitchFamily="34" charset="0"/>
                <a:sym typeface="Average"/>
              </a:rPr>
            </a:br>
            <a:r>
              <a:rPr lang="en" i="1" dirty="0">
                <a:latin typeface="Open Sans" panose="020B0606030504020204" pitchFamily="34" charset="0"/>
                <a:ea typeface="Open Sans" panose="020B0606030504020204" pitchFamily="34" charset="0"/>
                <a:cs typeface="Open Sans" panose="020B0606030504020204" pitchFamily="34" charset="0"/>
                <a:sym typeface="Average"/>
              </a:rPr>
              <a:t>Speaker and Gallery View</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4" name="Picture 3" descr="Graphical user interface, application&#10;&#10;Description automatically generated">
            <a:extLst>
              <a:ext uri="{FF2B5EF4-FFF2-40B4-BE49-F238E27FC236}">
                <a16:creationId xmlns:a16="http://schemas.microsoft.com/office/drawing/2014/main" id="{20C26D4B-DA15-488C-BCBF-404BB3DE63A2}"/>
              </a:ext>
            </a:extLst>
          </p:cNvPr>
          <p:cNvPicPr>
            <a:picLocks noChangeAspect="1"/>
          </p:cNvPicPr>
          <p:nvPr/>
        </p:nvPicPr>
        <p:blipFill>
          <a:blip r:embed="rId4"/>
          <a:stretch>
            <a:fillRect/>
          </a:stretch>
        </p:blipFill>
        <p:spPr>
          <a:xfrm>
            <a:off x="2911186" y="1588510"/>
            <a:ext cx="3321627" cy="2531401"/>
          </a:xfrm>
          <a:prstGeom prst="rect">
            <a:avLst/>
          </a:prstGeom>
        </p:spPr>
      </p:pic>
    </p:spTree>
    <p:custDataLst>
      <p:tags r:id="rId1"/>
    </p:custDataLst>
    <p:extLst>
      <p:ext uri="{BB962C8B-B14F-4D97-AF65-F5344CB8AC3E}">
        <p14:creationId xmlns:p14="http://schemas.microsoft.com/office/powerpoint/2010/main" val="1776115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Zoom Buttons and Controls</a:t>
            </a:r>
            <a:br>
              <a:rPr lang="en" b="1" dirty="0">
                <a:latin typeface="Open Sans" panose="020B0606030504020204" pitchFamily="34" charset="0"/>
                <a:ea typeface="Open Sans" panose="020B0606030504020204" pitchFamily="34" charset="0"/>
                <a:cs typeface="Open Sans" panose="020B0606030504020204" pitchFamily="34" charset="0"/>
                <a:sym typeface="Average"/>
              </a:rPr>
            </a:br>
            <a:r>
              <a:rPr lang="en" i="1" dirty="0">
                <a:latin typeface="Open Sans" panose="020B0606030504020204" pitchFamily="34" charset="0"/>
                <a:ea typeface="Open Sans" panose="020B0606030504020204" pitchFamily="34" charset="0"/>
                <a:cs typeface="Open Sans" panose="020B0606030504020204" pitchFamily="34" charset="0"/>
                <a:sym typeface="Average"/>
              </a:rPr>
              <a:t>Recording and Chat Download</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38953437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Zoom Buttons and Controls</a:t>
            </a:r>
            <a:endParaRP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94" name="Google Shape;94;p23"/>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Questions?</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12782361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6" name="Google Shape;506;p66"/>
          <p:cNvSpPr txBox="1">
            <a:spLocks noGrp="1"/>
          </p:cNvSpPr>
          <p:nvPr>
            <p:ph type="title" idx="4294967295"/>
          </p:nvPr>
        </p:nvSpPr>
        <p:spPr>
          <a:xfrm>
            <a:off x="0" y="1355777"/>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Video Conferencing Discussion</a:t>
            </a:r>
            <a:endParaRPr sz="48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extLst>
      <p:ext uri="{BB962C8B-B14F-4D97-AF65-F5344CB8AC3E}">
        <p14:creationId xmlns:p14="http://schemas.microsoft.com/office/powerpoint/2010/main" val="38582157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6" name="Google Shape;326;p47"/>
          <p:cNvSpPr txBox="1">
            <a:spLocks noGrp="1"/>
          </p:cNvSpPr>
          <p:nvPr>
            <p:ph type="title" idx="4294967295"/>
          </p:nvPr>
        </p:nvSpPr>
        <p:spPr>
          <a:xfrm>
            <a:off x="0" y="628650"/>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Social Media</a:t>
            </a:r>
            <a:endParaRPr sz="3600" dirty="0">
              <a:latin typeface="+mj-lt"/>
              <a:ea typeface="Open Sans" panose="020B0606030504020204" pitchFamily="34" charset="0"/>
              <a:cs typeface="Open Sans" panose="020B0606030504020204" pitchFamily="34" charset="0"/>
              <a:sym typeface="Average"/>
            </a:endParaRPr>
          </a:p>
        </p:txBody>
      </p:sp>
      <p:pic>
        <p:nvPicPr>
          <p:cNvPr id="3" name="Picture 2" descr="Icon&#10;&#10;Description automatically generated">
            <a:extLst>
              <a:ext uri="{FF2B5EF4-FFF2-40B4-BE49-F238E27FC236}">
                <a16:creationId xmlns:a16="http://schemas.microsoft.com/office/drawing/2014/main" id="{1D744728-4F1E-4066-A3D0-6B012A89557D}"/>
              </a:ext>
            </a:extLst>
          </p:cNvPr>
          <p:cNvPicPr>
            <a:picLocks noChangeAspect="1"/>
          </p:cNvPicPr>
          <p:nvPr/>
        </p:nvPicPr>
        <p:blipFill>
          <a:blip r:embed="rId4"/>
          <a:stretch>
            <a:fillRect/>
          </a:stretch>
        </p:blipFill>
        <p:spPr>
          <a:xfrm>
            <a:off x="1287407" y="628650"/>
            <a:ext cx="6569186" cy="4476063"/>
          </a:xfrm>
          <a:prstGeom prst="rect">
            <a:avLst/>
          </a:prstGeom>
          <a:noFill/>
          <a:ln>
            <a:noFill/>
          </a:ln>
        </p:spPr>
      </p:pic>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4" name="Google Shape;334;p48"/>
          <p:cNvSpPr txBox="1">
            <a:spLocks noGrp="1"/>
          </p:cNvSpPr>
          <p:nvPr>
            <p:ph type="ctrTitle" idx="4294967295"/>
          </p:nvPr>
        </p:nvSpPr>
        <p:spPr>
          <a:xfrm>
            <a:off x="1314911" y="2062163"/>
            <a:ext cx="6514178"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A form of online communication that allows users to create and share content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33" name="Google Shape;333;p48"/>
          <p:cNvSpPr txBox="1">
            <a:spLocks noGrp="1"/>
          </p:cNvSpPr>
          <p:nvPr>
            <p:ph type="title" idx="4294967295"/>
          </p:nvPr>
        </p:nvSpPr>
        <p:spPr>
          <a:xfrm>
            <a:off x="0" y="1233488"/>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Social Media</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1" name="Google Shape;341;p49"/>
          <p:cNvSpPr txBox="1">
            <a:spLocks noGrp="1"/>
          </p:cNvSpPr>
          <p:nvPr>
            <p:ph type="title" idx="4294967295"/>
          </p:nvPr>
        </p:nvSpPr>
        <p:spPr>
          <a:xfrm>
            <a:off x="0" y="4592638"/>
            <a:ext cx="9144000" cy="65722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Social Media</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42" name="Google Shape;342;p49"/>
          <p:cNvSpPr txBox="1"/>
          <p:nvPr/>
        </p:nvSpPr>
        <p:spPr>
          <a:xfrm>
            <a:off x="6253200" y="4787100"/>
            <a:ext cx="2826900" cy="31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dirty="0"/>
              <a:t>Icons made by </a:t>
            </a:r>
            <a:r>
              <a:rPr lang="en" sz="1000" u="sng" dirty="0">
                <a:solidFill>
                  <a:schemeClr val="hlink"/>
                </a:solidFill>
                <a:hlinkClick r:id="rId4"/>
              </a:rPr>
              <a:t>Freepik</a:t>
            </a:r>
            <a:r>
              <a:rPr lang="en" sz="1000" dirty="0"/>
              <a:t> from </a:t>
            </a:r>
            <a:r>
              <a:rPr lang="en" sz="1000" u="sng" dirty="0">
                <a:solidFill>
                  <a:schemeClr val="hlink"/>
                </a:solidFill>
                <a:hlinkClick r:id="rId5"/>
              </a:rPr>
              <a:t>www.flaticon.com</a:t>
            </a:r>
            <a:r>
              <a:rPr lang="en" sz="1000" dirty="0"/>
              <a:t> </a:t>
            </a:r>
            <a:endParaRPr sz="1000" dirty="0"/>
          </a:p>
        </p:txBody>
      </p:sp>
      <p:pic>
        <p:nvPicPr>
          <p:cNvPr id="343" name="Google Shape;343;p49"/>
          <p:cNvPicPr preferRelativeResize="0"/>
          <p:nvPr/>
        </p:nvPicPr>
        <p:blipFill>
          <a:blip r:embed="rId6">
            <a:alphaModFix/>
          </a:blip>
          <a:stretch>
            <a:fillRect/>
          </a:stretch>
        </p:blipFill>
        <p:spPr>
          <a:xfrm>
            <a:off x="620677" y="1061609"/>
            <a:ext cx="1011724" cy="1011725"/>
          </a:xfrm>
          <a:prstGeom prst="rect">
            <a:avLst/>
          </a:prstGeom>
          <a:noFill/>
          <a:ln>
            <a:noFill/>
          </a:ln>
        </p:spPr>
      </p:pic>
      <p:pic>
        <p:nvPicPr>
          <p:cNvPr id="344" name="Google Shape;344;p49"/>
          <p:cNvPicPr preferRelativeResize="0"/>
          <p:nvPr/>
        </p:nvPicPr>
        <p:blipFill>
          <a:blip r:embed="rId7">
            <a:alphaModFix/>
          </a:blip>
          <a:stretch>
            <a:fillRect/>
          </a:stretch>
        </p:blipFill>
        <p:spPr>
          <a:xfrm>
            <a:off x="4484868" y="2835000"/>
            <a:ext cx="1150500" cy="1150500"/>
          </a:xfrm>
          <a:prstGeom prst="rect">
            <a:avLst/>
          </a:prstGeom>
          <a:noFill/>
          <a:ln>
            <a:noFill/>
          </a:ln>
        </p:spPr>
      </p:pic>
      <p:pic>
        <p:nvPicPr>
          <p:cNvPr id="345" name="Google Shape;345;p49"/>
          <p:cNvPicPr preferRelativeResize="0"/>
          <p:nvPr/>
        </p:nvPicPr>
        <p:blipFill>
          <a:blip r:embed="rId8">
            <a:alphaModFix/>
          </a:blip>
          <a:stretch>
            <a:fillRect/>
          </a:stretch>
        </p:blipFill>
        <p:spPr>
          <a:xfrm>
            <a:off x="5" y="3803250"/>
            <a:ext cx="1150500" cy="1150500"/>
          </a:xfrm>
          <a:prstGeom prst="rect">
            <a:avLst/>
          </a:prstGeom>
          <a:noFill/>
          <a:ln>
            <a:noFill/>
          </a:ln>
        </p:spPr>
      </p:pic>
      <p:pic>
        <p:nvPicPr>
          <p:cNvPr id="346" name="Google Shape;346;p49"/>
          <p:cNvPicPr preferRelativeResize="0"/>
          <p:nvPr/>
        </p:nvPicPr>
        <p:blipFill>
          <a:blip r:embed="rId9">
            <a:alphaModFix/>
          </a:blip>
          <a:stretch>
            <a:fillRect/>
          </a:stretch>
        </p:blipFill>
        <p:spPr>
          <a:xfrm>
            <a:off x="7745355" y="64800"/>
            <a:ext cx="1150500" cy="1150500"/>
          </a:xfrm>
          <a:prstGeom prst="rect">
            <a:avLst/>
          </a:prstGeom>
          <a:noFill/>
          <a:ln>
            <a:noFill/>
          </a:ln>
        </p:spPr>
      </p:pic>
      <p:pic>
        <p:nvPicPr>
          <p:cNvPr id="347" name="Google Shape;347;p49"/>
          <p:cNvPicPr preferRelativeResize="0"/>
          <p:nvPr/>
        </p:nvPicPr>
        <p:blipFill>
          <a:blip r:embed="rId10">
            <a:alphaModFix/>
          </a:blip>
          <a:stretch>
            <a:fillRect/>
          </a:stretch>
        </p:blipFill>
        <p:spPr>
          <a:xfrm>
            <a:off x="4821393" y="3985500"/>
            <a:ext cx="1150500" cy="1150500"/>
          </a:xfrm>
          <a:prstGeom prst="rect">
            <a:avLst/>
          </a:prstGeom>
          <a:noFill/>
          <a:ln>
            <a:noFill/>
          </a:ln>
        </p:spPr>
      </p:pic>
      <p:pic>
        <p:nvPicPr>
          <p:cNvPr id="348" name="Google Shape;348;p49"/>
          <p:cNvPicPr preferRelativeResize="0"/>
          <p:nvPr/>
        </p:nvPicPr>
        <p:blipFill>
          <a:blip r:embed="rId11">
            <a:alphaModFix/>
          </a:blip>
          <a:stretch>
            <a:fillRect/>
          </a:stretch>
        </p:blipFill>
        <p:spPr>
          <a:xfrm>
            <a:off x="3614718" y="3710700"/>
            <a:ext cx="1150500" cy="1150500"/>
          </a:xfrm>
          <a:prstGeom prst="rect">
            <a:avLst/>
          </a:prstGeom>
          <a:noFill/>
          <a:ln>
            <a:noFill/>
          </a:ln>
        </p:spPr>
      </p:pic>
      <p:pic>
        <p:nvPicPr>
          <p:cNvPr id="349" name="Google Shape;349;p49"/>
          <p:cNvPicPr preferRelativeResize="0"/>
          <p:nvPr/>
        </p:nvPicPr>
        <p:blipFill>
          <a:blip r:embed="rId12">
            <a:alphaModFix/>
          </a:blip>
          <a:stretch>
            <a:fillRect/>
          </a:stretch>
        </p:blipFill>
        <p:spPr>
          <a:xfrm>
            <a:off x="5872305" y="3636600"/>
            <a:ext cx="1150500" cy="1150500"/>
          </a:xfrm>
          <a:prstGeom prst="rect">
            <a:avLst/>
          </a:prstGeom>
          <a:noFill/>
          <a:ln>
            <a:noFill/>
          </a:ln>
        </p:spPr>
      </p:pic>
      <p:pic>
        <p:nvPicPr>
          <p:cNvPr id="350" name="Google Shape;350;p49"/>
          <p:cNvPicPr preferRelativeResize="0"/>
          <p:nvPr/>
        </p:nvPicPr>
        <p:blipFill>
          <a:blip r:embed="rId13">
            <a:alphaModFix/>
          </a:blip>
          <a:stretch>
            <a:fillRect/>
          </a:stretch>
        </p:blipFill>
        <p:spPr>
          <a:xfrm>
            <a:off x="2331468" y="4196400"/>
            <a:ext cx="1150500" cy="1150500"/>
          </a:xfrm>
          <a:prstGeom prst="rect">
            <a:avLst/>
          </a:prstGeom>
          <a:noFill/>
          <a:ln>
            <a:noFill/>
          </a:ln>
        </p:spPr>
      </p:pic>
      <p:pic>
        <p:nvPicPr>
          <p:cNvPr id="351" name="Google Shape;351;p49"/>
          <p:cNvPicPr preferRelativeResize="0"/>
          <p:nvPr/>
        </p:nvPicPr>
        <p:blipFill>
          <a:blip r:embed="rId14">
            <a:alphaModFix/>
          </a:blip>
          <a:stretch>
            <a:fillRect/>
          </a:stretch>
        </p:blipFill>
        <p:spPr>
          <a:xfrm>
            <a:off x="3770655" y="2469238"/>
            <a:ext cx="1150500" cy="1150500"/>
          </a:xfrm>
          <a:prstGeom prst="rect">
            <a:avLst/>
          </a:prstGeom>
          <a:noFill/>
          <a:ln>
            <a:noFill/>
          </a:ln>
        </p:spPr>
      </p:pic>
      <p:pic>
        <p:nvPicPr>
          <p:cNvPr id="352" name="Google Shape;352;p49"/>
          <p:cNvPicPr preferRelativeResize="0"/>
          <p:nvPr/>
        </p:nvPicPr>
        <p:blipFill>
          <a:blip r:embed="rId15">
            <a:alphaModFix/>
          </a:blip>
          <a:stretch>
            <a:fillRect/>
          </a:stretch>
        </p:blipFill>
        <p:spPr>
          <a:xfrm>
            <a:off x="2408055" y="3135175"/>
            <a:ext cx="1150500" cy="1150500"/>
          </a:xfrm>
          <a:prstGeom prst="rect">
            <a:avLst/>
          </a:prstGeom>
          <a:noFill/>
          <a:ln>
            <a:noFill/>
          </a:ln>
        </p:spPr>
      </p:pic>
      <p:pic>
        <p:nvPicPr>
          <p:cNvPr id="353" name="Google Shape;353;p49"/>
          <p:cNvPicPr preferRelativeResize="0"/>
          <p:nvPr/>
        </p:nvPicPr>
        <p:blipFill>
          <a:blip r:embed="rId16">
            <a:alphaModFix/>
          </a:blip>
          <a:stretch>
            <a:fillRect/>
          </a:stretch>
        </p:blipFill>
        <p:spPr>
          <a:xfrm>
            <a:off x="6898805" y="3710700"/>
            <a:ext cx="1150500" cy="1150500"/>
          </a:xfrm>
          <a:prstGeom prst="rect">
            <a:avLst/>
          </a:prstGeom>
          <a:noFill/>
          <a:ln>
            <a:noFill/>
          </a:ln>
        </p:spPr>
      </p:pic>
      <p:pic>
        <p:nvPicPr>
          <p:cNvPr id="354" name="Google Shape;354;p49"/>
          <p:cNvPicPr preferRelativeResize="0"/>
          <p:nvPr/>
        </p:nvPicPr>
        <p:blipFill>
          <a:blip r:embed="rId17">
            <a:alphaModFix/>
          </a:blip>
          <a:stretch>
            <a:fillRect/>
          </a:stretch>
        </p:blipFill>
        <p:spPr>
          <a:xfrm>
            <a:off x="5521505" y="2604150"/>
            <a:ext cx="1150500" cy="1150500"/>
          </a:xfrm>
          <a:prstGeom prst="rect">
            <a:avLst/>
          </a:prstGeom>
          <a:noFill/>
          <a:ln>
            <a:noFill/>
          </a:ln>
        </p:spPr>
      </p:pic>
      <p:pic>
        <p:nvPicPr>
          <p:cNvPr id="355" name="Google Shape;355;p49"/>
          <p:cNvPicPr preferRelativeResize="0"/>
          <p:nvPr/>
        </p:nvPicPr>
        <p:blipFill>
          <a:blip r:embed="rId18">
            <a:alphaModFix/>
          </a:blip>
          <a:stretch>
            <a:fillRect/>
          </a:stretch>
        </p:blipFill>
        <p:spPr>
          <a:xfrm>
            <a:off x="3481980" y="64800"/>
            <a:ext cx="1150500" cy="1150500"/>
          </a:xfrm>
          <a:prstGeom prst="rect">
            <a:avLst/>
          </a:prstGeom>
          <a:noFill/>
          <a:ln>
            <a:noFill/>
          </a:ln>
        </p:spPr>
      </p:pic>
      <p:pic>
        <p:nvPicPr>
          <p:cNvPr id="356" name="Google Shape;356;p49"/>
          <p:cNvPicPr preferRelativeResize="0"/>
          <p:nvPr/>
        </p:nvPicPr>
        <p:blipFill>
          <a:blip r:embed="rId19">
            <a:alphaModFix/>
          </a:blip>
          <a:stretch>
            <a:fillRect/>
          </a:stretch>
        </p:blipFill>
        <p:spPr>
          <a:xfrm>
            <a:off x="3471655" y="1677000"/>
            <a:ext cx="1150500" cy="1150500"/>
          </a:xfrm>
          <a:prstGeom prst="rect">
            <a:avLst/>
          </a:prstGeom>
          <a:noFill/>
          <a:ln>
            <a:noFill/>
          </a:ln>
        </p:spPr>
      </p:pic>
      <p:pic>
        <p:nvPicPr>
          <p:cNvPr id="357" name="Google Shape;357;p49"/>
          <p:cNvPicPr preferRelativeResize="0"/>
          <p:nvPr/>
        </p:nvPicPr>
        <p:blipFill>
          <a:blip r:embed="rId20">
            <a:alphaModFix/>
          </a:blip>
          <a:stretch>
            <a:fillRect/>
          </a:stretch>
        </p:blipFill>
        <p:spPr>
          <a:xfrm>
            <a:off x="2213055" y="64800"/>
            <a:ext cx="1150500" cy="1150500"/>
          </a:xfrm>
          <a:prstGeom prst="rect">
            <a:avLst/>
          </a:prstGeom>
          <a:noFill/>
          <a:ln>
            <a:noFill/>
          </a:ln>
        </p:spPr>
      </p:pic>
      <p:pic>
        <p:nvPicPr>
          <p:cNvPr id="358" name="Google Shape;358;p49"/>
          <p:cNvPicPr preferRelativeResize="0"/>
          <p:nvPr/>
        </p:nvPicPr>
        <p:blipFill>
          <a:blip r:embed="rId21">
            <a:alphaModFix/>
          </a:blip>
          <a:stretch>
            <a:fillRect/>
          </a:stretch>
        </p:blipFill>
        <p:spPr>
          <a:xfrm>
            <a:off x="8174055" y="1275450"/>
            <a:ext cx="1150500" cy="1150500"/>
          </a:xfrm>
          <a:prstGeom prst="rect">
            <a:avLst/>
          </a:prstGeom>
          <a:noFill/>
          <a:ln>
            <a:noFill/>
          </a:ln>
        </p:spPr>
      </p:pic>
      <p:pic>
        <p:nvPicPr>
          <p:cNvPr id="359" name="Google Shape;359;p49"/>
          <p:cNvPicPr preferRelativeResize="0"/>
          <p:nvPr/>
        </p:nvPicPr>
        <p:blipFill>
          <a:blip r:embed="rId22">
            <a:alphaModFix/>
          </a:blip>
          <a:stretch>
            <a:fillRect/>
          </a:stretch>
        </p:blipFill>
        <p:spPr>
          <a:xfrm>
            <a:off x="2503280" y="2173875"/>
            <a:ext cx="1150500" cy="1150500"/>
          </a:xfrm>
          <a:prstGeom prst="rect">
            <a:avLst/>
          </a:prstGeom>
          <a:noFill/>
          <a:ln>
            <a:noFill/>
          </a:ln>
        </p:spPr>
      </p:pic>
      <p:pic>
        <p:nvPicPr>
          <p:cNvPr id="360" name="Google Shape;360;p49"/>
          <p:cNvPicPr preferRelativeResize="0"/>
          <p:nvPr/>
        </p:nvPicPr>
        <p:blipFill>
          <a:blip r:embed="rId23">
            <a:alphaModFix/>
          </a:blip>
          <a:stretch>
            <a:fillRect/>
          </a:stretch>
        </p:blipFill>
        <p:spPr>
          <a:xfrm>
            <a:off x="6497955" y="64800"/>
            <a:ext cx="1150500" cy="1150500"/>
          </a:xfrm>
          <a:prstGeom prst="rect">
            <a:avLst/>
          </a:prstGeom>
          <a:noFill/>
          <a:ln>
            <a:noFill/>
          </a:ln>
        </p:spPr>
      </p:pic>
      <p:pic>
        <p:nvPicPr>
          <p:cNvPr id="361" name="Google Shape;361;p49"/>
          <p:cNvPicPr preferRelativeResize="0"/>
          <p:nvPr/>
        </p:nvPicPr>
        <p:blipFill>
          <a:blip r:embed="rId24">
            <a:alphaModFix/>
          </a:blip>
          <a:stretch>
            <a:fillRect/>
          </a:stretch>
        </p:blipFill>
        <p:spPr>
          <a:xfrm>
            <a:off x="5129055" y="-210600"/>
            <a:ext cx="1150500" cy="1150500"/>
          </a:xfrm>
          <a:prstGeom prst="rect">
            <a:avLst/>
          </a:prstGeom>
          <a:noFill/>
          <a:ln>
            <a:noFill/>
          </a:ln>
        </p:spPr>
      </p:pic>
      <p:pic>
        <p:nvPicPr>
          <p:cNvPr id="362" name="Google Shape;362;p49"/>
          <p:cNvPicPr preferRelativeResize="0"/>
          <p:nvPr/>
        </p:nvPicPr>
        <p:blipFill>
          <a:blip r:embed="rId25">
            <a:alphaModFix/>
          </a:blip>
          <a:stretch>
            <a:fillRect/>
          </a:stretch>
        </p:blipFill>
        <p:spPr>
          <a:xfrm>
            <a:off x="1632393" y="1157950"/>
            <a:ext cx="1150500" cy="1150500"/>
          </a:xfrm>
          <a:prstGeom prst="rect">
            <a:avLst/>
          </a:prstGeom>
          <a:noFill/>
          <a:ln>
            <a:noFill/>
          </a:ln>
        </p:spPr>
      </p:pic>
      <p:pic>
        <p:nvPicPr>
          <p:cNvPr id="363" name="Google Shape;363;p49"/>
          <p:cNvPicPr preferRelativeResize="0"/>
          <p:nvPr/>
        </p:nvPicPr>
        <p:blipFill>
          <a:blip r:embed="rId26">
            <a:alphaModFix/>
          </a:blip>
          <a:stretch>
            <a:fillRect/>
          </a:stretch>
        </p:blipFill>
        <p:spPr>
          <a:xfrm>
            <a:off x="107055" y="1814400"/>
            <a:ext cx="1150500" cy="1150500"/>
          </a:xfrm>
          <a:prstGeom prst="rect">
            <a:avLst/>
          </a:prstGeom>
          <a:noFill/>
          <a:ln>
            <a:noFill/>
          </a:ln>
        </p:spPr>
      </p:pic>
      <p:pic>
        <p:nvPicPr>
          <p:cNvPr id="364" name="Google Shape;364;p49"/>
          <p:cNvPicPr preferRelativeResize="0"/>
          <p:nvPr/>
        </p:nvPicPr>
        <p:blipFill>
          <a:blip r:embed="rId27">
            <a:alphaModFix/>
          </a:blip>
          <a:stretch>
            <a:fillRect/>
          </a:stretch>
        </p:blipFill>
        <p:spPr>
          <a:xfrm>
            <a:off x="6716343" y="2560200"/>
            <a:ext cx="1150500" cy="1150500"/>
          </a:xfrm>
          <a:prstGeom prst="rect">
            <a:avLst/>
          </a:prstGeom>
          <a:noFill/>
          <a:ln>
            <a:noFill/>
          </a:ln>
        </p:spPr>
      </p:pic>
      <p:pic>
        <p:nvPicPr>
          <p:cNvPr id="365" name="Google Shape;365;p49"/>
          <p:cNvPicPr preferRelativeResize="0"/>
          <p:nvPr/>
        </p:nvPicPr>
        <p:blipFill>
          <a:blip r:embed="rId28">
            <a:alphaModFix/>
          </a:blip>
          <a:stretch>
            <a:fillRect/>
          </a:stretch>
        </p:blipFill>
        <p:spPr>
          <a:xfrm>
            <a:off x="1223401" y="3575975"/>
            <a:ext cx="903325" cy="903325"/>
          </a:xfrm>
          <a:prstGeom prst="rect">
            <a:avLst/>
          </a:prstGeom>
          <a:noFill/>
          <a:ln>
            <a:noFill/>
          </a:ln>
        </p:spPr>
      </p:pic>
      <p:pic>
        <p:nvPicPr>
          <p:cNvPr id="366" name="Google Shape;366;p49"/>
          <p:cNvPicPr preferRelativeResize="0"/>
          <p:nvPr/>
        </p:nvPicPr>
        <p:blipFill>
          <a:blip r:embed="rId29">
            <a:alphaModFix/>
          </a:blip>
          <a:stretch>
            <a:fillRect/>
          </a:stretch>
        </p:blipFill>
        <p:spPr>
          <a:xfrm>
            <a:off x="5996680" y="1312500"/>
            <a:ext cx="1150500" cy="1150500"/>
          </a:xfrm>
          <a:prstGeom prst="rect">
            <a:avLst/>
          </a:prstGeom>
          <a:noFill/>
          <a:ln>
            <a:noFill/>
          </a:ln>
        </p:spPr>
      </p:pic>
      <p:pic>
        <p:nvPicPr>
          <p:cNvPr id="367" name="Google Shape;367;p49"/>
          <p:cNvPicPr preferRelativeResize="0"/>
          <p:nvPr/>
        </p:nvPicPr>
        <p:blipFill>
          <a:blip r:embed="rId30">
            <a:alphaModFix/>
          </a:blip>
          <a:stretch>
            <a:fillRect/>
          </a:stretch>
        </p:blipFill>
        <p:spPr>
          <a:xfrm>
            <a:off x="1257555" y="7450"/>
            <a:ext cx="1150500" cy="1150500"/>
          </a:xfrm>
          <a:prstGeom prst="rect">
            <a:avLst/>
          </a:prstGeom>
          <a:noFill/>
          <a:ln>
            <a:noFill/>
          </a:ln>
        </p:spPr>
      </p:pic>
      <p:pic>
        <p:nvPicPr>
          <p:cNvPr id="368" name="Google Shape;368;p49"/>
          <p:cNvPicPr preferRelativeResize="0"/>
          <p:nvPr/>
        </p:nvPicPr>
        <p:blipFill>
          <a:blip r:embed="rId31">
            <a:alphaModFix/>
          </a:blip>
          <a:stretch>
            <a:fillRect/>
          </a:stretch>
        </p:blipFill>
        <p:spPr>
          <a:xfrm>
            <a:off x="72905" y="2964900"/>
            <a:ext cx="1150500" cy="1150500"/>
          </a:xfrm>
          <a:prstGeom prst="rect">
            <a:avLst/>
          </a:prstGeom>
          <a:noFill/>
          <a:ln>
            <a:noFill/>
          </a:ln>
        </p:spPr>
      </p:pic>
      <p:pic>
        <p:nvPicPr>
          <p:cNvPr id="369" name="Google Shape;369;p49"/>
          <p:cNvPicPr preferRelativeResize="0"/>
          <p:nvPr/>
        </p:nvPicPr>
        <p:blipFill>
          <a:blip r:embed="rId32">
            <a:alphaModFix/>
          </a:blip>
          <a:stretch>
            <a:fillRect/>
          </a:stretch>
        </p:blipFill>
        <p:spPr>
          <a:xfrm>
            <a:off x="2679930" y="945450"/>
            <a:ext cx="1150500" cy="1150500"/>
          </a:xfrm>
          <a:prstGeom prst="rect">
            <a:avLst/>
          </a:prstGeom>
          <a:noFill/>
          <a:ln>
            <a:noFill/>
          </a:ln>
        </p:spPr>
      </p:pic>
      <p:pic>
        <p:nvPicPr>
          <p:cNvPr id="370" name="Google Shape;370;p49"/>
          <p:cNvPicPr preferRelativeResize="0"/>
          <p:nvPr/>
        </p:nvPicPr>
        <p:blipFill>
          <a:blip r:embed="rId33">
            <a:alphaModFix/>
          </a:blip>
          <a:stretch>
            <a:fillRect/>
          </a:stretch>
        </p:blipFill>
        <p:spPr>
          <a:xfrm>
            <a:off x="4247268" y="599400"/>
            <a:ext cx="1150500" cy="1150500"/>
          </a:xfrm>
          <a:prstGeom prst="rect">
            <a:avLst/>
          </a:prstGeom>
          <a:noFill/>
          <a:ln>
            <a:noFill/>
          </a:ln>
        </p:spPr>
      </p:pic>
      <p:pic>
        <p:nvPicPr>
          <p:cNvPr id="371" name="Google Shape;371;p49"/>
          <p:cNvPicPr preferRelativeResize="0"/>
          <p:nvPr/>
        </p:nvPicPr>
        <p:blipFill>
          <a:blip r:embed="rId34">
            <a:alphaModFix/>
          </a:blip>
          <a:stretch>
            <a:fillRect/>
          </a:stretch>
        </p:blipFill>
        <p:spPr>
          <a:xfrm>
            <a:off x="7993505" y="2425950"/>
            <a:ext cx="1150500" cy="1150500"/>
          </a:xfrm>
          <a:prstGeom prst="rect">
            <a:avLst/>
          </a:prstGeom>
          <a:noFill/>
          <a:ln>
            <a:noFill/>
          </a:ln>
        </p:spPr>
      </p:pic>
      <p:pic>
        <p:nvPicPr>
          <p:cNvPr id="372" name="Google Shape;372;p49"/>
          <p:cNvPicPr preferRelativeResize="0"/>
          <p:nvPr/>
        </p:nvPicPr>
        <p:blipFill>
          <a:blip r:embed="rId35">
            <a:alphaModFix/>
          </a:blip>
          <a:stretch>
            <a:fillRect/>
          </a:stretch>
        </p:blipFill>
        <p:spPr>
          <a:xfrm>
            <a:off x="5331555" y="421200"/>
            <a:ext cx="1150500" cy="1150500"/>
          </a:xfrm>
          <a:prstGeom prst="rect">
            <a:avLst/>
          </a:prstGeom>
          <a:noFill/>
          <a:ln>
            <a:noFill/>
          </a:ln>
        </p:spPr>
      </p:pic>
      <p:pic>
        <p:nvPicPr>
          <p:cNvPr id="373" name="Google Shape;373;p49"/>
          <p:cNvPicPr preferRelativeResize="0"/>
          <p:nvPr/>
        </p:nvPicPr>
        <p:blipFill>
          <a:blip r:embed="rId36">
            <a:alphaModFix/>
          </a:blip>
          <a:stretch>
            <a:fillRect/>
          </a:stretch>
        </p:blipFill>
        <p:spPr>
          <a:xfrm>
            <a:off x="7866855" y="3576450"/>
            <a:ext cx="1150500" cy="1150500"/>
          </a:xfrm>
          <a:prstGeom prst="rect">
            <a:avLst/>
          </a:prstGeom>
          <a:noFill/>
          <a:ln>
            <a:noFill/>
          </a:ln>
        </p:spPr>
      </p:pic>
      <p:pic>
        <p:nvPicPr>
          <p:cNvPr id="374" name="Google Shape;374;p49"/>
          <p:cNvPicPr preferRelativeResize="0"/>
          <p:nvPr/>
        </p:nvPicPr>
        <p:blipFill>
          <a:blip r:embed="rId37">
            <a:alphaModFix/>
          </a:blip>
          <a:stretch>
            <a:fillRect/>
          </a:stretch>
        </p:blipFill>
        <p:spPr>
          <a:xfrm>
            <a:off x="4812955" y="1539000"/>
            <a:ext cx="1150500" cy="1150500"/>
          </a:xfrm>
          <a:prstGeom prst="rect">
            <a:avLst/>
          </a:prstGeom>
          <a:noFill/>
          <a:ln>
            <a:noFill/>
          </a:ln>
        </p:spPr>
      </p:pic>
      <p:pic>
        <p:nvPicPr>
          <p:cNvPr id="375" name="Google Shape;375;p49"/>
          <p:cNvPicPr preferRelativeResize="0"/>
          <p:nvPr/>
        </p:nvPicPr>
        <p:blipFill>
          <a:blip r:embed="rId38">
            <a:alphaModFix/>
          </a:blip>
          <a:stretch>
            <a:fillRect/>
          </a:stretch>
        </p:blipFill>
        <p:spPr>
          <a:xfrm>
            <a:off x="1235930" y="2311425"/>
            <a:ext cx="1150500" cy="1150500"/>
          </a:xfrm>
          <a:prstGeom prst="rect">
            <a:avLst/>
          </a:prstGeom>
          <a:noFill/>
          <a:ln>
            <a:noFill/>
          </a:ln>
        </p:spPr>
      </p:pic>
      <p:pic>
        <p:nvPicPr>
          <p:cNvPr id="376" name="Google Shape;376;p49"/>
          <p:cNvPicPr preferRelativeResize="0"/>
          <p:nvPr/>
        </p:nvPicPr>
        <p:blipFill>
          <a:blip r:embed="rId39">
            <a:alphaModFix/>
          </a:blip>
          <a:stretch>
            <a:fillRect/>
          </a:stretch>
        </p:blipFill>
        <p:spPr>
          <a:xfrm>
            <a:off x="7162155" y="1312500"/>
            <a:ext cx="1150500" cy="1150500"/>
          </a:xfrm>
          <a:prstGeom prst="rect">
            <a:avLst/>
          </a:prstGeom>
          <a:noFill/>
          <a:ln>
            <a:noFill/>
          </a:ln>
        </p:spPr>
      </p:pic>
      <p:pic>
        <p:nvPicPr>
          <p:cNvPr id="377" name="Google Shape;377;p49"/>
          <p:cNvPicPr preferRelativeResize="0"/>
          <p:nvPr/>
        </p:nvPicPr>
        <p:blipFill>
          <a:blip r:embed="rId40">
            <a:alphaModFix/>
          </a:blip>
          <a:stretch>
            <a:fillRect/>
          </a:stretch>
        </p:blipFill>
        <p:spPr>
          <a:xfrm>
            <a:off x="107055" y="162000"/>
            <a:ext cx="1150500" cy="1150500"/>
          </a:xfrm>
          <a:prstGeom prst="rect">
            <a:avLst/>
          </a:prstGeom>
          <a:noFill/>
          <a:ln>
            <a:noFill/>
          </a:ln>
        </p:spPr>
      </p:pic>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3" name="Google Shape;383;p50"/>
          <p:cNvSpPr txBox="1">
            <a:spLocks noGrp="1"/>
          </p:cNvSpPr>
          <p:nvPr>
            <p:ph type="title" idx="4294967295"/>
          </p:nvPr>
        </p:nvSpPr>
        <p:spPr>
          <a:xfrm>
            <a:off x="0" y="180022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Friends or followers</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91" name="Google Shape;391;p51"/>
          <p:cNvSpPr txBox="1">
            <a:spLocks noGrp="1"/>
          </p:cNvSpPr>
          <p:nvPr>
            <p:ph type="ctrTitle" idx="4294967295"/>
          </p:nvPr>
        </p:nvSpPr>
        <p:spPr>
          <a:xfrm>
            <a:off x="1457325" y="2279650"/>
            <a:ext cx="622935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People who will see the content you share on your social media.</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90" name="Google Shape;390;p51"/>
          <p:cNvSpPr txBox="1">
            <a:spLocks noGrp="1"/>
          </p:cNvSpPr>
          <p:nvPr>
            <p:ph type="title" idx="4294967295"/>
          </p:nvPr>
        </p:nvSpPr>
        <p:spPr>
          <a:xfrm>
            <a:off x="0" y="1543204"/>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Friends or followers</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5" name="Google Shape;405;p53">
            <a:extLst>
              <a:ext uri="{FF2B5EF4-FFF2-40B4-BE49-F238E27FC236}">
                <a16:creationId xmlns:a16="http://schemas.microsoft.com/office/drawing/2014/main" id="{E02F8159-3B7D-4091-9C72-6BFB54B8C0CA}"/>
              </a:ext>
            </a:extLst>
          </p:cNvPr>
          <p:cNvSpPr txBox="1">
            <a:spLocks/>
          </p:cNvSpPr>
          <p:nvPr/>
        </p:nvSpPr>
        <p:spPr>
          <a:xfrm>
            <a:off x="0" y="1432592"/>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mj-lt"/>
                <a:ea typeface="Open Sans" panose="020B0606030504020204" pitchFamily="34" charset="0"/>
                <a:cs typeface="Open Sans" panose="020B0606030504020204" pitchFamily="34" charset="0"/>
                <a:sym typeface="Average"/>
              </a:rPr>
              <a:t>Profile</a:t>
            </a:r>
            <a:endParaRPr lang="en-US"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Email</a:t>
            </a:r>
            <a:endParaRP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94" name="Google Shape;94;p23"/>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Only adults operate computer.</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6" name="Google Shape;406;p53"/>
          <p:cNvSpPr txBox="1">
            <a:spLocks noGrp="1"/>
          </p:cNvSpPr>
          <p:nvPr>
            <p:ph type="ctrTitle" idx="4294967295"/>
          </p:nvPr>
        </p:nvSpPr>
        <p:spPr>
          <a:xfrm>
            <a:off x="1457325" y="2133600"/>
            <a:ext cx="622935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Social media account. Usually the part of your account that is viewable by others.</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05" name="Google Shape;405;p53"/>
          <p:cNvSpPr txBox="1">
            <a:spLocks noGrp="1"/>
          </p:cNvSpPr>
          <p:nvPr>
            <p:ph type="title" idx="4294967295"/>
          </p:nvPr>
        </p:nvSpPr>
        <p:spPr>
          <a:xfrm>
            <a:off x="0" y="1432592"/>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Profile</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3" name="Google Shape;413;p54"/>
          <p:cNvSpPr txBox="1">
            <a:spLocks noGrp="1"/>
          </p:cNvSpPr>
          <p:nvPr>
            <p:ph type="title" idx="4294967295"/>
          </p:nvPr>
        </p:nvSpPr>
        <p:spPr>
          <a:xfrm>
            <a:off x="0" y="1729095"/>
            <a:ext cx="9144000" cy="19208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Private Profile </a:t>
            </a:r>
            <a:br>
              <a:rPr lang="en" sz="3600" dirty="0">
                <a:latin typeface="+mj-lt"/>
                <a:ea typeface="Open Sans" panose="020B0606030504020204" pitchFamily="34" charset="0"/>
                <a:cs typeface="Open Sans" panose="020B0606030504020204" pitchFamily="34" charset="0"/>
                <a:sym typeface="Average"/>
              </a:rPr>
            </a:br>
            <a:r>
              <a:rPr lang="en" sz="3600" dirty="0">
                <a:latin typeface="+mj-lt"/>
                <a:ea typeface="Open Sans" panose="020B0606030504020204" pitchFamily="34" charset="0"/>
                <a:cs typeface="Open Sans" panose="020B0606030504020204" pitchFamily="34" charset="0"/>
                <a:sym typeface="Average"/>
              </a:rPr>
              <a:t>vs Public Profile</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21" name="Google Shape;421;p55"/>
          <p:cNvSpPr txBox="1">
            <a:spLocks noGrp="1"/>
          </p:cNvSpPr>
          <p:nvPr>
            <p:ph type="ctrTitle" idx="4294967295"/>
          </p:nvPr>
        </p:nvSpPr>
        <p:spPr>
          <a:xfrm>
            <a:off x="1096962" y="1524793"/>
            <a:ext cx="6950075"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Private </a:t>
            </a:r>
            <a:r>
              <a:rPr lang="en" dirty="0">
                <a:latin typeface="Open Sans" panose="020B0606030504020204" pitchFamily="34" charset="0"/>
                <a:ea typeface="Open Sans" panose="020B0606030504020204" pitchFamily="34" charset="0"/>
                <a:cs typeface="Open Sans" panose="020B0606030504020204" pitchFamily="34" charset="0"/>
                <a:sym typeface="Average"/>
              </a:rPr>
              <a:t>profiles usually mean that only people you approve can see the things you share.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If it is </a:t>
            </a:r>
            <a:r>
              <a:rPr lang="en" b="1" dirty="0">
                <a:latin typeface="Open Sans" panose="020B0606030504020204" pitchFamily="34" charset="0"/>
                <a:ea typeface="Open Sans" panose="020B0606030504020204" pitchFamily="34" charset="0"/>
                <a:cs typeface="Open Sans" panose="020B0606030504020204" pitchFamily="34" charset="0"/>
                <a:sym typeface="Average"/>
              </a:rPr>
              <a:t>public</a:t>
            </a:r>
            <a:r>
              <a:rPr lang="en" dirty="0">
                <a:latin typeface="Open Sans" panose="020B0606030504020204" pitchFamily="34" charset="0"/>
                <a:ea typeface="Open Sans" panose="020B0606030504020204" pitchFamily="34" charset="0"/>
                <a:cs typeface="Open Sans" panose="020B0606030504020204" pitchFamily="34" charset="0"/>
                <a:sym typeface="Average"/>
              </a:rPr>
              <a:t>, anyone can see what you share.</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20" name="Google Shape;420;p55"/>
          <p:cNvSpPr txBox="1">
            <a:spLocks noGrp="1"/>
          </p:cNvSpPr>
          <p:nvPr>
            <p:ph type="title" idx="4294967295"/>
          </p:nvPr>
        </p:nvSpPr>
        <p:spPr>
          <a:xfrm>
            <a:off x="0" y="608013"/>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Private Profile vs Public Profile</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8" name="Google Shape;428;p56"/>
          <p:cNvSpPr txBox="1">
            <a:spLocks noGrp="1"/>
          </p:cNvSpPr>
          <p:nvPr>
            <p:ph type="title" idx="4294967295"/>
          </p:nvPr>
        </p:nvSpPr>
        <p:spPr>
          <a:xfrm>
            <a:off x="0" y="1854200"/>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Post</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6" name="Google Shape;436;p57"/>
          <p:cNvSpPr txBox="1">
            <a:spLocks noGrp="1"/>
          </p:cNvSpPr>
          <p:nvPr>
            <p:ph type="ctrTitle" idx="4294967295"/>
          </p:nvPr>
        </p:nvSpPr>
        <p:spPr>
          <a:xfrm>
            <a:off x="872459" y="2062828"/>
            <a:ext cx="7399081"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Content you share to either all your followers in a private account or to anyone online in a public account.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35" name="Google Shape;435;p57"/>
          <p:cNvSpPr txBox="1">
            <a:spLocks noGrp="1"/>
          </p:cNvSpPr>
          <p:nvPr>
            <p:ph type="title" idx="4294967295"/>
          </p:nvPr>
        </p:nvSpPr>
        <p:spPr>
          <a:xfrm>
            <a:off x="-1" y="1309688"/>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Post</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3" name="Google Shape;443;p58"/>
          <p:cNvSpPr txBox="1">
            <a:spLocks noGrp="1"/>
          </p:cNvSpPr>
          <p:nvPr>
            <p:ph type="title" idx="4294967295"/>
          </p:nvPr>
        </p:nvSpPr>
        <p:spPr>
          <a:xfrm>
            <a:off x="0" y="1854200"/>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Direct Message</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51" name="Google Shape;451;p59"/>
          <p:cNvSpPr txBox="1">
            <a:spLocks noGrp="1"/>
          </p:cNvSpPr>
          <p:nvPr>
            <p:ph type="ctrTitle" idx="4294967295"/>
          </p:nvPr>
        </p:nvSpPr>
        <p:spPr>
          <a:xfrm>
            <a:off x="1457325" y="2179408"/>
            <a:ext cx="6229350"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Shares content with one person or a few people that choose.</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50" name="Google Shape;450;p59"/>
          <p:cNvSpPr txBox="1">
            <a:spLocks noGrp="1"/>
          </p:cNvSpPr>
          <p:nvPr>
            <p:ph type="title" idx="4294967295"/>
          </p:nvPr>
        </p:nvSpPr>
        <p:spPr>
          <a:xfrm>
            <a:off x="0" y="1442424"/>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Direct Message</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8" name="Google Shape;458;p60"/>
          <p:cNvSpPr txBox="1">
            <a:spLocks noGrp="1"/>
          </p:cNvSpPr>
          <p:nvPr>
            <p:ph type="title" idx="4294967295"/>
          </p:nvPr>
        </p:nvSpPr>
        <p:spPr>
          <a:xfrm>
            <a:off x="0" y="1958617"/>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Block and Report</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sp>
        <p:nvSpPr>
          <p:cNvPr id="467" name="Google Shape;467;p61"/>
          <p:cNvSpPr txBox="1">
            <a:spLocks noGrp="1"/>
          </p:cNvSpPr>
          <p:nvPr>
            <p:ph type="ctrTitle" idx="4294967295"/>
          </p:nvPr>
        </p:nvSpPr>
        <p:spPr>
          <a:xfrm>
            <a:off x="1000124" y="2210927"/>
            <a:ext cx="6993501"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Tools that allow users to react to inappropriate activity on social media.</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66" name="Google Shape;466;p61"/>
          <p:cNvSpPr txBox="1">
            <a:spLocks noGrp="1"/>
          </p:cNvSpPr>
          <p:nvPr>
            <p:ph type="title" idx="4294967295"/>
          </p:nvPr>
        </p:nvSpPr>
        <p:spPr>
          <a:xfrm>
            <a:off x="0" y="1382252"/>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Block and Report</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5" name="Google Shape;475;p62"/>
          <p:cNvSpPr txBox="1">
            <a:spLocks noGrp="1"/>
          </p:cNvSpPr>
          <p:nvPr>
            <p:ph type="ctrTitle" idx="4294967295"/>
          </p:nvPr>
        </p:nvSpPr>
        <p:spPr>
          <a:xfrm>
            <a:off x="1457325" y="2308225"/>
            <a:ext cx="6229350" cy="1671638"/>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Questions?</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74" name="Google Shape;474;p62"/>
          <p:cNvSpPr txBox="1">
            <a:spLocks noGrp="1"/>
          </p:cNvSpPr>
          <p:nvPr>
            <p:ph type="title" idx="4294967295"/>
          </p:nvPr>
        </p:nvSpPr>
        <p:spPr>
          <a:xfrm>
            <a:off x="0" y="1479550"/>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Social Media Terms</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1" name="Google Shape;101;p24"/>
          <p:cNvSpPr txBox="1">
            <a:spLocks noGrp="1"/>
          </p:cNvSpPr>
          <p:nvPr>
            <p:ph type="ctrTitle" idx="4294967295"/>
          </p:nvPr>
        </p:nvSpPr>
        <p:spPr>
          <a:xfrm>
            <a:off x="1290484" y="1935778"/>
            <a:ext cx="6563032"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Do you know your gmail account login info? Let us know if you do not have a Gmail account.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00" name="Google Shape;100;p24"/>
          <p:cNvSpPr txBox="1">
            <a:spLocks noGrp="1"/>
          </p:cNvSpPr>
          <p:nvPr>
            <p:ph type="title" idx="4294967295"/>
          </p:nvPr>
        </p:nvSpPr>
        <p:spPr>
          <a:xfrm>
            <a:off x="0" y="1239838"/>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Gmail</a:t>
            </a:r>
            <a:endParaRP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3" name="Google Shape;483;p63"/>
          <p:cNvSpPr txBox="1">
            <a:spLocks noGrp="1"/>
          </p:cNvSpPr>
          <p:nvPr>
            <p:ph type="ctrTitle" idx="4294967295"/>
          </p:nvPr>
        </p:nvSpPr>
        <p:spPr>
          <a:xfrm>
            <a:off x="0" y="2243598"/>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Students and adults work together to review:</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http://bit.ly/tsmfacts</a:t>
            </a:r>
            <a:r>
              <a:rPr lang="en" dirty="0">
                <a:latin typeface="Open Sans" panose="020B0606030504020204" pitchFamily="34" charset="0"/>
                <a:ea typeface="Open Sans" panose="020B0606030504020204" pitchFamily="34" charset="0"/>
                <a:cs typeface="Open Sans" panose="020B0606030504020204" pitchFamily="34" charset="0"/>
                <a:sym typeface="Average"/>
              </a:rPr>
              <a:t>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82" name="Google Shape;482;p63"/>
          <p:cNvSpPr txBox="1">
            <a:spLocks noGrp="1"/>
          </p:cNvSpPr>
          <p:nvPr>
            <p:ph type="title" idx="4294967295"/>
          </p:nvPr>
        </p:nvSpPr>
        <p:spPr>
          <a:xfrm>
            <a:off x="0" y="1513707"/>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Social Media Research</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sp>
        <p:nvSpPr>
          <p:cNvPr id="491" name="Google Shape;491;p64"/>
          <p:cNvSpPr txBox="1">
            <a:spLocks noGrp="1"/>
          </p:cNvSpPr>
          <p:nvPr>
            <p:ph type="ctrTitle" idx="4294967295"/>
          </p:nvPr>
        </p:nvSpPr>
        <p:spPr>
          <a:xfrm>
            <a:off x="0" y="2357898"/>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Did any of this surprise you?</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90" name="Google Shape;490;p64"/>
          <p:cNvSpPr txBox="1">
            <a:spLocks noGrp="1"/>
          </p:cNvSpPr>
          <p:nvPr>
            <p:ph type="title" idx="4294967295"/>
          </p:nvPr>
        </p:nvSpPr>
        <p:spPr>
          <a:xfrm>
            <a:off x="0" y="1743075"/>
            <a:ext cx="9144000" cy="828675"/>
          </a:xfrm>
          <a:prstGeom prst="rect">
            <a:avLst/>
          </a:prstGeom>
          <a:noFill/>
          <a:ln>
            <a:noFill/>
          </a:ln>
        </p:spPr>
        <p:txBody>
          <a:bodyPr spcFirstLastPara="1" wrap="square" lIns="91425" tIns="91425" rIns="91425" bIns="91425" anchor="t" anchorCtr="0">
            <a:noAutofit/>
          </a:bodyPr>
          <a:lstStyle/>
          <a:p>
            <a:pPr algn="ctr"/>
            <a:r>
              <a:rPr lang="en" sz="3200" dirty="0">
                <a:latin typeface="+mj-lt"/>
                <a:ea typeface="Open Sans" panose="020B0606030504020204" pitchFamily="34" charset="0"/>
                <a:cs typeface="Open Sans" panose="020B0606030504020204" pitchFamily="34" charset="0"/>
                <a:sym typeface="Average"/>
              </a:rPr>
              <a:t>Social Media Research: Discussion</a:t>
            </a:r>
            <a:endParaRPr sz="32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9" name="Google Shape;499;p65"/>
          <p:cNvSpPr txBox="1">
            <a:spLocks noGrp="1"/>
          </p:cNvSpPr>
          <p:nvPr>
            <p:ph type="ctrTitle" idx="4294967295"/>
          </p:nvPr>
        </p:nvSpPr>
        <p:spPr>
          <a:xfrm>
            <a:off x="866775" y="2118494"/>
            <a:ext cx="7410450"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Adults, does it make you rethink your understanding of how your student will use social media?</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98" name="Google Shape;498;p65"/>
          <p:cNvSpPr txBox="1">
            <a:spLocks noGrp="1"/>
          </p:cNvSpPr>
          <p:nvPr>
            <p:ph type="title" idx="4294967295"/>
          </p:nvPr>
        </p:nvSpPr>
        <p:spPr>
          <a:xfrm>
            <a:off x="0" y="1341438"/>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Social Media Research: Discussion</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7" name="Google Shape;507;p66"/>
          <p:cNvSpPr txBox="1">
            <a:spLocks noGrp="1"/>
          </p:cNvSpPr>
          <p:nvPr>
            <p:ph type="ctrTitle" idx="4294967295"/>
          </p:nvPr>
        </p:nvSpPr>
        <p:spPr>
          <a:xfrm>
            <a:off x="1123950" y="2105026"/>
            <a:ext cx="68961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Students, do you think these things could be true of other students, even if it’s not true for you?</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06" name="Google Shape;506;p66"/>
          <p:cNvSpPr txBox="1">
            <a:spLocks noGrp="1"/>
          </p:cNvSpPr>
          <p:nvPr>
            <p:ph type="title" idx="4294967295"/>
          </p:nvPr>
        </p:nvSpPr>
        <p:spPr>
          <a:xfrm>
            <a:off x="0" y="1355777"/>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Social Media Research: Discussion</a:t>
            </a:r>
            <a:endParaRPr sz="48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5" name="Google Shape;515;p67"/>
          <p:cNvSpPr txBox="1">
            <a:spLocks noGrp="1"/>
          </p:cNvSpPr>
          <p:nvPr>
            <p:ph type="ctrTitle" idx="4294967295"/>
          </p:nvPr>
        </p:nvSpPr>
        <p:spPr>
          <a:xfrm>
            <a:off x="0" y="2274888"/>
            <a:ext cx="9144000"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http://bit.ly/tsmadvice</a:t>
            </a:r>
            <a:r>
              <a:rPr lang="en" dirty="0">
                <a:latin typeface="Open Sans" panose="020B0606030504020204" pitchFamily="34" charset="0"/>
                <a:ea typeface="Open Sans" panose="020B0606030504020204" pitchFamily="34" charset="0"/>
                <a:cs typeface="Open Sans" panose="020B0606030504020204" pitchFamily="34" charset="0"/>
                <a:sym typeface="Average"/>
              </a:rPr>
              <a:t>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14" name="Google Shape;514;p67"/>
          <p:cNvSpPr txBox="1">
            <a:spLocks noGrp="1"/>
          </p:cNvSpPr>
          <p:nvPr>
            <p:ph type="title" idx="4294967295"/>
          </p:nvPr>
        </p:nvSpPr>
        <p:spPr>
          <a:xfrm>
            <a:off x="0" y="1446213"/>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Social Media Research: Advice</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2" name="Google Shape;522;p68"/>
          <p:cNvSpPr txBox="1">
            <a:spLocks noGrp="1"/>
          </p:cNvSpPr>
          <p:nvPr>
            <p:ph type="ctrTitle"/>
          </p:nvPr>
        </p:nvSpPr>
        <p:spPr>
          <a:xfrm>
            <a:off x="679533" y="711648"/>
            <a:ext cx="8729400" cy="574800"/>
          </a:xfrm>
          <a:prstGeom prst="rect">
            <a:avLst/>
          </a:prstGeom>
          <a:noFill/>
          <a:ln>
            <a:noFill/>
          </a:ln>
        </p:spPr>
        <p:txBody>
          <a:bodyPr spcFirstLastPara="1" wrap="square" lIns="91425" tIns="91425" rIns="91425" bIns="91425" anchor="b" anchorCtr="0">
            <a:noAutofit/>
          </a:bodyPr>
          <a:lstStyle/>
          <a:p>
            <a:pPr algn="l"/>
            <a:r>
              <a:rPr lang="en" sz="4500" dirty="0">
                <a:latin typeface="+mj-lt"/>
                <a:ea typeface="Open Sans" panose="020B0606030504020204" pitchFamily="34" charset="0"/>
                <a:cs typeface="Open Sans" panose="020B0606030504020204" pitchFamily="34" charset="0"/>
                <a:sym typeface="Average"/>
              </a:rPr>
              <a:t>Break</a:t>
            </a:r>
            <a:endParaRPr sz="4500" dirty="0">
              <a:latin typeface="+mj-lt"/>
              <a:ea typeface="Open Sans" panose="020B0606030504020204" pitchFamily="34" charset="0"/>
              <a:cs typeface="Open Sans" panose="020B0606030504020204" pitchFamily="34" charset="0"/>
              <a:sym typeface="Average"/>
            </a:endParaRPr>
          </a:p>
        </p:txBody>
      </p:sp>
      <p:sp>
        <p:nvSpPr>
          <p:cNvPr id="523" name="Google Shape;523;p68"/>
          <p:cNvSpPr txBox="1"/>
          <p:nvPr/>
        </p:nvSpPr>
        <p:spPr>
          <a:xfrm>
            <a:off x="1130967" y="1286448"/>
            <a:ext cx="7333500" cy="3583500"/>
          </a:xfrm>
          <a:prstGeom prst="rect">
            <a:avLst/>
          </a:prstGeom>
          <a:noFill/>
          <a:ln>
            <a:noFill/>
          </a:ln>
        </p:spPr>
        <p:txBody>
          <a:bodyPr spcFirstLastPara="1" wrap="square" lIns="91425" tIns="91425" rIns="91425" bIns="91425" anchor="t" anchorCtr="0">
            <a:noAutofit/>
          </a:bodyPr>
          <a:lstStyle/>
          <a:p>
            <a:pPr marL="457200" lvl="0" indent="-381000">
              <a:spcAft>
                <a:spcPts val="600"/>
              </a:spcAft>
              <a:buClr>
                <a:schemeClr val="dk1"/>
              </a:buClr>
              <a:buSzPts val="2400"/>
              <a:buFont typeface="Average"/>
              <a:buChar char="➔"/>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Ask questions or one-on-one help with email, video conferencing, or social media</a:t>
            </a: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spcAft>
                <a:spcPts val="600"/>
              </a:spcAft>
              <a:buClr>
                <a:schemeClr val="dk1"/>
              </a:buClr>
              <a:buSzPts val="2400"/>
              <a:buFont typeface="Average"/>
              <a:buChar char="➔"/>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Talk with other families about their experiences with social media and video conferencing.</a:t>
            </a:r>
            <a:r>
              <a:rPr lang="en" sz="24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69"/>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2"/>
              </a:buClr>
              <a:buSzPts val="1200"/>
              <a:buFont typeface="Arial"/>
              <a:buNone/>
            </a:pPr>
            <a:r>
              <a:rPr lang="en" sz="1200" b="1" i="0" u="none" strike="noStrike" cap="none">
                <a:solidFill>
                  <a:schemeClr val="accent2"/>
                </a:solidFill>
                <a:latin typeface="Google Sans"/>
                <a:ea typeface="Google Sans"/>
                <a:cs typeface="Google Sans"/>
                <a:sym typeface="Google Sans"/>
              </a:rPr>
              <a:t>LESSON </a:t>
            </a:r>
            <a:endParaRPr sz="1200" b="1" i="0" u="none" strike="noStrike" cap="none">
              <a:solidFill>
                <a:schemeClr val="accent2"/>
              </a:solidFill>
              <a:latin typeface="Google Sans"/>
              <a:ea typeface="Google Sans"/>
              <a:cs typeface="Google Sans"/>
              <a:sym typeface="Google Sans"/>
            </a:endParaRPr>
          </a:p>
        </p:txBody>
      </p:sp>
      <p:sp>
        <p:nvSpPr>
          <p:cNvPr id="529" name="Google Shape;529;p69"/>
          <p:cNvSpPr txBox="1"/>
          <p:nvPr/>
        </p:nvSpPr>
        <p:spPr>
          <a:xfrm>
            <a:off x="3359631"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2"/>
              </a:buClr>
              <a:buSzPts val="1200"/>
              <a:buFont typeface="Arial"/>
              <a:buNone/>
            </a:pPr>
            <a:r>
              <a:rPr lang="en" sz="1200" b="1" i="0" u="none" strike="noStrike" cap="none">
                <a:solidFill>
                  <a:schemeClr val="accent2"/>
                </a:solidFill>
                <a:latin typeface="Google Sans"/>
                <a:ea typeface="Google Sans"/>
                <a:cs typeface="Google Sans"/>
                <a:sym typeface="Google Sans"/>
              </a:rPr>
              <a:t>ACTIVITY </a:t>
            </a:r>
            <a:endParaRPr>
              <a:latin typeface="Google Sans"/>
              <a:ea typeface="Google Sans"/>
              <a:cs typeface="Google Sans"/>
              <a:sym typeface="Google Sans"/>
            </a:endParaRPr>
          </a:p>
        </p:txBody>
      </p:sp>
      <p:sp>
        <p:nvSpPr>
          <p:cNvPr id="530" name="Google Shape;530;p69"/>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1600" i="0" u="none" strike="noStrike" cap="none">
                <a:solidFill>
                  <a:schemeClr val="accent5"/>
                </a:solidFill>
                <a:latin typeface="Google Sans"/>
                <a:ea typeface="Google Sans"/>
                <a:cs typeface="Google Sans"/>
                <a:sym typeface="Google Sans"/>
              </a:rPr>
              <a:t>It’s Cool to be Kind</a:t>
            </a:r>
            <a:endParaRPr sz="1600" i="0" u="none" strike="noStrike" cap="none">
              <a:solidFill>
                <a:schemeClr val="accent5"/>
              </a:solidFill>
              <a:latin typeface="Google Sans"/>
              <a:ea typeface="Google Sans"/>
              <a:cs typeface="Google Sans"/>
              <a:sym typeface="Google Sans"/>
            </a:endParaRPr>
          </a:p>
        </p:txBody>
      </p:sp>
      <p:sp>
        <p:nvSpPr>
          <p:cNvPr id="531" name="Google Shape;531;p69"/>
          <p:cNvSpPr txBox="1"/>
          <p:nvPr/>
        </p:nvSpPr>
        <p:spPr>
          <a:xfrm>
            <a:off x="3359630" y="4103929"/>
            <a:ext cx="31614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100"/>
              <a:buFont typeface="Arial"/>
              <a:buNone/>
            </a:pPr>
            <a:r>
              <a:rPr lang="en" sz="1600" i="0" u="none" strike="noStrike" cap="none">
                <a:solidFill>
                  <a:schemeClr val="accent5"/>
                </a:solidFill>
                <a:latin typeface="Google Sans"/>
                <a:ea typeface="Google Sans"/>
                <a:cs typeface="Google Sans"/>
                <a:sym typeface="Google Sans"/>
              </a:rPr>
              <a:t>Mind Your Tone</a:t>
            </a:r>
            <a:endParaRPr>
              <a:latin typeface="Google Sans"/>
              <a:ea typeface="Google Sans"/>
              <a:cs typeface="Google Sans"/>
              <a:sym typeface="Google Sans"/>
            </a:endParaRPr>
          </a:p>
        </p:txBody>
      </p:sp>
      <p:grpSp>
        <p:nvGrpSpPr>
          <p:cNvPr id="532" name="Google Shape;532;p69"/>
          <p:cNvGrpSpPr/>
          <p:nvPr/>
        </p:nvGrpSpPr>
        <p:grpSpPr>
          <a:xfrm>
            <a:off x="538594" y="1410763"/>
            <a:ext cx="3035231" cy="1727598"/>
            <a:chOff x="538042" y="1229550"/>
            <a:chExt cx="3353476" cy="1908737"/>
          </a:xfrm>
        </p:grpSpPr>
        <p:sp>
          <p:nvSpPr>
            <p:cNvPr id="533" name="Google Shape;533;p69"/>
            <p:cNvSpPr/>
            <p:nvPr/>
          </p:nvSpPr>
          <p:spPr>
            <a:xfrm>
              <a:off x="582378" y="1229550"/>
              <a:ext cx="405138" cy="535088"/>
            </a:xfrm>
            <a:custGeom>
              <a:avLst/>
              <a:gdLst/>
              <a:ahLst/>
              <a:cxnLst/>
              <a:rect l="l" t="t" r="r" b="b"/>
              <a:pathLst>
                <a:path w="405138" h="535088" extrusionOk="0">
                  <a:moveTo>
                    <a:pt x="5733" y="5733"/>
                  </a:moveTo>
                  <a:lnTo>
                    <a:pt x="219004" y="5733"/>
                  </a:lnTo>
                  <a:cubicBezTo>
                    <a:pt x="242701" y="5733"/>
                    <a:pt x="264104" y="9555"/>
                    <a:pt x="284744" y="16435"/>
                  </a:cubicBezTo>
                  <a:cubicBezTo>
                    <a:pt x="305383" y="24079"/>
                    <a:pt x="322200" y="33252"/>
                    <a:pt x="337488" y="45483"/>
                  </a:cubicBezTo>
                  <a:cubicBezTo>
                    <a:pt x="352012" y="57713"/>
                    <a:pt x="363478" y="72237"/>
                    <a:pt x="371887" y="88290"/>
                  </a:cubicBezTo>
                  <a:cubicBezTo>
                    <a:pt x="380295" y="104342"/>
                    <a:pt x="384117" y="121924"/>
                    <a:pt x="384117" y="139505"/>
                  </a:cubicBezTo>
                  <a:cubicBezTo>
                    <a:pt x="384117" y="168553"/>
                    <a:pt x="377237" y="192250"/>
                    <a:pt x="363478" y="211360"/>
                  </a:cubicBezTo>
                  <a:cubicBezTo>
                    <a:pt x="349719" y="230470"/>
                    <a:pt x="332901" y="244230"/>
                    <a:pt x="313791" y="254167"/>
                  </a:cubicBezTo>
                  <a:lnTo>
                    <a:pt x="313791" y="261811"/>
                  </a:lnTo>
                  <a:cubicBezTo>
                    <a:pt x="341310" y="271748"/>
                    <a:pt x="363478" y="287801"/>
                    <a:pt x="379531" y="308440"/>
                  </a:cubicBezTo>
                  <a:cubicBezTo>
                    <a:pt x="395583" y="329079"/>
                    <a:pt x="403227" y="355069"/>
                    <a:pt x="403227" y="386410"/>
                  </a:cubicBezTo>
                  <a:cubicBezTo>
                    <a:pt x="403227" y="408578"/>
                    <a:pt x="398641" y="429217"/>
                    <a:pt x="389468" y="446799"/>
                  </a:cubicBezTo>
                  <a:cubicBezTo>
                    <a:pt x="380295" y="464380"/>
                    <a:pt x="368064" y="479669"/>
                    <a:pt x="352012" y="491899"/>
                  </a:cubicBezTo>
                  <a:cubicBezTo>
                    <a:pt x="335959" y="504130"/>
                    <a:pt x="317613" y="514067"/>
                    <a:pt x="295445" y="520182"/>
                  </a:cubicBezTo>
                  <a:cubicBezTo>
                    <a:pt x="274042" y="527062"/>
                    <a:pt x="250345" y="530120"/>
                    <a:pt x="224355" y="530120"/>
                  </a:cubicBezTo>
                  <a:lnTo>
                    <a:pt x="5733" y="530120"/>
                  </a:lnTo>
                  <a:lnTo>
                    <a:pt x="5733" y="5733"/>
                  </a:lnTo>
                  <a:close/>
                  <a:moveTo>
                    <a:pt x="207538" y="213653"/>
                  </a:moveTo>
                  <a:cubicBezTo>
                    <a:pt x="228177" y="213653"/>
                    <a:pt x="244230" y="209067"/>
                    <a:pt x="254931" y="199894"/>
                  </a:cubicBezTo>
                  <a:cubicBezTo>
                    <a:pt x="266398" y="190721"/>
                    <a:pt x="271749" y="177726"/>
                    <a:pt x="271749" y="160144"/>
                  </a:cubicBezTo>
                  <a:cubicBezTo>
                    <a:pt x="271749" y="143327"/>
                    <a:pt x="266398" y="129568"/>
                    <a:pt x="254931" y="120395"/>
                  </a:cubicBezTo>
                  <a:cubicBezTo>
                    <a:pt x="243465" y="111222"/>
                    <a:pt x="228941" y="106635"/>
                    <a:pt x="210596" y="106635"/>
                  </a:cubicBezTo>
                  <a:lnTo>
                    <a:pt x="119631" y="106635"/>
                  </a:lnTo>
                  <a:lnTo>
                    <a:pt x="119631" y="213653"/>
                  </a:lnTo>
                  <a:lnTo>
                    <a:pt x="207538" y="213653"/>
                  </a:lnTo>
                  <a:close/>
                  <a:moveTo>
                    <a:pt x="217475" y="428453"/>
                  </a:moveTo>
                  <a:cubicBezTo>
                    <a:pt x="264869" y="428453"/>
                    <a:pt x="288566" y="408578"/>
                    <a:pt x="288566" y="369593"/>
                  </a:cubicBezTo>
                  <a:cubicBezTo>
                    <a:pt x="288566" y="330608"/>
                    <a:pt x="264104" y="310734"/>
                    <a:pt x="214418" y="310734"/>
                  </a:cubicBezTo>
                  <a:lnTo>
                    <a:pt x="119631" y="310734"/>
                  </a:lnTo>
                  <a:lnTo>
                    <a:pt x="119631" y="427689"/>
                  </a:lnTo>
                  <a:lnTo>
                    <a:pt x="217475" y="427689"/>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34" name="Google Shape;534;p69"/>
            <p:cNvSpPr/>
            <p:nvPr/>
          </p:nvSpPr>
          <p:spPr>
            <a:xfrm>
              <a:off x="1001276" y="1384726"/>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6335" y="147914"/>
                  </a:moveTo>
                  <a:cubicBezTo>
                    <a:pt x="275571" y="141798"/>
                    <a:pt x="273277" y="135683"/>
                    <a:pt x="269455" y="128803"/>
                  </a:cubicBezTo>
                  <a:cubicBezTo>
                    <a:pt x="265633" y="121924"/>
                    <a:pt x="260282" y="115808"/>
                    <a:pt x="254167" y="110458"/>
                  </a:cubicBezTo>
                  <a:cubicBezTo>
                    <a:pt x="247287" y="105107"/>
                    <a:pt x="239643" y="100520"/>
                    <a:pt x="229706" y="96698"/>
                  </a:cubicBezTo>
                  <a:cubicBezTo>
                    <a:pt x="220533"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35" name="Google Shape;535;p69"/>
            <p:cNvSpPr/>
            <p:nvPr/>
          </p:nvSpPr>
          <p:spPr>
            <a:xfrm>
              <a:off x="582378" y="1911405"/>
              <a:ext cx="122305" cy="535088"/>
            </a:xfrm>
            <a:custGeom>
              <a:avLst/>
              <a:gdLst/>
              <a:ahLst/>
              <a:cxnLst/>
              <a:rect l="l" t="t" r="r" b="b"/>
              <a:pathLst>
                <a:path w="122305" h="535088" extrusionOk="0">
                  <a:moveTo>
                    <a:pt x="5733" y="5733"/>
                  </a:moveTo>
                  <a:lnTo>
                    <a:pt x="120395" y="5733"/>
                  </a:lnTo>
                  <a:lnTo>
                    <a:pt x="120395" y="530884"/>
                  </a:lnTo>
                  <a:lnTo>
                    <a:pt x="5733" y="530884"/>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36" name="Google Shape;536;p69"/>
            <p:cNvSpPr/>
            <p:nvPr/>
          </p:nvSpPr>
          <p:spPr>
            <a:xfrm>
              <a:off x="739082"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2" y="115808"/>
                    <a:pt x="358892" y="163202"/>
                  </a:cubicBezTo>
                  <a:lnTo>
                    <a:pt x="358892"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37" name="Google Shape;537;p69"/>
            <p:cNvSpPr/>
            <p:nvPr/>
          </p:nvSpPr>
          <p:spPr>
            <a:xfrm>
              <a:off x="1111351" y="1967208"/>
              <a:ext cx="290476" cy="489223"/>
            </a:xfrm>
            <a:custGeom>
              <a:avLst/>
              <a:gdLst/>
              <a:ahLst/>
              <a:cxnLst/>
              <a:rect l="l" t="t" r="r" b="b"/>
              <a:pathLst>
                <a:path w="290476" h="489223" extrusionOk="0">
                  <a:moveTo>
                    <a:pt x="69179" y="208302"/>
                  </a:moveTo>
                  <a:lnTo>
                    <a:pt x="5733" y="208302"/>
                  </a:lnTo>
                  <a:lnTo>
                    <a:pt x="5733" y="115808"/>
                  </a:lnTo>
                  <a:lnTo>
                    <a:pt x="68415" y="115808"/>
                  </a:lnTo>
                  <a:lnTo>
                    <a:pt x="68415" y="5733"/>
                  </a:lnTo>
                  <a:lnTo>
                    <a:pt x="178490" y="5733"/>
                  </a:lnTo>
                  <a:lnTo>
                    <a:pt x="178490" y="115808"/>
                  </a:lnTo>
                  <a:lnTo>
                    <a:pt x="267162" y="115808"/>
                  </a:lnTo>
                  <a:lnTo>
                    <a:pt x="267162" y="208302"/>
                  </a:lnTo>
                  <a:lnTo>
                    <a:pt x="179255" y="208302"/>
                  </a:lnTo>
                  <a:lnTo>
                    <a:pt x="179255" y="333666"/>
                  </a:lnTo>
                  <a:cubicBezTo>
                    <a:pt x="179255" y="342074"/>
                    <a:pt x="180019" y="348954"/>
                    <a:pt x="182312" y="355834"/>
                  </a:cubicBezTo>
                  <a:cubicBezTo>
                    <a:pt x="184606" y="362714"/>
                    <a:pt x="187663" y="368064"/>
                    <a:pt x="192250" y="372651"/>
                  </a:cubicBezTo>
                  <a:cubicBezTo>
                    <a:pt x="199894" y="379531"/>
                    <a:pt x="209067" y="382588"/>
                    <a:pt x="220533" y="382588"/>
                  </a:cubicBezTo>
                  <a:cubicBezTo>
                    <a:pt x="228177" y="382588"/>
                    <a:pt x="235057" y="381824"/>
                    <a:pt x="240408" y="379531"/>
                  </a:cubicBezTo>
                  <a:cubicBezTo>
                    <a:pt x="245759" y="377237"/>
                    <a:pt x="250345" y="374944"/>
                    <a:pt x="254167" y="371886"/>
                  </a:cubicBezTo>
                  <a:lnTo>
                    <a:pt x="284744" y="467438"/>
                  </a:lnTo>
                  <a:cubicBezTo>
                    <a:pt x="271749" y="473553"/>
                    <a:pt x="257989" y="478140"/>
                    <a:pt x="243465" y="481197"/>
                  </a:cubicBezTo>
                  <a:cubicBezTo>
                    <a:pt x="228941" y="484255"/>
                    <a:pt x="212889" y="486548"/>
                    <a:pt x="196836" y="486548"/>
                  </a:cubicBezTo>
                  <a:cubicBezTo>
                    <a:pt x="157851" y="486548"/>
                    <a:pt x="128039" y="475082"/>
                    <a:pt x="105107" y="452150"/>
                  </a:cubicBezTo>
                  <a:cubicBezTo>
                    <a:pt x="93640" y="439919"/>
                    <a:pt x="84468" y="425395"/>
                    <a:pt x="78352" y="407814"/>
                  </a:cubicBezTo>
                  <a:cubicBezTo>
                    <a:pt x="72237" y="390232"/>
                    <a:pt x="69179" y="370358"/>
                    <a:pt x="69179" y="348954"/>
                  </a:cubicBezTo>
                  <a:lnTo>
                    <a:pt x="69179"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38" name="Google Shape;538;p69"/>
            <p:cNvSpPr/>
            <p:nvPr/>
          </p:nvSpPr>
          <p:spPr>
            <a:xfrm>
              <a:off x="1388833"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0"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39" name="Google Shape;539;p69"/>
            <p:cNvSpPr/>
            <p:nvPr/>
          </p:nvSpPr>
          <p:spPr>
            <a:xfrm>
              <a:off x="1803144" y="2066581"/>
              <a:ext cx="259900" cy="374561"/>
            </a:xfrm>
            <a:custGeom>
              <a:avLst/>
              <a:gdLst/>
              <a:ahLst/>
              <a:cxnLst/>
              <a:rect l="l" t="t" r="r" b="b"/>
              <a:pathLst>
                <a:path w="259900" h="374561" extrusionOk="0">
                  <a:moveTo>
                    <a:pt x="5733" y="16435"/>
                  </a:moveTo>
                  <a:lnTo>
                    <a:pt x="108164" y="16435"/>
                  </a:lnTo>
                  <a:lnTo>
                    <a:pt x="108164" y="61535"/>
                  </a:lnTo>
                  <a:lnTo>
                    <a:pt x="115808" y="61535"/>
                  </a:lnTo>
                  <a:cubicBezTo>
                    <a:pt x="125746" y="46247"/>
                    <a:pt x="139505" y="32488"/>
                    <a:pt x="157851" y="21786"/>
                  </a:cubicBezTo>
                  <a:cubicBezTo>
                    <a:pt x="176197" y="11084"/>
                    <a:pt x="196072" y="5733"/>
                    <a:pt x="218240" y="5733"/>
                  </a:cubicBezTo>
                  <a:cubicBezTo>
                    <a:pt x="227413" y="5733"/>
                    <a:pt x="235057" y="5733"/>
                    <a:pt x="240408" y="6497"/>
                  </a:cubicBezTo>
                  <a:cubicBezTo>
                    <a:pt x="245758" y="7262"/>
                    <a:pt x="251109" y="8791"/>
                    <a:pt x="256460" y="11084"/>
                  </a:cubicBezTo>
                  <a:lnTo>
                    <a:pt x="256460" y="117337"/>
                  </a:lnTo>
                  <a:cubicBezTo>
                    <a:pt x="250345" y="114280"/>
                    <a:pt x="244230" y="111986"/>
                    <a:pt x="236586" y="109693"/>
                  </a:cubicBezTo>
                  <a:cubicBezTo>
                    <a:pt x="228941" y="107400"/>
                    <a:pt x="219768" y="106635"/>
                    <a:pt x="209067" y="106635"/>
                  </a:cubicBezTo>
                  <a:cubicBezTo>
                    <a:pt x="180019" y="106635"/>
                    <a:pt x="157087" y="115808"/>
                    <a:pt x="141034" y="134154"/>
                  </a:cubicBezTo>
                  <a:cubicBezTo>
                    <a:pt x="124981" y="152500"/>
                    <a:pt x="116573" y="177726"/>
                    <a:pt x="116573" y="209831"/>
                  </a:cubicBezTo>
                  <a:lnTo>
                    <a:pt x="116573" y="374944"/>
                  </a:lnTo>
                  <a:lnTo>
                    <a:pt x="6498" y="374944"/>
                  </a:lnTo>
                  <a:lnTo>
                    <a:pt x="6498" y="1643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0" name="Google Shape;540;p69"/>
            <p:cNvSpPr/>
            <p:nvPr/>
          </p:nvSpPr>
          <p:spPr>
            <a:xfrm>
              <a:off x="2089799"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1" y="115808"/>
                    <a:pt x="358891" y="163202"/>
                  </a:cubicBezTo>
                  <a:lnTo>
                    <a:pt x="358891"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1" name="Google Shape;541;p69"/>
            <p:cNvSpPr/>
            <p:nvPr/>
          </p:nvSpPr>
          <p:spPr>
            <a:xfrm>
              <a:off x="2479649"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6335" y="147914"/>
                  </a:moveTo>
                  <a:cubicBezTo>
                    <a:pt x="275570" y="141798"/>
                    <a:pt x="273277" y="135683"/>
                    <a:pt x="269455" y="128803"/>
                  </a:cubicBezTo>
                  <a:cubicBezTo>
                    <a:pt x="265633" y="121924"/>
                    <a:pt x="260282" y="115808"/>
                    <a:pt x="254167" y="110458"/>
                  </a:cubicBezTo>
                  <a:cubicBezTo>
                    <a:pt x="247287" y="105107"/>
                    <a:pt x="239643" y="100520"/>
                    <a:pt x="229706" y="96698"/>
                  </a:cubicBezTo>
                  <a:cubicBezTo>
                    <a:pt x="219768"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2" name="Google Shape;542;p69"/>
            <p:cNvSpPr/>
            <p:nvPr/>
          </p:nvSpPr>
          <p:spPr>
            <a:xfrm>
              <a:off x="2855740" y="1967208"/>
              <a:ext cx="282832" cy="489223"/>
            </a:xfrm>
            <a:custGeom>
              <a:avLst/>
              <a:gdLst/>
              <a:ahLst/>
              <a:cxnLst/>
              <a:rect l="l" t="t" r="r" b="b"/>
              <a:pathLst>
                <a:path w="282832" h="489223" extrusionOk="0">
                  <a:moveTo>
                    <a:pt x="68415" y="208302"/>
                  </a:moveTo>
                  <a:lnTo>
                    <a:pt x="5733" y="208302"/>
                  </a:lnTo>
                  <a:lnTo>
                    <a:pt x="5733" y="115808"/>
                  </a:lnTo>
                  <a:lnTo>
                    <a:pt x="68415" y="115808"/>
                  </a:lnTo>
                  <a:lnTo>
                    <a:pt x="68415" y="5733"/>
                  </a:lnTo>
                  <a:lnTo>
                    <a:pt x="178490" y="5733"/>
                  </a:lnTo>
                  <a:lnTo>
                    <a:pt x="178490" y="115808"/>
                  </a:lnTo>
                  <a:lnTo>
                    <a:pt x="267162" y="115808"/>
                  </a:lnTo>
                  <a:lnTo>
                    <a:pt x="267162" y="208302"/>
                  </a:lnTo>
                  <a:lnTo>
                    <a:pt x="178490" y="208302"/>
                  </a:lnTo>
                  <a:lnTo>
                    <a:pt x="178490" y="333666"/>
                  </a:lnTo>
                  <a:cubicBezTo>
                    <a:pt x="178490" y="342074"/>
                    <a:pt x="179255" y="348954"/>
                    <a:pt x="181548" y="355834"/>
                  </a:cubicBezTo>
                  <a:cubicBezTo>
                    <a:pt x="183841" y="362714"/>
                    <a:pt x="186899" y="368064"/>
                    <a:pt x="191485" y="372651"/>
                  </a:cubicBezTo>
                  <a:cubicBezTo>
                    <a:pt x="199129" y="379531"/>
                    <a:pt x="208302" y="382588"/>
                    <a:pt x="219768" y="382588"/>
                  </a:cubicBezTo>
                  <a:cubicBezTo>
                    <a:pt x="227413" y="382588"/>
                    <a:pt x="234292" y="381824"/>
                    <a:pt x="239643" y="379531"/>
                  </a:cubicBezTo>
                  <a:cubicBezTo>
                    <a:pt x="244994" y="377237"/>
                    <a:pt x="249581" y="374944"/>
                    <a:pt x="253403" y="371886"/>
                  </a:cubicBezTo>
                  <a:lnTo>
                    <a:pt x="283979" y="467438"/>
                  </a:lnTo>
                  <a:cubicBezTo>
                    <a:pt x="270984" y="473553"/>
                    <a:pt x="257225" y="478140"/>
                    <a:pt x="242701" y="481197"/>
                  </a:cubicBezTo>
                  <a:cubicBezTo>
                    <a:pt x="228177" y="484255"/>
                    <a:pt x="212124" y="486548"/>
                    <a:pt x="196072" y="486548"/>
                  </a:cubicBezTo>
                  <a:cubicBezTo>
                    <a:pt x="157087" y="486548"/>
                    <a:pt x="126510" y="475082"/>
                    <a:pt x="104342" y="452150"/>
                  </a:cubicBezTo>
                  <a:cubicBezTo>
                    <a:pt x="92876" y="439919"/>
                    <a:pt x="83703" y="425395"/>
                    <a:pt x="77588" y="407814"/>
                  </a:cubicBezTo>
                  <a:cubicBezTo>
                    <a:pt x="71472" y="390232"/>
                    <a:pt x="68415" y="370358"/>
                    <a:pt x="68415" y="348954"/>
                  </a:cubicBezTo>
                  <a:lnTo>
                    <a:pt x="68415"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3" name="Google Shape;543;p69"/>
            <p:cNvSpPr/>
            <p:nvPr/>
          </p:nvSpPr>
          <p:spPr>
            <a:xfrm>
              <a:off x="538042" y="2593261"/>
              <a:ext cx="535088" cy="535088"/>
            </a:xfrm>
            <a:custGeom>
              <a:avLst/>
              <a:gdLst/>
              <a:ahLst/>
              <a:cxnLst/>
              <a:rect l="l" t="t" r="r" b="b"/>
              <a:pathLst>
                <a:path w="535088" h="535088" extrusionOk="0">
                  <a:moveTo>
                    <a:pt x="202187" y="5733"/>
                  </a:moveTo>
                  <a:lnTo>
                    <a:pt x="334430" y="5733"/>
                  </a:lnTo>
                  <a:lnTo>
                    <a:pt x="530884" y="530884"/>
                  </a:lnTo>
                  <a:lnTo>
                    <a:pt x="404756" y="530884"/>
                  </a:lnTo>
                  <a:lnTo>
                    <a:pt x="364242" y="413929"/>
                  </a:lnTo>
                  <a:lnTo>
                    <a:pt x="172375" y="413929"/>
                  </a:lnTo>
                  <a:lnTo>
                    <a:pt x="131861" y="530884"/>
                  </a:lnTo>
                  <a:lnTo>
                    <a:pt x="5733" y="530884"/>
                  </a:lnTo>
                  <a:lnTo>
                    <a:pt x="202187" y="5733"/>
                  </a:lnTo>
                  <a:close/>
                  <a:moveTo>
                    <a:pt x="327551" y="309205"/>
                  </a:moveTo>
                  <a:lnTo>
                    <a:pt x="289330" y="199129"/>
                  </a:lnTo>
                  <a:lnTo>
                    <a:pt x="271749" y="134919"/>
                  </a:lnTo>
                  <a:lnTo>
                    <a:pt x="264104" y="134919"/>
                  </a:lnTo>
                  <a:lnTo>
                    <a:pt x="246523" y="199129"/>
                  </a:lnTo>
                  <a:lnTo>
                    <a:pt x="208302" y="309205"/>
                  </a:lnTo>
                  <a:lnTo>
                    <a:pt x="327551" y="30920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4" name="Google Shape;544;p69"/>
            <p:cNvSpPr/>
            <p:nvPr/>
          </p:nvSpPr>
          <p:spPr>
            <a:xfrm>
              <a:off x="994396" y="2759138"/>
              <a:ext cx="611529" cy="366917"/>
            </a:xfrm>
            <a:custGeom>
              <a:avLst/>
              <a:gdLst/>
              <a:ahLst/>
              <a:cxnLst/>
              <a:rect l="l" t="t" r="r" b="b"/>
              <a:pathLst>
                <a:path w="611529" h="366917" extrusionOk="0">
                  <a:moveTo>
                    <a:pt x="5733" y="5733"/>
                  </a:moveTo>
                  <a:lnTo>
                    <a:pt x="131861" y="5733"/>
                  </a:lnTo>
                  <a:lnTo>
                    <a:pt x="180783" y="208302"/>
                  </a:lnTo>
                  <a:lnTo>
                    <a:pt x="188428" y="208302"/>
                  </a:lnTo>
                  <a:lnTo>
                    <a:pt x="251874" y="5733"/>
                  </a:lnTo>
                  <a:lnTo>
                    <a:pt x="365007" y="5733"/>
                  </a:lnTo>
                  <a:lnTo>
                    <a:pt x="427689" y="208302"/>
                  </a:lnTo>
                  <a:lnTo>
                    <a:pt x="435333" y="208302"/>
                  </a:lnTo>
                  <a:lnTo>
                    <a:pt x="483491" y="5733"/>
                  </a:lnTo>
                  <a:lnTo>
                    <a:pt x="608090" y="5733"/>
                  </a:lnTo>
                  <a:lnTo>
                    <a:pt x="493428" y="365007"/>
                  </a:lnTo>
                  <a:lnTo>
                    <a:pt x="373415" y="365007"/>
                  </a:lnTo>
                  <a:lnTo>
                    <a:pt x="309969" y="162438"/>
                  </a:lnTo>
                  <a:lnTo>
                    <a:pt x="302325" y="162438"/>
                  </a:lnTo>
                  <a:lnTo>
                    <a:pt x="239643" y="365007"/>
                  </a:lnTo>
                  <a:lnTo>
                    <a:pt x="119630" y="365007"/>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5" name="Google Shape;545;p69"/>
            <p:cNvSpPr/>
            <p:nvPr/>
          </p:nvSpPr>
          <p:spPr>
            <a:xfrm>
              <a:off x="1582993"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4"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6" name="Google Shape;546;p69"/>
            <p:cNvSpPr/>
            <p:nvPr/>
          </p:nvSpPr>
          <p:spPr>
            <a:xfrm>
              <a:off x="1973608" y="2746143"/>
              <a:ext cx="336341" cy="389850"/>
            </a:xfrm>
            <a:custGeom>
              <a:avLst/>
              <a:gdLst/>
              <a:ahLst/>
              <a:cxnLst/>
              <a:rect l="l" t="t" r="r" b="b"/>
              <a:pathLst>
                <a:path w="336341" h="389850" extrusionOk="0">
                  <a:moveTo>
                    <a:pt x="177726" y="389468"/>
                  </a:moveTo>
                  <a:cubicBezTo>
                    <a:pt x="152500" y="389468"/>
                    <a:pt x="131097" y="386410"/>
                    <a:pt x="111986" y="380295"/>
                  </a:cubicBezTo>
                  <a:cubicBezTo>
                    <a:pt x="92876" y="374180"/>
                    <a:pt x="76059" y="366536"/>
                    <a:pt x="62300" y="357363"/>
                  </a:cubicBezTo>
                  <a:cubicBezTo>
                    <a:pt x="48540" y="348190"/>
                    <a:pt x="37074" y="336724"/>
                    <a:pt x="27137" y="324493"/>
                  </a:cubicBezTo>
                  <a:cubicBezTo>
                    <a:pt x="17964" y="312262"/>
                    <a:pt x="11084" y="299267"/>
                    <a:pt x="5733" y="287037"/>
                  </a:cubicBezTo>
                  <a:lnTo>
                    <a:pt x="104342" y="244994"/>
                  </a:lnTo>
                  <a:cubicBezTo>
                    <a:pt x="111222" y="261811"/>
                    <a:pt x="120395" y="274042"/>
                    <a:pt x="132625" y="280921"/>
                  </a:cubicBezTo>
                  <a:cubicBezTo>
                    <a:pt x="144856" y="288566"/>
                    <a:pt x="159380" y="292388"/>
                    <a:pt x="176961" y="292388"/>
                  </a:cubicBezTo>
                  <a:cubicBezTo>
                    <a:pt x="191485" y="292388"/>
                    <a:pt x="202951" y="290094"/>
                    <a:pt x="211360" y="285508"/>
                  </a:cubicBezTo>
                  <a:cubicBezTo>
                    <a:pt x="219768" y="280921"/>
                    <a:pt x="223591" y="274806"/>
                    <a:pt x="223591" y="267162"/>
                  </a:cubicBezTo>
                  <a:cubicBezTo>
                    <a:pt x="223591" y="258754"/>
                    <a:pt x="219768" y="252638"/>
                    <a:pt x="212124" y="248052"/>
                  </a:cubicBezTo>
                  <a:cubicBezTo>
                    <a:pt x="204480" y="243465"/>
                    <a:pt x="191485" y="238879"/>
                    <a:pt x="174668" y="235057"/>
                  </a:cubicBezTo>
                  <a:lnTo>
                    <a:pt x="125746" y="225119"/>
                  </a:lnTo>
                  <a:cubicBezTo>
                    <a:pt x="114280" y="222826"/>
                    <a:pt x="102049" y="219004"/>
                    <a:pt x="89818" y="213653"/>
                  </a:cubicBezTo>
                  <a:cubicBezTo>
                    <a:pt x="77588" y="208302"/>
                    <a:pt x="66122" y="201423"/>
                    <a:pt x="56184" y="192250"/>
                  </a:cubicBezTo>
                  <a:cubicBezTo>
                    <a:pt x="46247" y="183077"/>
                    <a:pt x="37838" y="173139"/>
                    <a:pt x="30959" y="160909"/>
                  </a:cubicBezTo>
                  <a:cubicBezTo>
                    <a:pt x="24843" y="148678"/>
                    <a:pt x="21786" y="134919"/>
                    <a:pt x="21786" y="119631"/>
                  </a:cubicBezTo>
                  <a:cubicBezTo>
                    <a:pt x="21786" y="102814"/>
                    <a:pt x="25608" y="86761"/>
                    <a:pt x="33252" y="73001"/>
                  </a:cubicBezTo>
                  <a:cubicBezTo>
                    <a:pt x="40896" y="59242"/>
                    <a:pt x="50833" y="47011"/>
                    <a:pt x="64593" y="37074"/>
                  </a:cubicBezTo>
                  <a:cubicBezTo>
                    <a:pt x="77588" y="27137"/>
                    <a:pt x="93640" y="19493"/>
                    <a:pt x="111222" y="14142"/>
                  </a:cubicBezTo>
                  <a:cubicBezTo>
                    <a:pt x="129568" y="8791"/>
                    <a:pt x="149443" y="5733"/>
                    <a:pt x="170846" y="5733"/>
                  </a:cubicBezTo>
                  <a:cubicBezTo>
                    <a:pt x="208302" y="5733"/>
                    <a:pt x="239643" y="11848"/>
                    <a:pt x="267162" y="24843"/>
                  </a:cubicBezTo>
                  <a:cubicBezTo>
                    <a:pt x="293916" y="37838"/>
                    <a:pt x="314556" y="59242"/>
                    <a:pt x="328315" y="89818"/>
                  </a:cubicBezTo>
                  <a:lnTo>
                    <a:pt x="233528" y="128803"/>
                  </a:lnTo>
                  <a:cubicBezTo>
                    <a:pt x="227413" y="115808"/>
                    <a:pt x="218240" y="106636"/>
                    <a:pt x="206774" y="101285"/>
                  </a:cubicBezTo>
                  <a:cubicBezTo>
                    <a:pt x="195307" y="95169"/>
                    <a:pt x="183841" y="92112"/>
                    <a:pt x="171611" y="92112"/>
                  </a:cubicBezTo>
                  <a:cubicBezTo>
                    <a:pt x="158616" y="92112"/>
                    <a:pt x="148678" y="94405"/>
                    <a:pt x="141034" y="98991"/>
                  </a:cubicBezTo>
                  <a:cubicBezTo>
                    <a:pt x="133390" y="103578"/>
                    <a:pt x="129568" y="108929"/>
                    <a:pt x="129568" y="115044"/>
                  </a:cubicBezTo>
                  <a:cubicBezTo>
                    <a:pt x="129568" y="121924"/>
                    <a:pt x="133390" y="127275"/>
                    <a:pt x="141798" y="131861"/>
                  </a:cubicBezTo>
                  <a:cubicBezTo>
                    <a:pt x="150207" y="135683"/>
                    <a:pt x="160144" y="139505"/>
                    <a:pt x="171611" y="142563"/>
                  </a:cubicBezTo>
                  <a:lnTo>
                    <a:pt x="227413" y="155558"/>
                  </a:lnTo>
                  <a:cubicBezTo>
                    <a:pt x="264104" y="164731"/>
                    <a:pt x="291623" y="178490"/>
                    <a:pt x="309205" y="198365"/>
                  </a:cubicBezTo>
                  <a:cubicBezTo>
                    <a:pt x="327551" y="218240"/>
                    <a:pt x="335959" y="241172"/>
                    <a:pt x="335959" y="267162"/>
                  </a:cubicBezTo>
                  <a:cubicBezTo>
                    <a:pt x="335959" y="283215"/>
                    <a:pt x="332137" y="298503"/>
                    <a:pt x="324493" y="313027"/>
                  </a:cubicBezTo>
                  <a:cubicBezTo>
                    <a:pt x="316849" y="327551"/>
                    <a:pt x="306147" y="340546"/>
                    <a:pt x="292388" y="352012"/>
                  </a:cubicBezTo>
                  <a:cubicBezTo>
                    <a:pt x="278628" y="363478"/>
                    <a:pt x="261811" y="371887"/>
                    <a:pt x="242701" y="378766"/>
                  </a:cubicBezTo>
                  <a:cubicBezTo>
                    <a:pt x="222062" y="386410"/>
                    <a:pt x="200658" y="389468"/>
                    <a:pt x="177726" y="3894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7" name="Google Shape;547;p69"/>
            <p:cNvSpPr/>
            <p:nvPr/>
          </p:nvSpPr>
          <p:spPr>
            <a:xfrm>
              <a:off x="2318358" y="2746908"/>
              <a:ext cx="397494" cy="389850"/>
            </a:xfrm>
            <a:custGeom>
              <a:avLst/>
              <a:gdLst/>
              <a:ahLst/>
              <a:cxnLst/>
              <a:rect l="l" t="t" r="r" b="b"/>
              <a:pathLst>
                <a:path w="397494" h="389850" extrusionOk="0">
                  <a:moveTo>
                    <a:pt x="199894" y="5733"/>
                  </a:moveTo>
                  <a:cubicBezTo>
                    <a:pt x="227413" y="5733"/>
                    <a:pt x="253403" y="10320"/>
                    <a:pt x="277099" y="20257"/>
                  </a:cubicBezTo>
                  <a:cubicBezTo>
                    <a:pt x="300796" y="29430"/>
                    <a:pt x="321435" y="43189"/>
                    <a:pt x="339017" y="60006"/>
                  </a:cubicBezTo>
                  <a:cubicBezTo>
                    <a:pt x="356598" y="76823"/>
                    <a:pt x="369593" y="96698"/>
                    <a:pt x="379531" y="120395"/>
                  </a:cubicBezTo>
                  <a:cubicBezTo>
                    <a:pt x="388704" y="144092"/>
                    <a:pt x="394055" y="169317"/>
                    <a:pt x="394055" y="197601"/>
                  </a:cubicBezTo>
                  <a:cubicBezTo>
                    <a:pt x="394055" y="225119"/>
                    <a:pt x="389468" y="251109"/>
                    <a:pt x="379531" y="274806"/>
                  </a:cubicBezTo>
                  <a:cubicBezTo>
                    <a:pt x="370358" y="298503"/>
                    <a:pt x="356598" y="318378"/>
                    <a:pt x="339017" y="335195"/>
                  </a:cubicBezTo>
                  <a:cubicBezTo>
                    <a:pt x="321435" y="352012"/>
                    <a:pt x="300796" y="365007"/>
                    <a:pt x="277099" y="374944"/>
                  </a:cubicBezTo>
                  <a:cubicBezTo>
                    <a:pt x="253403" y="384117"/>
                    <a:pt x="227413" y="389468"/>
                    <a:pt x="199894" y="389468"/>
                  </a:cubicBezTo>
                  <a:cubicBezTo>
                    <a:pt x="172375" y="389468"/>
                    <a:pt x="146385" y="384882"/>
                    <a:pt x="122688" y="374944"/>
                  </a:cubicBezTo>
                  <a:cubicBezTo>
                    <a:pt x="98991" y="365771"/>
                    <a:pt x="78352" y="352012"/>
                    <a:pt x="60771" y="335195"/>
                  </a:cubicBezTo>
                  <a:cubicBezTo>
                    <a:pt x="43189" y="318378"/>
                    <a:pt x="30194" y="298503"/>
                    <a:pt x="20257" y="274806"/>
                  </a:cubicBezTo>
                  <a:cubicBezTo>
                    <a:pt x="10320" y="251109"/>
                    <a:pt x="5733" y="225884"/>
                    <a:pt x="5733" y="197601"/>
                  </a:cubicBezTo>
                  <a:cubicBezTo>
                    <a:pt x="5733" y="170082"/>
                    <a:pt x="10320" y="144092"/>
                    <a:pt x="20257" y="120395"/>
                  </a:cubicBezTo>
                  <a:cubicBezTo>
                    <a:pt x="30194" y="96698"/>
                    <a:pt x="43189" y="76823"/>
                    <a:pt x="60771" y="60006"/>
                  </a:cubicBezTo>
                  <a:cubicBezTo>
                    <a:pt x="78352" y="43189"/>
                    <a:pt x="98991" y="30194"/>
                    <a:pt x="122688" y="20257"/>
                  </a:cubicBezTo>
                  <a:cubicBezTo>
                    <a:pt x="146385" y="11084"/>
                    <a:pt x="172375" y="5733"/>
                    <a:pt x="199894" y="5733"/>
                  </a:cubicBezTo>
                  <a:close/>
                  <a:moveTo>
                    <a:pt x="199894" y="286272"/>
                  </a:moveTo>
                  <a:cubicBezTo>
                    <a:pt x="211360" y="286272"/>
                    <a:pt x="222062" y="283979"/>
                    <a:pt x="231999" y="280157"/>
                  </a:cubicBezTo>
                  <a:cubicBezTo>
                    <a:pt x="241936" y="276335"/>
                    <a:pt x="251109" y="270220"/>
                    <a:pt x="258754" y="262576"/>
                  </a:cubicBezTo>
                  <a:cubicBezTo>
                    <a:pt x="266398" y="254931"/>
                    <a:pt x="272513" y="245758"/>
                    <a:pt x="277099" y="235057"/>
                  </a:cubicBezTo>
                  <a:cubicBezTo>
                    <a:pt x="281686" y="224355"/>
                    <a:pt x="283979" y="211360"/>
                    <a:pt x="283979" y="198365"/>
                  </a:cubicBezTo>
                  <a:cubicBezTo>
                    <a:pt x="283979" y="184605"/>
                    <a:pt x="281686" y="172375"/>
                    <a:pt x="277099" y="161673"/>
                  </a:cubicBezTo>
                  <a:cubicBezTo>
                    <a:pt x="272513" y="150971"/>
                    <a:pt x="266398" y="141798"/>
                    <a:pt x="258754" y="134154"/>
                  </a:cubicBezTo>
                  <a:cubicBezTo>
                    <a:pt x="251109" y="126510"/>
                    <a:pt x="241936" y="120395"/>
                    <a:pt x="231999" y="116573"/>
                  </a:cubicBezTo>
                  <a:cubicBezTo>
                    <a:pt x="222062" y="112751"/>
                    <a:pt x="211360" y="110458"/>
                    <a:pt x="199894" y="110458"/>
                  </a:cubicBezTo>
                  <a:cubicBezTo>
                    <a:pt x="188428" y="110458"/>
                    <a:pt x="177726" y="112751"/>
                    <a:pt x="167789" y="116573"/>
                  </a:cubicBezTo>
                  <a:cubicBezTo>
                    <a:pt x="157851" y="120395"/>
                    <a:pt x="148678" y="126510"/>
                    <a:pt x="141034" y="134154"/>
                  </a:cubicBezTo>
                  <a:cubicBezTo>
                    <a:pt x="133390" y="141798"/>
                    <a:pt x="127275" y="150971"/>
                    <a:pt x="122688" y="161673"/>
                  </a:cubicBezTo>
                  <a:cubicBezTo>
                    <a:pt x="118102" y="172375"/>
                    <a:pt x="115809" y="184605"/>
                    <a:pt x="115809" y="198365"/>
                  </a:cubicBezTo>
                  <a:cubicBezTo>
                    <a:pt x="115809" y="212124"/>
                    <a:pt x="118102" y="224355"/>
                    <a:pt x="122688" y="235057"/>
                  </a:cubicBezTo>
                  <a:cubicBezTo>
                    <a:pt x="127275" y="245758"/>
                    <a:pt x="133390" y="255696"/>
                    <a:pt x="141034" y="262576"/>
                  </a:cubicBezTo>
                  <a:cubicBezTo>
                    <a:pt x="148678" y="270220"/>
                    <a:pt x="157851" y="276335"/>
                    <a:pt x="167789" y="280157"/>
                  </a:cubicBezTo>
                  <a:cubicBezTo>
                    <a:pt x="178490" y="283979"/>
                    <a:pt x="189192" y="286272"/>
                    <a:pt x="199894" y="28627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8" name="Google Shape;548;p69"/>
            <p:cNvSpPr/>
            <p:nvPr/>
          </p:nvSpPr>
          <p:spPr>
            <a:xfrm>
              <a:off x="2731140" y="2746908"/>
              <a:ext cx="580953" cy="382206"/>
            </a:xfrm>
            <a:custGeom>
              <a:avLst/>
              <a:gdLst/>
              <a:ahLst/>
              <a:cxnLst/>
              <a:rect l="l" t="t" r="r" b="b"/>
              <a:pathLst>
                <a:path w="580953" h="382206" extrusionOk="0">
                  <a:moveTo>
                    <a:pt x="5733" y="17964"/>
                  </a:moveTo>
                  <a:lnTo>
                    <a:pt x="108164" y="17964"/>
                  </a:lnTo>
                  <a:lnTo>
                    <a:pt x="108164" y="63064"/>
                  </a:lnTo>
                  <a:lnTo>
                    <a:pt x="115808" y="63064"/>
                  </a:lnTo>
                  <a:cubicBezTo>
                    <a:pt x="127275" y="44718"/>
                    <a:pt x="142563" y="30959"/>
                    <a:pt x="160909" y="21021"/>
                  </a:cubicBezTo>
                  <a:cubicBezTo>
                    <a:pt x="179255" y="11084"/>
                    <a:pt x="200658" y="5733"/>
                    <a:pt x="225884" y="5733"/>
                  </a:cubicBezTo>
                  <a:cubicBezTo>
                    <a:pt x="253403" y="5733"/>
                    <a:pt x="276335" y="11848"/>
                    <a:pt x="293917" y="24843"/>
                  </a:cubicBezTo>
                  <a:cubicBezTo>
                    <a:pt x="312262" y="37838"/>
                    <a:pt x="324493" y="53127"/>
                    <a:pt x="332137" y="69944"/>
                  </a:cubicBezTo>
                  <a:cubicBezTo>
                    <a:pt x="342839" y="53127"/>
                    <a:pt x="358127" y="37838"/>
                    <a:pt x="378002" y="24843"/>
                  </a:cubicBezTo>
                  <a:cubicBezTo>
                    <a:pt x="397877" y="11848"/>
                    <a:pt x="423102" y="5733"/>
                    <a:pt x="453679" y="5733"/>
                  </a:cubicBezTo>
                  <a:cubicBezTo>
                    <a:pt x="475082" y="5733"/>
                    <a:pt x="494192" y="9555"/>
                    <a:pt x="510245" y="16435"/>
                  </a:cubicBezTo>
                  <a:cubicBezTo>
                    <a:pt x="526298" y="23315"/>
                    <a:pt x="540057" y="33252"/>
                    <a:pt x="549995" y="46247"/>
                  </a:cubicBezTo>
                  <a:cubicBezTo>
                    <a:pt x="560696" y="59242"/>
                    <a:pt x="568340" y="73766"/>
                    <a:pt x="573691" y="91347"/>
                  </a:cubicBezTo>
                  <a:cubicBezTo>
                    <a:pt x="579042" y="108929"/>
                    <a:pt x="582100" y="128039"/>
                    <a:pt x="582100" y="149443"/>
                  </a:cubicBezTo>
                  <a:lnTo>
                    <a:pt x="582100" y="376473"/>
                  </a:lnTo>
                  <a:lnTo>
                    <a:pt x="472025" y="376473"/>
                  </a:lnTo>
                  <a:lnTo>
                    <a:pt x="472025" y="170082"/>
                  </a:lnTo>
                  <a:cubicBezTo>
                    <a:pt x="472025" y="151736"/>
                    <a:pt x="467438" y="136448"/>
                    <a:pt x="459030" y="124981"/>
                  </a:cubicBezTo>
                  <a:cubicBezTo>
                    <a:pt x="450621" y="113515"/>
                    <a:pt x="437626" y="107400"/>
                    <a:pt x="421573" y="107400"/>
                  </a:cubicBezTo>
                  <a:cubicBezTo>
                    <a:pt x="397877" y="107400"/>
                    <a:pt x="379531" y="117337"/>
                    <a:pt x="367300" y="136448"/>
                  </a:cubicBezTo>
                  <a:cubicBezTo>
                    <a:pt x="355070" y="155558"/>
                    <a:pt x="348954" y="181548"/>
                    <a:pt x="348954" y="213653"/>
                  </a:cubicBezTo>
                  <a:lnTo>
                    <a:pt x="348954" y="375708"/>
                  </a:lnTo>
                  <a:lnTo>
                    <a:pt x="238879" y="375708"/>
                  </a:lnTo>
                  <a:lnTo>
                    <a:pt x="238879" y="169317"/>
                  </a:lnTo>
                  <a:cubicBezTo>
                    <a:pt x="238879" y="150971"/>
                    <a:pt x="234292" y="135683"/>
                    <a:pt x="225119" y="124217"/>
                  </a:cubicBezTo>
                  <a:cubicBezTo>
                    <a:pt x="215946" y="112751"/>
                    <a:pt x="202187" y="106635"/>
                    <a:pt x="183077" y="106635"/>
                  </a:cubicBezTo>
                  <a:cubicBezTo>
                    <a:pt x="160909" y="106635"/>
                    <a:pt x="143327" y="116573"/>
                    <a:pt x="132626" y="135683"/>
                  </a:cubicBezTo>
                  <a:cubicBezTo>
                    <a:pt x="121159" y="154793"/>
                    <a:pt x="115808" y="180783"/>
                    <a:pt x="115808" y="212889"/>
                  </a:cubicBezTo>
                  <a:lnTo>
                    <a:pt x="115808" y="374944"/>
                  </a:lnTo>
                  <a:lnTo>
                    <a:pt x="5733" y="374944"/>
                  </a:lnTo>
                  <a:lnTo>
                    <a:pt x="5733" y="179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49" name="Google Shape;549;p69"/>
            <p:cNvSpPr/>
            <p:nvPr/>
          </p:nvSpPr>
          <p:spPr>
            <a:xfrm>
              <a:off x="3328911"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7099" y="147914"/>
                  </a:moveTo>
                  <a:cubicBezTo>
                    <a:pt x="276335" y="141798"/>
                    <a:pt x="274042" y="135683"/>
                    <a:pt x="270220" y="128803"/>
                  </a:cubicBezTo>
                  <a:cubicBezTo>
                    <a:pt x="266398" y="121924"/>
                    <a:pt x="261047" y="115808"/>
                    <a:pt x="254931" y="110458"/>
                  </a:cubicBezTo>
                  <a:cubicBezTo>
                    <a:pt x="248052" y="105107"/>
                    <a:pt x="240407" y="100520"/>
                    <a:pt x="230470" y="96698"/>
                  </a:cubicBezTo>
                  <a:cubicBezTo>
                    <a:pt x="221297" y="92876"/>
                    <a:pt x="210595"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50" name="Google Shape;550;p69"/>
            <p:cNvSpPr/>
            <p:nvPr/>
          </p:nvSpPr>
          <p:spPr>
            <a:xfrm>
              <a:off x="3700415" y="2963236"/>
              <a:ext cx="191103" cy="160526"/>
            </a:xfrm>
            <a:custGeom>
              <a:avLst/>
              <a:gdLst/>
              <a:ahLst/>
              <a:cxnLst/>
              <a:rect l="l" t="t" r="r" b="b"/>
              <a:pathLst>
                <a:path w="191103" h="160526" extrusionOk="0">
                  <a:moveTo>
                    <a:pt x="95934" y="5733"/>
                  </a:moveTo>
                  <a:lnTo>
                    <a:pt x="5733" y="161673"/>
                  </a:lnTo>
                  <a:lnTo>
                    <a:pt x="186134" y="16167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551" name="Google Shape;551;p69"/>
          <p:cNvGrpSpPr/>
          <p:nvPr/>
        </p:nvGrpSpPr>
        <p:grpSpPr>
          <a:xfrm>
            <a:off x="605626" y="3934634"/>
            <a:ext cx="312851" cy="252525"/>
            <a:chOff x="6458994" y="1641780"/>
            <a:chExt cx="625702" cy="505051"/>
          </a:xfrm>
        </p:grpSpPr>
        <p:sp>
          <p:nvSpPr>
            <p:cNvPr id="552" name="Google Shape;552;p69"/>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53" name="Google Shape;553;p69"/>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554" name="Google Shape;554;p69"/>
          <p:cNvGrpSpPr/>
          <p:nvPr/>
        </p:nvGrpSpPr>
        <p:grpSpPr>
          <a:xfrm>
            <a:off x="3066180" y="3934634"/>
            <a:ext cx="312851" cy="252525"/>
            <a:chOff x="6458994" y="1641780"/>
            <a:chExt cx="625702" cy="505051"/>
          </a:xfrm>
        </p:grpSpPr>
        <p:sp>
          <p:nvSpPr>
            <p:cNvPr id="555" name="Google Shape;555;p69"/>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56" name="Google Shape;556;p69"/>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557" name="Google Shape;557;p69"/>
          <p:cNvGrpSpPr/>
          <p:nvPr/>
        </p:nvGrpSpPr>
        <p:grpSpPr>
          <a:xfrm>
            <a:off x="5925328" y="407483"/>
            <a:ext cx="2500536" cy="3984726"/>
            <a:chOff x="3831431" y="1393031"/>
            <a:chExt cx="1476375" cy="2352675"/>
          </a:xfrm>
        </p:grpSpPr>
        <p:sp>
          <p:nvSpPr>
            <p:cNvPr id="558" name="Google Shape;558;p69"/>
            <p:cNvSpPr/>
            <p:nvPr/>
          </p:nvSpPr>
          <p:spPr>
            <a:xfrm>
              <a:off x="3831431" y="1393031"/>
              <a:ext cx="1476375" cy="2352675"/>
            </a:xfrm>
            <a:custGeom>
              <a:avLst/>
              <a:gdLst/>
              <a:ahLst/>
              <a:cxnLst/>
              <a:rect l="l" t="t" r="r" b="b"/>
              <a:pathLst>
                <a:path w="1476375" h="2352675" extrusionOk="0">
                  <a:moveTo>
                    <a:pt x="1475899" y="103346"/>
                  </a:moveTo>
                  <a:cubicBezTo>
                    <a:pt x="1475899" y="50006"/>
                    <a:pt x="1433036" y="7144"/>
                    <a:pt x="1379696" y="7144"/>
                  </a:cubicBezTo>
                  <a:lnTo>
                    <a:pt x="103346" y="7144"/>
                  </a:lnTo>
                  <a:cubicBezTo>
                    <a:pt x="50006" y="7144"/>
                    <a:pt x="7144" y="50006"/>
                    <a:pt x="7144" y="103346"/>
                  </a:cubicBezTo>
                  <a:lnTo>
                    <a:pt x="7144" y="1723549"/>
                  </a:lnTo>
                  <a:cubicBezTo>
                    <a:pt x="7144" y="1739741"/>
                    <a:pt x="10954" y="1754981"/>
                    <a:pt x="17621" y="1770221"/>
                  </a:cubicBezTo>
                  <a:lnTo>
                    <a:pt x="17621" y="1770221"/>
                  </a:lnTo>
                  <a:cubicBezTo>
                    <a:pt x="20479" y="1775936"/>
                    <a:pt x="23336" y="1780699"/>
                    <a:pt x="26194" y="1785461"/>
                  </a:cubicBezTo>
                  <a:cubicBezTo>
                    <a:pt x="31909" y="1794034"/>
                    <a:pt x="38576" y="1801654"/>
                    <a:pt x="47149" y="1808321"/>
                  </a:cubicBezTo>
                  <a:lnTo>
                    <a:pt x="680561" y="2332196"/>
                  </a:lnTo>
                  <a:cubicBezTo>
                    <a:pt x="698659" y="2346484"/>
                    <a:pt x="719614" y="2354104"/>
                    <a:pt x="741521" y="2354104"/>
                  </a:cubicBezTo>
                  <a:cubicBezTo>
                    <a:pt x="763429" y="2354104"/>
                    <a:pt x="785336" y="2346484"/>
                    <a:pt x="802481" y="2332196"/>
                  </a:cubicBezTo>
                  <a:lnTo>
                    <a:pt x="1435894" y="1808321"/>
                  </a:lnTo>
                  <a:cubicBezTo>
                    <a:pt x="1444466" y="1801654"/>
                    <a:pt x="1451134" y="1794034"/>
                    <a:pt x="1456849" y="1785461"/>
                  </a:cubicBezTo>
                  <a:lnTo>
                    <a:pt x="1456849" y="1785461"/>
                  </a:lnTo>
                  <a:cubicBezTo>
                    <a:pt x="1456849" y="1785461"/>
                    <a:pt x="1456849" y="1785461"/>
                    <a:pt x="1456849" y="1785461"/>
                  </a:cubicBezTo>
                  <a:cubicBezTo>
                    <a:pt x="1459706" y="1780699"/>
                    <a:pt x="1462564" y="1775936"/>
                    <a:pt x="1465421" y="1770221"/>
                  </a:cubicBezTo>
                  <a:lnTo>
                    <a:pt x="1465421" y="1770221"/>
                  </a:lnTo>
                  <a:cubicBezTo>
                    <a:pt x="1472089" y="1755934"/>
                    <a:pt x="1475899" y="1739741"/>
                    <a:pt x="1475899" y="1723549"/>
                  </a:cubicBezTo>
                  <a:lnTo>
                    <a:pt x="1475899" y="10334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59" name="Google Shape;559;p69"/>
            <p:cNvSpPr/>
            <p:nvPr/>
          </p:nvSpPr>
          <p:spPr>
            <a:xfrm>
              <a:off x="4183856" y="1536859"/>
              <a:ext cx="85725" cy="114300"/>
            </a:xfrm>
            <a:custGeom>
              <a:avLst/>
              <a:gdLst/>
              <a:ahLst/>
              <a:cxnLst/>
              <a:rect l="l" t="t" r="r" b="b"/>
              <a:pathLst>
                <a:path w="85725" h="114300" extrusionOk="0">
                  <a:moveTo>
                    <a:pt x="7144" y="7144"/>
                  </a:moveTo>
                  <a:lnTo>
                    <a:pt x="50959" y="7144"/>
                  </a:lnTo>
                  <a:cubicBezTo>
                    <a:pt x="55721" y="7144"/>
                    <a:pt x="60484" y="8096"/>
                    <a:pt x="64294" y="9049"/>
                  </a:cubicBezTo>
                  <a:cubicBezTo>
                    <a:pt x="68104" y="10954"/>
                    <a:pt x="71914" y="12859"/>
                    <a:pt x="74771" y="14764"/>
                  </a:cubicBezTo>
                  <a:cubicBezTo>
                    <a:pt x="77629" y="17621"/>
                    <a:pt x="80486" y="20479"/>
                    <a:pt x="81439" y="23336"/>
                  </a:cubicBezTo>
                  <a:cubicBezTo>
                    <a:pt x="83344" y="27146"/>
                    <a:pt x="84296" y="30004"/>
                    <a:pt x="84296" y="33814"/>
                  </a:cubicBezTo>
                  <a:cubicBezTo>
                    <a:pt x="84296" y="39529"/>
                    <a:pt x="82391" y="44291"/>
                    <a:pt x="79534" y="49054"/>
                  </a:cubicBezTo>
                  <a:cubicBezTo>
                    <a:pt x="76676" y="53816"/>
                    <a:pt x="72866" y="55721"/>
                    <a:pt x="69056" y="57626"/>
                  </a:cubicBezTo>
                  <a:lnTo>
                    <a:pt x="69056" y="59531"/>
                  </a:lnTo>
                  <a:cubicBezTo>
                    <a:pt x="74771" y="61436"/>
                    <a:pt x="79534" y="65246"/>
                    <a:pt x="82391" y="69056"/>
                  </a:cubicBezTo>
                  <a:cubicBezTo>
                    <a:pt x="85249" y="73819"/>
                    <a:pt x="87154" y="78581"/>
                    <a:pt x="87154" y="85249"/>
                  </a:cubicBezTo>
                  <a:cubicBezTo>
                    <a:pt x="87154" y="90011"/>
                    <a:pt x="86201" y="93821"/>
                    <a:pt x="84296" y="97631"/>
                  </a:cubicBezTo>
                  <a:cubicBezTo>
                    <a:pt x="82391" y="101441"/>
                    <a:pt x="79534" y="104299"/>
                    <a:pt x="76676" y="107156"/>
                  </a:cubicBezTo>
                  <a:cubicBezTo>
                    <a:pt x="73819" y="110014"/>
                    <a:pt x="69056" y="111919"/>
                    <a:pt x="65246" y="112871"/>
                  </a:cubicBezTo>
                  <a:cubicBezTo>
                    <a:pt x="61436" y="113824"/>
                    <a:pt x="55721" y="114776"/>
                    <a:pt x="50959" y="114776"/>
                  </a:cubicBezTo>
                  <a:lnTo>
                    <a:pt x="7144" y="114776"/>
                  </a:lnTo>
                  <a:lnTo>
                    <a:pt x="7144" y="7144"/>
                  </a:lnTo>
                  <a:close/>
                  <a:moveTo>
                    <a:pt x="49054" y="50006"/>
                  </a:moveTo>
                  <a:cubicBezTo>
                    <a:pt x="52864" y="50006"/>
                    <a:pt x="56674" y="49054"/>
                    <a:pt x="58579" y="47149"/>
                  </a:cubicBezTo>
                  <a:cubicBezTo>
                    <a:pt x="60484" y="45244"/>
                    <a:pt x="62389" y="42386"/>
                    <a:pt x="62389" y="38576"/>
                  </a:cubicBezTo>
                  <a:cubicBezTo>
                    <a:pt x="62389" y="34766"/>
                    <a:pt x="61436" y="31909"/>
                    <a:pt x="58579" y="30004"/>
                  </a:cubicBezTo>
                  <a:cubicBezTo>
                    <a:pt x="56674" y="28099"/>
                    <a:pt x="52864" y="27146"/>
                    <a:pt x="49054" y="27146"/>
                  </a:cubicBezTo>
                  <a:lnTo>
                    <a:pt x="30004" y="27146"/>
                  </a:lnTo>
                  <a:lnTo>
                    <a:pt x="30004" y="49054"/>
                  </a:lnTo>
                  <a:lnTo>
                    <a:pt x="49054" y="49054"/>
                  </a:lnTo>
                  <a:close/>
                  <a:moveTo>
                    <a:pt x="50959" y="94774"/>
                  </a:moveTo>
                  <a:cubicBezTo>
                    <a:pt x="60484" y="94774"/>
                    <a:pt x="65246" y="90964"/>
                    <a:pt x="65246" y="82391"/>
                  </a:cubicBezTo>
                  <a:cubicBezTo>
                    <a:pt x="65246" y="73819"/>
                    <a:pt x="60484" y="70009"/>
                    <a:pt x="50006" y="70009"/>
                  </a:cubicBezTo>
                  <a:lnTo>
                    <a:pt x="30004" y="70009"/>
                  </a:lnTo>
                  <a:lnTo>
                    <a:pt x="30004" y="93821"/>
                  </a:lnTo>
                  <a:lnTo>
                    <a:pt x="50959" y="9382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0" name="Google Shape;560;p69"/>
            <p:cNvSpPr/>
            <p:nvPr/>
          </p:nvSpPr>
          <p:spPr>
            <a:xfrm>
              <a:off x="4273391"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9529"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1" name="Google Shape;561;p69"/>
            <p:cNvSpPr/>
            <p:nvPr/>
          </p:nvSpPr>
          <p:spPr>
            <a:xfrm>
              <a:off x="4396264" y="1536859"/>
              <a:ext cx="38100" cy="114300"/>
            </a:xfrm>
            <a:custGeom>
              <a:avLst/>
              <a:gdLst/>
              <a:ahLst/>
              <a:cxnLst/>
              <a:rect l="l" t="t" r="r" b="b"/>
              <a:pathLst>
                <a:path w="38100" h="114300" extrusionOk="0">
                  <a:moveTo>
                    <a:pt x="7144" y="7144"/>
                  </a:moveTo>
                  <a:lnTo>
                    <a:pt x="30956" y="7144"/>
                  </a:lnTo>
                  <a:lnTo>
                    <a:pt x="30956" y="115729"/>
                  </a:lnTo>
                  <a:lnTo>
                    <a:pt x="7144" y="11572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2" name="Google Shape;562;p69"/>
            <p:cNvSpPr/>
            <p:nvPr/>
          </p:nvSpPr>
          <p:spPr>
            <a:xfrm>
              <a:off x="4439126" y="1569244"/>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3" name="Google Shape;563;p69"/>
            <p:cNvSpPr/>
            <p:nvPr/>
          </p:nvSpPr>
          <p:spPr>
            <a:xfrm>
              <a:off x="4517231" y="1548289"/>
              <a:ext cx="66675" cy="104775"/>
            </a:xfrm>
            <a:custGeom>
              <a:avLst/>
              <a:gdLst/>
              <a:ahLst/>
              <a:cxnLst/>
              <a:rect l="l" t="t" r="r" b="b"/>
              <a:pathLst>
                <a:path w="66675" h="104775" extrusionOk="0">
                  <a:moveTo>
                    <a:pt x="20479" y="49054"/>
                  </a:moveTo>
                  <a:lnTo>
                    <a:pt x="7144" y="49054"/>
                  </a:lnTo>
                  <a:lnTo>
                    <a:pt x="7144" y="30004"/>
                  </a:lnTo>
                  <a:lnTo>
                    <a:pt x="20479" y="30004"/>
                  </a:lnTo>
                  <a:lnTo>
                    <a:pt x="20479" y="7144"/>
                  </a:lnTo>
                  <a:lnTo>
                    <a:pt x="43339" y="7144"/>
                  </a:lnTo>
                  <a:lnTo>
                    <a:pt x="43339" y="30004"/>
                  </a:lnTo>
                  <a:lnTo>
                    <a:pt x="61436" y="30004"/>
                  </a:lnTo>
                  <a:lnTo>
                    <a:pt x="61436" y="49054"/>
                  </a:lnTo>
                  <a:lnTo>
                    <a:pt x="43339" y="49054"/>
                  </a:lnTo>
                  <a:lnTo>
                    <a:pt x="43339" y="74771"/>
                  </a:lnTo>
                  <a:cubicBezTo>
                    <a:pt x="43339" y="76676"/>
                    <a:pt x="43339" y="77629"/>
                    <a:pt x="44291" y="79534"/>
                  </a:cubicBezTo>
                  <a:cubicBezTo>
                    <a:pt x="44291" y="80486"/>
                    <a:pt x="45244" y="82391"/>
                    <a:pt x="46196" y="83344"/>
                  </a:cubicBezTo>
                  <a:cubicBezTo>
                    <a:pt x="48101" y="84296"/>
                    <a:pt x="50006" y="85249"/>
                    <a:pt x="51911" y="85249"/>
                  </a:cubicBezTo>
                  <a:cubicBezTo>
                    <a:pt x="53816" y="85249"/>
                    <a:pt x="54769" y="85249"/>
                    <a:pt x="55721" y="84296"/>
                  </a:cubicBezTo>
                  <a:cubicBezTo>
                    <a:pt x="56674" y="84296"/>
                    <a:pt x="57626" y="83344"/>
                    <a:pt x="58579" y="82391"/>
                  </a:cubicBezTo>
                  <a:lnTo>
                    <a:pt x="65246" y="102394"/>
                  </a:lnTo>
                  <a:cubicBezTo>
                    <a:pt x="62389" y="103346"/>
                    <a:pt x="59531" y="104299"/>
                    <a:pt x="56674" y="105251"/>
                  </a:cubicBezTo>
                  <a:cubicBezTo>
                    <a:pt x="53816" y="106204"/>
                    <a:pt x="50006" y="106204"/>
                    <a:pt x="47149" y="106204"/>
                  </a:cubicBezTo>
                  <a:cubicBezTo>
                    <a:pt x="39529" y="106204"/>
                    <a:pt x="32861" y="103346"/>
                    <a:pt x="28099" y="99536"/>
                  </a:cubicBezTo>
                  <a:cubicBezTo>
                    <a:pt x="25241" y="96679"/>
                    <a:pt x="23336" y="93821"/>
                    <a:pt x="22384" y="90011"/>
                  </a:cubicBezTo>
                  <a:cubicBezTo>
                    <a:pt x="21431" y="86201"/>
                    <a:pt x="20479" y="82391"/>
                    <a:pt x="20479" y="77629"/>
                  </a:cubicBezTo>
                  <a:lnTo>
                    <a:pt x="20479" y="4905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4" name="Google Shape;564;p69"/>
            <p:cNvSpPr/>
            <p:nvPr/>
          </p:nvSpPr>
          <p:spPr>
            <a:xfrm>
              <a:off x="4580096"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9529"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5" name="Google Shape;565;p69"/>
            <p:cNvSpPr/>
            <p:nvPr/>
          </p:nvSpPr>
          <p:spPr>
            <a:xfrm>
              <a:off x="4667726" y="1568291"/>
              <a:ext cx="66675" cy="85725"/>
            </a:xfrm>
            <a:custGeom>
              <a:avLst/>
              <a:gdLst/>
              <a:ahLst/>
              <a:cxnLst/>
              <a:rect l="l" t="t" r="r" b="b"/>
              <a:pathLst>
                <a:path w="66675" h="85725" extrusionOk="0">
                  <a:moveTo>
                    <a:pt x="8096" y="10001"/>
                  </a:moveTo>
                  <a:lnTo>
                    <a:pt x="29051" y="10001"/>
                  </a:lnTo>
                  <a:lnTo>
                    <a:pt x="29051" y="19526"/>
                  </a:lnTo>
                  <a:lnTo>
                    <a:pt x="30956" y="19526"/>
                  </a:lnTo>
                  <a:cubicBezTo>
                    <a:pt x="32861" y="16669"/>
                    <a:pt x="35719" y="13811"/>
                    <a:pt x="39529" y="10954"/>
                  </a:cubicBezTo>
                  <a:cubicBezTo>
                    <a:pt x="43339" y="9049"/>
                    <a:pt x="47149" y="7144"/>
                    <a:pt x="51911" y="7144"/>
                  </a:cubicBezTo>
                  <a:cubicBezTo>
                    <a:pt x="54769" y="7144"/>
                    <a:pt x="56674" y="7144"/>
                    <a:pt x="58579" y="8096"/>
                  </a:cubicBezTo>
                  <a:cubicBezTo>
                    <a:pt x="60484" y="9049"/>
                    <a:pt x="62389" y="9049"/>
                    <a:pt x="63341" y="10001"/>
                  </a:cubicBezTo>
                  <a:lnTo>
                    <a:pt x="57626" y="30004"/>
                  </a:lnTo>
                  <a:cubicBezTo>
                    <a:pt x="56674" y="29051"/>
                    <a:pt x="54769" y="29051"/>
                    <a:pt x="53816" y="28099"/>
                  </a:cubicBezTo>
                  <a:cubicBezTo>
                    <a:pt x="51911" y="28099"/>
                    <a:pt x="50006" y="27146"/>
                    <a:pt x="48101" y="27146"/>
                  </a:cubicBezTo>
                  <a:cubicBezTo>
                    <a:pt x="42386" y="27146"/>
                    <a:pt x="38576" y="29051"/>
                    <a:pt x="34766" y="32861"/>
                  </a:cubicBezTo>
                  <a:cubicBezTo>
                    <a:pt x="31909" y="36671"/>
                    <a:pt x="30004" y="42386"/>
                    <a:pt x="30004" y="48101"/>
                  </a:cubicBezTo>
                  <a:lnTo>
                    <a:pt x="30004" y="82391"/>
                  </a:lnTo>
                  <a:lnTo>
                    <a:pt x="7144" y="82391"/>
                  </a:lnTo>
                  <a:lnTo>
                    <a:pt x="7144" y="1000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6" name="Google Shape;566;p69"/>
            <p:cNvSpPr/>
            <p:nvPr/>
          </p:nvSpPr>
          <p:spPr>
            <a:xfrm>
              <a:off x="4733449" y="1569244"/>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7" name="Google Shape;567;p69"/>
            <p:cNvSpPr/>
            <p:nvPr/>
          </p:nvSpPr>
          <p:spPr>
            <a:xfrm>
              <a:off x="4816316"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8576"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8" name="Google Shape;568;p69"/>
            <p:cNvSpPr/>
            <p:nvPr/>
          </p:nvSpPr>
          <p:spPr>
            <a:xfrm>
              <a:off x="4897279" y="1548289"/>
              <a:ext cx="66675" cy="104775"/>
            </a:xfrm>
            <a:custGeom>
              <a:avLst/>
              <a:gdLst/>
              <a:ahLst/>
              <a:cxnLst/>
              <a:rect l="l" t="t" r="r" b="b"/>
              <a:pathLst>
                <a:path w="66675" h="104775" extrusionOk="0">
                  <a:moveTo>
                    <a:pt x="20479" y="49054"/>
                  </a:moveTo>
                  <a:lnTo>
                    <a:pt x="7144" y="49054"/>
                  </a:lnTo>
                  <a:lnTo>
                    <a:pt x="7144" y="30004"/>
                  </a:lnTo>
                  <a:lnTo>
                    <a:pt x="20479" y="30004"/>
                  </a:lnTo>
                  <a:lnTo>
                    <a:pt x="20479" y="7144"/>
                  </a:lnTo>
                  <a:lnTo>
                    <a:pt x="43339" y="7144"/>
                  </a:lnTo>
                  <a:lnTo>
                    <a:pt x="43339" y="30004"/>
                  </a:lnTo>
                  <a:lnTo>
                    <a:pt x="61436" y="30004"/>
                  </a:lnTo>
                  <a:lnTo>
                    <a:pt x="61436" y="49054"/>
                  </a:lnTo>
                  <a:lnTo>
                    <a:pt x="43339" y="49054"/>
                  </a:lnTo>
                  <a:lnTo>
                    <a:pt x="43339" y="74771"/>
                  </a:lnTo>
                  <a:cubicBezTo>
                    <a:pt x="43339" y="76676"/>
                    <a:pt x="43339" y="77629"/>
                    <a:pt x="44291" y="79534"/>
                  </a:cubicBezTo>
                  <a:cubicBezTo>
                    <a:pt x="44291" y="80486"/>
                    <a:pt x="45244" y="82391"/>
                    <a:pt x="46196" y="83344"/>
                  </a:cubicBezTo>
                  <a:cubicBezTo>
                    <a:pt x="48101" y="84296"/>
                    <a:pt x="50006" y="85249"/>
                    <a:pt x="51911" y="85249"/>
                  </a:cubicBezTo>
                  <a:cubicBezTo>
                    <a:pt x="53816" y="85249"/>
                    <a:pt x="54769" y="85249"/>
                    <a:pt x="55721" y="84296"/>
                  </a:cubicBezTo>
                  <a:cubicBezTo>
                    <a:pt x="56674" y="84296"/>
                    <a:pt x="57626" y="83344"/>
                    <a:pt x="58579" y="82391"/>
                  </a:cubicBezTo>
                  <a:lnTo>
                    <a:pt x="65246" y="102394"/>
                  </a:lnTo>
                  <a:cubicBezTo>
                    <a:pt x="62389" y="103346"/>
                    <a:pt x="59531" y="104299"/>
                    <a:pt x="56674" y="105251"/>
                  </a:cubicBezTo>
                  <a:cubicBezTo>
                    <a:pt x="53816" y="106204"/>
                    <a:pt x="50006" y="106204"/>
                    <a:pt x="47149" y="106204"/>
                  </a:cubicBezTo>
                  <a:cubicBezTo>
                    <a:pt x="39529" y="106204"/>
                    <a:pt x="32861" y="103346"/>
                    <a:pt x="28099" y="99536"/>
                  </a:cubicBezTo>
                  <a:cubicBezTo>
                    <a:pt x="25241" y="96679"/>
                    <a:pt x="23336" y="93821"/>
                    <a:pt x="22384" y="90011"/>
                  </a:cubicBezTo>
                  <a:cubicBezTo>
                    <a:pt x="21431" y="86201"/>
                    <a:pt x="20479" y="82391"/>
                    <a:pt x="20479" y="77629"/>
                  </a:cubicBezTo>
                  <a:lnTo>
                    <a:pt x="20479" y="4905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9" name="Google Shape;569;p69"/>
            <p:cNvSpPr/>
            <p:nvPr/>
          </p:nvSpPr>
          <p:spPr>
            <a:xfrm>
              <a:off x="4414361" y="1688306"/>
              <a:ext cx="104775" cy="114300"/>
            </a:xfrm>
            <a:custGeom>
              <a:avLst/>
              <a:gdLst/>
              <a:ahLst/>
              <a:cxnLst/>
              <a:rect l="l" t="t" r="r" b="b"/>
              <a:pathLst>
                <a:path w="104775" h="114300" extrusionOk="0">
                  <a:moveTo>
                    <a:pt x="7144" y="7144"/>
                  </a:moveTo>
                  <a:lnTo>
                    <a:pt x="30956" y="7144"/>
                  </a:lnTo>
                  <a:lnTo>
                    <a:pt x="30956" y="49054"/>
                  </a:lnTo>
                  <a:lnTo>
                    <a:pt x="32861" y="49054"/>
                  </a:lnTo>
                  <a:lnTo>
                    <a:pt x="69056" y="7144"/>
                  </a:lnTo>
                  <a:lnTo>
                    <a:pt x="96679" y="7144"/>
                  </a:lnTo>
                  <a:lnTo>
                    <a:pt x="96679" y="9049"/>
                  </a:lnTo>
                  <a:lnTo>
                    <a:pt x="57626" y="52864"/>
                  </a:lnTo>
                  <a:lnTo>
                    <a:pt x="101441" y="113824"/>
                  </a:lnTo>
                  <a:lnTo>
                    <a:pt x="101441" y="115729"/>
                  </a:lnTo>
                  <a:lnTo>
                    <a:pt x="72866" y="115729"/>
                  </a:lnTo>
                  <a:lnTo>
                    <a:pt x="42386" y="71914"/>
                  </a:lnTo>
                  <a:lnTo>
                    <a:pt x="30956" y="83344"/>
                  </a:lnTo>
                  <a:lnTo>
                    <a:pt x="30956" y="115729"/>
                  </a:lnTo>
                  <a:lnTo>
                    <a:pt x="7144" y="11572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0" name="Google Shape;570;p69"/>
            <p:cNvSpPr/>
            <p:nvPr/>
          </p:nvSpPr>
          <p:spPr>
            <a:xfrm>
              <a:off x="4513421" y="1687354"/>
              <a:ext cx="38100" cy="123825"/>
            </a:xfrm>
            <a:custGeom>
              <a:avLst/>
              <a:gdLst/>
              <a:ahLst/>
              <a:cxnLst/>
              <a:rect l="l" t="t" r="r" b="b"/>
              <a:pathLst>
                <a:path w="38100" h="123825" extrusionOk="0">
                  <a:moveTo>
                    <a:pt x="21431" y="35719"/>
                  </a:moveTo>
                  <a:cubicBezTo>
                    <a:pt x="19526" y="35719"/>
                    <a:pt x="17621" y="35719"/>
                    <a:pt x="15716" y="34766"/>
                  </a:cubicBezTo>
                  <a:cubicBezTo>
                    <a:pt x="13811" y="33814"/>
                    <a:pt x="12859" y="32861"/>
                    <a:pt x="10954" y="31909"/>
                  </a:cubicBezTo>
                  <a:cubicBezTo>
                    <a:pt x="9049" y="30956"/>
                    <a:pt x="9049" y="29051"/>
                    <a:pt x="8096" y="27146"/>
                  </a:cubicBezTo>
                  <a:cubicBezTo>
                    <a:pt x="7144" y="25241"/>
                    <a:pt x="7144" y="23336"/>
                    <a:pt x="7144" y="21431"/>
                  </a:cubicBezTo>
                  <a:cubicBezTo>
                    <a:pt x="7144" y="19526"/>
                    <a:pt x="7144" y="17621"/>
                    <a:pt x="8096" y="15716"/>
                  </a:cubicBezTo>
                  <a:cubicBezTo>
                    <a:pt x="9049" y="13811"/>
                    <a:pt x="10001" y="12859"/>
                    <a:pt x="10954" y="10954"/>
                  </a:cubicBezTo>
                  <a:cubicBezTo>
                    <a:pt x="11906" y="9049"/>
                    <a:pt x="13811" y="9049"/>
                    <a:pt x="15716" y="8096"/>
                  </a:cubicBezTo>
                  <a:cubicBezTo>
                    <a:pt x="17621" y="7144"/>
                    <a:pt x="19526" y="7144"/>
                    <a:pt x="21431" y="7144"/>
                  </a:cubicBezTo>
                  <a:cubicBezTo>
                    <a:pt x="23336" y="7144"/>
                    <a:pt x="25241" y="7144"/>
                    <a:pt x="27146" y="8096"/>
                  </a:cubicBezTo>
                  <a:cubicBezTo>
                    <a:pt x="29051" y="9049"/>
                    <a:pt x="30004" y="10001"/>
                    <a:pt x="31909" y="10954"/>
                  </a:cubicBezTo>
                  <a:cubicBezTo>
                    <a:pt x="33814" y="11906"/>
                    <a:pt x="33814" y="13811"/>
                    <a:pt x="34766" y="15716"/>
                  </a:cubicBezTo>
                  <a:cubicBezTo>
                    <a:pt x="35719" y="17621"/>
                    <a:pt x="35719" y="19526"/>
                    <a:pt x="35719" y="21431"/>
                  </a:cubicBezTo>
                  <a:cubicBezTo>
                    <a:pt x="35719" y="23336"/>
                    <a:pt x="35719" y="25241"/>
                    <a:pt x="34766" y="27146"/>
                  </a:cubicBezTo>
                  <a:cubicBezTo>
                    <a:pt x="33814" y="29051"/>
                    <a:pt x="32861" y="30004"/>
                    <a:pt x="31909" y="31909"/>
                  </a:cubicBezTo>
                  <a:cubicBezTo>
                    <a:pt x="30956" y="33814"/>
                    <a:pt x="29051" y="33814"/>
                    <a:pt x="27146" y="34766"/>
                  </a:cubicBezTo>
                  <a:cubicBezTo>
                    <a:pt x="25241" y="34766"/>
                    <a:pt x="23336" y="35719"/>
                    <a:pt x="21431" y="35719"/>
                  </a:cubicBezTo>
                  <a:close/>
                  <a:moveTo>
                    <a:pt x="10001" y="116681"/>
                  </a:moveTo>
                  <a:lnTo>
                    <a:pt x="10001" y="42386"/>
                  </a:lnTo>
                  <a:lnTo>
                    <a:pt x="32861" y="42386"/>
                  </a:lnTo>
                  <a:lnTo>
                    <a:pt x="32861" y="116681"/>
                  </a:lnTo>
                  <a:lnTo>
                    <a:pt x="10001" y="11668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1" name="Google Shape;571;p69"/>
            <p:cNvSpPr/>
            <p:nvPr/>
          </p:nvSpPr>
          <p:spPr>
            <a:xfrm>
              <a:off x="4557236" y="1720691"/>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2" name="Google Shape;572;p69"/>
            <p:cNvSpPr/>
            <p:nvPr/>
          </p:nvSpPr>
          <p:spPr>
            <a:xfrm>
              <a:off x="4640104" y="1688306"/>
              <a:ext cx="85725" cy="123825"/>
            </a:xfrm>
            <a:custGeom>
              <a:avLst/>
              <a:gdLst/>
              <a:ahLst/>
              <a:cxnLst/>
              <a:rect l="l" t="t" r="r" b="b"/>
              <a:pathLst>
                <a:path w="85725" h="123825" extrusionOk="0">
                  <a:moveTo>
                    <a:pt x="65246" y="107156"/>
                  </a:moveTo>
                  <a:lnTo>
                    <a:pt x="63341" y="107156"/>
                  </a:lnTo>
                  <a:cubicBezTo>
                    <a:pt x="61436" y="110014"/>
                    <a:pt x="58579" y="112871"/>
                    <a:pt x="55721" y="114776"/>
                  </a:cubicBezTo>
                  <a:cubicBezTo>
                    <a:pt x="51911" y="116681"/>
                    <a:pt x="47149" y="117634"/>
                    <a:pt x="42386" y="117634"/>
                  </a:cubicBezTo>
                  <a:cubicBezTo>
                    <a:pt x="37624" y="117634"/>
                    <a:pt x="32861" y="116681"/>
                    <a:pt x="29051" y="114776"/>
                  </a:cubicBezTo>
                  <a:cubicBezTo>
                    <a:pt x="25241" y="112871"/>
                    <a:pt x="20479" y="110014"/>
                    <a:pt x="17621" y="106204"/>
                  </a:cubicBezTo>
                  <a:cubicBezTo>
                    <a:pt x="14764" y="102394"/>
                    <a:pt x="11906" y="98584"/>
                    <a:pt x="10001" y="93821"/>
                  </a:cubicBezTo>
                  <a:cubicBezTo>
                    <a:pt x="8096" y="89059"/>
                    <a:pt x="7144" y="83344"/>
                    <a:pt x="7144" y="77629"/>
                  </a:cubicBezTo>
                  <a:cubicBezTo>
                    <a:pt x="7144" y="71914"/>
                    <a:pt x="8096" y="66199"/>
                    <a:pt x="10001" y="61436"/>
                  </a:cubicBezTo>
                  <a:cubicBezTo>
                    <a:pt x="11906" y="56674"/>
                    <a:pt x="14764" y="52864"/>
                    <a:pt x="17621" y="49054"/>
                  </a:cubicBezTo>
                  <a:cubicBezTo>
                    <a:pt x="20479" y="45244"/>
                    <a:pt x="24289" y="42386"/>
                    <a:pt x="29051" y="40481"/>
                  </a:cubicBezTo>
                  <a:cubicBezTo>
                    <a:pt x="33814" y="38576"/>
                    <a:pt x="37624" y="37624"/>
                    <a:pt x="42386" y="37624"/>
                  </a:cubicBezTo>
                  <a:cubicBezTo>
                    <a:pt x="48101" y="37624"/>
                    <a:pt x="51911" y="38576"/>
                    <a:pt x="55721" y="40481"/>
                  </a:cubicBezTo>
                  <a:cubicBezTo>
                    <a:pt x="59531" y="42386"/>
                    <a:pt x="62389" y="45244"/>
                    <a:pt x="63341" y="48101"/>
                  </a:cubicBezTo>
                  <a:lnTo>
                    <a:pt x="65246" y="48101"/>
                  </a:lnTo>
                  <a:lnTo>
                    <a:pt x="63341" y="37624"/>
                  </a:lnTo>
                  <a:lnTo>
                    <a:pt x="63341" y="7144"/>
                  </a:lnTo>
                  <a:lnTo>
                    <a:pt x="86201" y="7144"/>
                  </a:lnTo>
                  <a:lnTo>
                    <a:pt x="86201" y="115729"/>
                  </a:lnTo>
                  <a:lnTo>
                    <a:pt x="65246" y="115729"/>
                  </a:lnTo>
                  <a:lnTo>
                    <a:pt x="65246" y="107156"/>
                  </a:lnTo>
                  <a:close/>
                  <a:moveTo>
                    <a:pt x="47149" y="96679"/>
                  </a:moveTo>
                  <a:cubicBezTo>
                    <a:pt x="50006" y="96679"/>
                    <a:pt x="51911" y="96679"/>
                    <a:pt x="53816" y="95726"/>
                  </a:cubicBezTo>
                  <a:cubicBezTo>
                    <a:pt x="55721" y="94774"/>
                    <a:pt x="57626" y="93821"/>
                    <a:pt x="59531" y="91916"/>
                  </a:cubicBezTo>
                  <a:cubicBezTo>
                    <a:pt x="61436" y="90011"/>
                    <a:pt x="62389" y="88106"/>
                    <a:pt x="63341" y="86201"/>
                  </a:cubicBezTo>
                  <a:cubicBezTo>
                    <a:pt x="64294" y="84296"/>
                    <a:pt x="65246" y="81439"/>
                    <a:pt x="65246" y="78581"/>
                  </a:cubicBezTo>
                  <a:cubicBezTo>
                    <a:pt x="65246" y="75724"/>
                    <a:pt x="65246" y="72866"/>
                    <a:pt x="63341" y="70961"/>
                  </a:cubicBezTo>
                  <a:cubicBezTo>
                    <a:pt x="62389" y="69056"/>
                    <a:pt x="61436" y="67151"/>
                    <a:pt x="59531" y="65246"/>
                  </a:cubicBezTo>
                  <a:cubicBezTo>
                    <a:pt x="57626" y="63341"/>
                    <a:pt x="55721" y="62389"/>
                    <a:pt x="53816" y="61436"/>
                  </a:cubicBezTo>
                  <a:cubicBezTo>
                    <a:pt x="51911" y="60484"/>
                    <a:pt x="49054" y="60484"/>
                    <a:pt x="47149" y="60484"/>
                  </a:cubicBezTo>
                  <a:cubicBezTo>
                    <a:pt x="45244" y="60484"/>
                    <a:pt x="42386" y="60484"/>
                    <a:pt x="40481" y="61436"/>
                  </a:cubicBezTo>
                  <a:cubicBezTo>
                    <a:pt x="38576" y="62389"/>
                    <a:pt x="36671" y="63341"/>
                    <a:pt x="34766" y="65246"/>
                  </a:cubicBezTo>
                  <a:cubicBezTo>
                    <a:pt x="32861" y="67151"/>
                    <a:pt x="31909" y="69056"/>
                    <a:pt x="30956" y="70961"/>
                  </a:cubicBezTo>
                  <a:cubicBezTo>
                    <a:pt x="30004" y="72866"/>
                    <a:pt x="29051" y="75724"/>
                    <a:pt x="29051" y="78581"/>
                  </a:cubicBezTo>
                  <a:cubicBezTo>
                    <a:pt x="29051" y="81439"/>
                    <a:pt x="30004" y="84296"/>
                    <a:pt x="30956" y="86201"/>
                  </a:cubicBezTo>
                  <a:cubicBezTo>
                    <a:pt x="31909" y="88106"/>
                    <a:pt x="32861" y="90011"/>
                    <a:pt x="34766" y="91916"/>
                  </a:cubicBezTo>
                  <a:cubicBezTo>
                    <a:pt x="36671" y="93821"/>
                    <a:pt x="38576" y="94774"/>
                    <a:pt x="40481" y="95726"/>
                  </a:cubicBezTo>
                  <a:cubicBezTo>
                    <a:pt x="42386" y="96679"/>
                    <a:pt x="45244" y="96679"/>
                    <a:pt x="47149" y="96679"/>
                  </a:cubicBez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3" name="Google Shape;573;p69"/>
            <p:cNvSpPr/>
            <p:nvPr/>
          </p:nvSpPr>
          <p:spPr>
            <a:xfrm>
              <a:off x="3920966" y="2785586"/>
              <a:ext cx="1295400" cy="685800"/>
            </a:xfrm>
            <a:custGeom>
              <a:avLst/>
              <a:gdLst/>
              <a:ahLst/>
              <a:cxnLst/>
              <a:rect l="l" t="t" r="r" b="b"/>
              <a:pathLst>
                <a:path w="1295400" h="685800" extrusionOk="0">
                  <a:moveTo>
                    <a:pt x="1288256" y="352901"/>
                  </a:moveTo>
                  <a:cubicBezTo>
                    <a:pt x="1291114" y="348139"/>
                    <a:pt x="1293971" y="344329"/>
                    <a:pt x="1295876" y="339566"/>
                  </a:cubicBezTo>
                  <a:lnTo>
                    <a:pt x="651986" y="7144"/>
                  </a:lnTo>
                  <a:lnTo>
                    <a:pt x="7144" y="339566"/>
                  </a:lnTo>
                  <a:cubicBezTo>
                    <a:pt x="9049" y="344329"/>
                    <a:pt x="11906" y="349091"/>
                    <a:pt x="14764" y="352901"/>
                  </a:cubicBezTo>
                  <a:lnTo>
                    <a:pt x="651986" y="681514"/>
                  </a:lnTo>
                  <a:lnTo>
                    <a:pt x="1288256" y="35290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4" name="Google Shape;574;p69"/>
            <p:cNvSpPr/>
            <p:nvPr/>
          </p:nvSpPr>
          <p:spPr>
            <a:xfrm>
              <a:off x="3929539" y="3131344"/>
              <a:ext cx="647700" cy="514350"/>
            </a:xfrm>
            <a:custGeom>
              <a:avLst/>
              <a:gdLst/>
              <a:ahLst/>
              <a:cxnLst/>
              <a:rect l="l" t="t" r="r" b="b"/>
              <a:pathLst>
                <a:path w="647700" h="514350" extrusionOk="0">
                  <a:moveTo>
                    <a:pt x="7144" y="7144"/>
                  </a:moveTo>
                  <a:cubicBezTo>
                    <a:pt x="11906" y="14764"/>
                    <a:pt x="18574" y="21431"/>
                    <a:pt x="25241" y="28099"/>
                  </a:cubicBezTo>
                  <a:lnTo>
                    <a:pt x="589121" y="494824"/>
                  </a:lnTo>
                  <a:cubicBezTo>
                    <a:pt x="605314" y="508159"/>
                    <a:pt x="624364" y="514826"/>
                    <a:pt x="643414" y="514826"/>
                  </a:cubicBezTo>
                  <a:lnTo>
                    <a:pt x="643414" y="335756"/>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5" name="Google Shape;575;p69"/>
            <p:cNvSpPr/>
            <p:nvPr/>
          </p:nvSpPr>
          <p:spPr>
            <a:xfrm>
              <a:off x="4565809" y="3130391"/>
              <a:ext cx="647700" cy="514350"/>
            </a:xfrm>
            <a:custGeom>
              <a:avLst/>
              <a:gdLst/>
              <a:ahLst/>
              <a:cxnLst/>
              <a:rect l="l" t="t" r="r" b="b"/>
              <a:pathLst>
                <a:path w="647700" h="514350" extrusionOk="0">
                  <a:moveTo>
                    <a:pt x="61436" y="494824"/>
                  </a:moveTo>
                  <a:lnTo>
                    <a:pt x="625316" y="28099"/>
                  </a:lnTo>
                  <a:cubicBezTo>
                    <a:pt x="632936" y="22384"/>
                    <a:pt x="638651" y="14764"/>
                    <a:pt x="643414" y="7144"/>
                  </a:cubicBezTo>
                  <a:lnTo>
                    <a:pt x="7144" y="336709"/>
                  </a:lnTo>
                  <a:lnTo>
                    <a:pt x="7144" y="514826"/>
                  </a:lnTo>
                  <a:cubicBezTo>
                    <a:pt x="26194" y="514826"/>
                    <a:pt x="45244" y="508159"/>
                    <a:pt x="61436" y="494824"/>
                  </a:cubicBez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6" name="Google Shape;576;p69"/>
            <p:cNvSpPr/>
            <p:nvPr/>
          </p:nvSpPr>
          <p:spPr>
            <a:xfrm>
              <a:off x="4756309" y="2581751"/>
              <a:ext cx="152400" cy="85725"/>
            </a:xfrm>
            <a:custGeom>
              <a:avLst/>
              <a:gdLst/>
              <a:ahLst/>
              <a:cxnLst/>
              <a:rect l="l" t="t" r="r" b="b"/>
              <a:pathLst>
                <a:path w="152400" h="85725" extrusionOk="0">
                  <a:moveTo>
                    <a:pt x="7144" y="44291"/>
                  </a:moveTo>
                  <a:lnTo>
                    <a:pt x="77629" y="7144"/>
                  </a:lnTo>
                  <a:lnTo>
                    <a:pt x="149066" y="44291"/>
                  </a:lnTo>
                  <a:lnTo>
                    <a:pt x="77629" y="80486"/>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7" name="Google Shape;577;p69"/>
            <p:cNvSpPr/>
            <p:nvPr/>
          </p:nvSpPr>
          <p:spPr>
            <a:xfrm>
              <a:off x="4756309" y="2618899"/>
              <a:ext cx="133350" cy="495300"/>
            </a:xfrm>
            <a:custGeom>
              <a:avLst/>
              <a:gdLst/>
              <a:ahLst/>
              <a:cxnLst/>
              <a:rect l="l" t="t" r="r" b="b"/>
              <a:pathLst>
                <a:path w="133350" h="495300" extrusionOk="0">
                  <a:moveTo>
                    <a:pt x="7144" y="427196"/>
                  </a:moveTo>
                  <a:lnTo>
                    <a:pt x="7144" y="7144"/>
                  </a:lnTo>
                  <a:lnTo>
                    <a:pt x="77629" y="43339"/>
                  </a:lnTo>
                  <a:lnTo>
                    <a:pt x="126206" y="489109"/>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8" name="Google Shape;578;p69"/>
            <p:cNvSpPr/>
            <p:nvPr/>
          </p:nvSpPr>
          <p:spPr>
            <a:xfrm>
              <a:off x="4826794" y="2618899"/>
              <a:ext cx="180975" cy="495300"/>
            </a:xfrm>
            <a:custGeom>
              <a:avLst/>
              <a:gdLst/>
              <a:ahLst/>
              <a:cxnLst/>
              <a:rect l="l" t="t" r="r" b="b"/>
              <a:pathLst>
                <a:path w="180975" h="495300" extrusionOk="0">
                  <a:moveTo>
                    <a:pt x="7144" y="43339"/>
                  </a:moveTo>
                  <a:lnTo>
                    <a:pt x="78581" y="7144"/>
                  </a:lnTo>
                  <a:lnTo>
                    <a:pt x="175736" y="427196"/>
                  </a:lnTo>
                  <a:lnTo>
                    <a:pt x="55721" y="489109"/>
                  </a:lnTo>
                  <a:close/>
                </a:path>
              </a:pathLst>
            </a:custGeom>
            <a:solidFill>
              <a:srgbClr val="AAAA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9" name="Google Shape;579;p69"/>
            <p:cNvSpPr/>
            <p:nvPr/>
          </p:nvSpPr>
          <p:spPr>
            <a:xfrm>
              <a:off x="4903946" y="2900839"/>
              <a:ext cx="228600" cy="361950"/>
            </a:xfrm>
            <a:custGeom>
              <a:avLst/>
              <a:gdLst/>
              <a:ahLst/>
              <a:cxnLst/>
              <a:rect l="l" t="t" r="r" b="b"/>
              <a:pathLst>
                <a:path w="228600" h="361950" extrusionOk="0">
                  <a:moveTo>
                    <a:pt x="7144" y="354806"/>
                  </a:moveTo>
                  <a:lnTo>
                    <a:pt x="221456" y="244316"/>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0" name="Google Shape;580;p69"/>
            <p:cNvSpPr/>
            <p:nvPr/>
          </p:nvSpPr>
          <p:spPr>
            <a:xfrm>
              <a:off x="4689634" y="2900839"/>
              <a:ext cx="228600" cy="361950"/>
            </a:xfrm>
            <a:custGeom>
              <a:avLst/>
              <a:gdLst/>
              <a:ahLst/>
              <a:cxnLst/>
              <a:rect l="l" t="t" r="r" b="b"/>
              <a:pathLst>
                <a:path w="228600" h="361950" extrusionOk="0">
                  <a:moveTo>
                    <a:pt x="221456" y="354806"/>
                  </a:moveTo>
                  <a:lnTo>
                    <a:pt x="221456" y="7144"/>
                  </a:lnTo>
                  <a:lnTo>
                    <a:pt x="7144" y="24431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1" name="Google Shape;581;p69"/>
            <p:cNvSpPr/>
            <p:nvPr/>
          </p:nvSpPr>
          <p:spPr>
            <a:xfrm>
              <a:off x="4903946" y="2797969"/>
              <a:ext cx="171450" cy="266700"/>
            </a:xfrm>
            <a:custGeom>
              <a:avLst/>
              <a:gdLst/>
              <a:ahLst/>
              <a:cxnLst/>
              <a:rect l="l" t="t" r="r" b="b"/>
              <a:pathLst>
                <a:path w="171450" h="266700" extrusionOk="0">
                  <a:moveTo>
                    <a:pt x="7144" y="268129"/>
                  </a:moveTo>
                  <a:lnTo>
                    <a:pt x="168116" y="185261"/>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2" name="Google Shape;582;p69"/>
            <p:cNvSpPr/>
            <p:nvPr/>
          </p:nvSpPr>
          <p:spPr>
            <a:xfrm>
              <a:off x="4743926" y="2797969"/>
              <a:ext cx="171450" cy="266700"/>
            </a:xfrm>
            <a:custGeom>
              <a:avLst/>
              <a:gdLst/>
              <a:ahLst/>
              <a:cxnLst/>
              <a:rect l="l" t="t" r="r" b="b"/>
              <a:pathLst>
                <a:path w="171450" h="266700" extrusionOk="0">
                  <a:moveTo>
                    <a:pt x="167164" y="268129"/>
                  </a:moveTo>
                  <a:lnTo>
                    <a:pt x="167164" y="7144"/>
                  </a:lnTo>
                  <a:lnTo>
                    <a:pt x="7144" y="18526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3" name="Google Shape;583;p69"/>
            <p:cNvSpPr/>
            <p:nvPr/>
          </p:nvSpPr>
          <p:spPr>
            <a:xfrm>
              <a:off x="4903946" y="2706529"/>
              <a:ext cx="114300" cy="180975"/>
            </a:xfrm>
            <a:custGeom>
              <a:avLst/>
              <a:gdLst/>
              <a:ahLst/>
              <a:cxnLst/>
              <a:rect l="l" t="t" r="r" b="b"/>
              <a:pathLst>
                <a:path w="114300" h="180975" extrusionOk="0">
                  <a:moveTo>
                    <a:pt x="7144" y="181451"/>
                  </a:moveTo>
                  <a:lnTo>
                    <a:pt x="114776" y="126206"/>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4" name="Google Shape;584;p69"/>
            <p:cNvSpPr/>
            <p:nvPr/>
          </p:nvSpPr>
          <p:spPr>
            <a:xfrm>
              <a:off x="4796314" y="2706529"/>
              <a:ext cx="114300" cy="180975"/>
            </a:xfrm>
            <a:custGeom>
              <a:avLst/>
              <a:gdLst/>
              <a:ahLst/>
              <a:cxnLst/>
              <a:rect l="l" t="t" r="r" b="b"/>
              <a:pathLst>
                <a:path w="114300" h="180975" extrusionOk="0">
                  <a:moveTo>
                    <a:pt x="114776" y="181451"/>
                  </a:moveTo>
                  <a:lnTo>
                    <a:pt x="114776" y="7144"/>
                  </a:lnTo>
                  <a:lnTo>
                    <a:pt x="7144" y="126206"/>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5" name="Google Shape;585;p69"/>
            <p:cNvSpPr/>
            <p:nvPr/>
          </p:nvSpPr>
          <p:spPr>
            <a:xfrm>
              <a:off x="4227671" y="2877026"/>
              <a:ext cx="238125" cy="381000"/>
            </a:xfrm>
            <a:custGeom>
              <a:avLst/>
              <a:gdLst/>
              <a:ahLst/>
              <a:cxnLst/>
              <a:rect l="l" t="t" r="r" b="b"/>
              <a:pathLst>
                <a:path w="238125" h="381000" extrusionOk="0">
                  <a:moveTo>
                    <a:pt x="7144" y="378619"/>
                  </a:moveTo>
                  <a:lnTo>
                    <a:pt x="235744" y="260509"/>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6" name="Google Shape;586;p69"/>
            <p:cNvSpPr/>
            <p:nvPr/>
          </p:nvSpPr>
          <p:spPr>
            <a:xfrm>
              <a:off x="3999071" y="2877026"/>
              <a:ext cx="238125" cy="381000"/>
            </a:xfrm>
            <a:custGeom>
              <a:avLst/>
              <a:gdLst/>
              <a:ahLst/>
              <a:cxnLst/>
              <a:rect l="l" t="t" r="r" b="b"/>
              <a:pathLst>
                <a:path w="238125" h="381000" extrusionOk="0">
                  <a:moveTo>
                    <a:pt x="235744" y="378619"/>
                  </a:moveTo>
                  <a:lnTo>
                    <a:pt x="235744" y="7144"/>
                  </a:lnTo>
                  <a:lnTo>
                    <a:pt x="7144" y="260509"/>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7" name="Google Shape;587;p69"/>
            <p:cNvSpPr/>
            <p:nvPr/>
          </p:nvSpPr>
          <p:spPr>
            <a:xfrm>
              <a:off x="4227671" y="2767489"/>
              <a:ext cx="180975" cy="285750"/>
            </a:xfrm>
            <a:custGeom>
              <a:avLst/>
              <a:gdLst/>
              <a:ahLst/>
              <a:cxnLst/>
              <a:rect l="l" t="t" r="r" b="b"/>
              <a:pathLst>
                <a:path w="180975" h="285750" extrusionOk="0">
                  <a:moveTo>
                    <a:pt x="7144" y="286226"/>
                  </a:moveTo>
                  <a:lnTo>
                    <a:pt x="178594" y="197644"/>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8" name="Google Shape;588;p69"/>
            <p:cNvSpPr/>
            <p:nvPr/>
          </p:nvSpPr>
          <p:spPr>
            <a:xfrm>
              <a:off x="4056221" y="2767489"/>
              <a:ext cx="180975" cy="285750"/>
            </a:xfrm>
            <a:custGeom>
              <a:avLst/>
              <a:gdLst/>
              <a:ahLst/>
              <a:cxnLst/>
              <a:rect l="l" t="t" r="r" b="b"/>
              <a:pathLst>
                <a:path w="180975" h="285750" extrusionOk="0">
                  <a:moveTo>
                    <a:pt x="178594" y="286226"/>
                  </a:moveTo>
                  <a:lnTo>
                    <a:pt x="178594" y="7144"/>
                  </a:lnTo>
                  <a:lnTo>
                    <a:pt x="7144" y="1976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9" name="Google Shape;589;p69"/>
            <p:cNvSpPr/>
            <p:nvPr/>
          </p:nvSpPr>
          <p:spPr>
            <a:xfrm>
              <a:off x="4227671" y="2691289"/>
              <a:ext cx="123825" cy="200025"/>
            </a:xfrm>
            <a:custGeom>
              <a:avLst/>
              <a:gdLst/>
              <a:ahLst/>
              <a:cxnLst/>
              <a:rect l="l" t="t" r="r" b="b"/>
              <a:pathLst>
                <a:path w="123825" h="200025" extrusionOk="0">
                  <a:moveTo>
                    <a:pt x="7144" y="193834"/>
                  </a:moveTo>
                  <a:lnTo>
                    <a:pt x="122396" y="13477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0" name="Google Shape;590;p69"/>
            <p:cNvSpPr/>
            <p:nvPr/>
          </p:nvSpPr>
          <p:spPr>
            <a:xfrm>
              <a:off x="4113371" y="2691289"/>
              <a:ext cx="123825" cy="200025"/>
            </a:xfrm>
            <a:custGeom>
              <a:avLst/>
              <a:gdLst/>
              <a:ahLst/>
              <a:cxnLst/>
              <a:rect l="l" t="t" r="r" b="b"/>
              <a:pathLst>
                <a:path w="123825" h="200025" extrusionOk="0">
                  <a:moveTo>
                    <a:pt x="121444" y="193834"/>
                  </a:moveTo>
                  <a:lnTo>
                    <a:pt x="121444" y="7144"/>
                  </a:lnTo>
                  <a:lnTo>
                    <a:pt x="7144" y="134779"/>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1" name="Google Shape;591;p69"/>
            <p:cNvSpPr/>
            <p:nvPr/>
          </p:nvSpPr>
          <p:spPr>
            <a:xfrm>
              <a:off x="4227671" y="3134201"/>
              <a:ext cx="685800" cy="295275"/>
            </a:xfrm>
            <a:custGeom>
              <a:avLst/>
              <a:gdLst/>
              <a:ahLst/>
              <a:cxnLst/>
              <a:rect l="l" t="t" r="r" b="b"/>
              <a:pathLst>
                <a:path w="685800" h="295275" extrusionOk="0">
                  <a:moveTo>
                    <a:pt x="684371" y="121444"/>
                  </a:moveTo>
                  <a:lnTo>
                    <a:pt x="345281" y="295751"/>
                  </a:lnTo>
                  <a:lnTo>
                    <a:pt x="7144" y="121444"/>
                  </a:lnTo>
                  <a:lnTo>
                    <a:pt x="345281"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2" name="Google Shape;592;p69"/>
            <p:cNvSpPr/>
            <p:nvPr/>
          </p:nvSpPr>
          <p:spPr>
            <a:xfrm>
              <a:off x="4462939" y="2966561"/>
              <a:ext cx="447675" cy="466725"/>
            </a:xfrm>
            <a:custGeom>
              <a:avLst/>
              <a:gdLst/>
              <a:ahLst/>
              <a:cxnLst/>
              <a:rect l="l" t="t" r="r" b="b"/>
              <a:pathLst>
                <a:path w="447675" h="466725" extrusionOk="0">
                  <a:moveTo>
                    <a:pt x="7144" y="158591"/>
                  </a:moveTo>
                  <a:lnTo>
                    <a:pt x="110014" y="463391"/>
                  </a:lnTo>
                  <a:lnTo>
                    <a:pt x="448151" y="289084"/>
                  </a:lnTo>
                  <a:lnTo>
                    <a:pt x="300514"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3" name="Google Shape;593;p69"/>
            <p:cNvSpPr/>
            <p:nvPr/>
          </p:nvSpPr>
          <p:spPr>
            <a:xfrm>
              <a:off x="4227671" y="2996089"/>
              <a:ext cx="352425" cy="438150"/>
            </a:xfrm>
            <a:custGeom>
              <a:avLst/>
              <a:gdLst/>
              <a:ahLst/>
              <a:cxnLst/>
              <a:rect l="l" t="t" r="r" b="b"/>
              <a:pathLst>
                <a:path w="352425" h="438150" extrusionOk="0">
                  <a:moveTo>
                    <a:pt x="7144" y="7144"/>
                  </a:moveTo>
                  <a:lnTo>
                    <a:pt x="7144" y="259556"/>
                  </a:lnTo>
                  <a:lnTo>
                    <a:pt x="345281" y="433864"/>
                  </a:lnTo>
                  <a:lnTo>
                    <a:pt x="242411" y="129064"/>
                  </a:lnTo>
                  <a:close/>
                </a:path>
              </a:pathLst>
            </a:custGeom>
            <a:solidFill>
              <a:srgbClr val="AAAA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4" name="Google Shape;594;p69"/>
            <p:cNvSpPr/>
            <p:nvPr/>
          </p:nvSpPr>
          <p:spPr>
            <a:xfrm>
              <a:off x="4227671" y="2875121"/>
              <a:ext cx="542925" cy="257175"/>
            </a:xfrm>
            <a:custGeom>
              <a:avLst/>
              <a:gdLst/>
              <a:ahLst/>
              <a:cxnLst/>
              <a:rect l="l" t="t" r="r" b="b"/>
              <a:pathLst>
                <a:path w="542925" h="257175" extrusionOk="0">
                  <a:moveTo>
                    <a:pt x="7144" y="128111"/>
                  </a:moveTo>
                  <a:lnTo>
                    <a:pt x="242411" y="250031"/>
                  </a:lnTo>
                  <a:lnTo>
                    <a:pt x="535781" y="98584"/>
                  </a:lnTo>
                  <a:lnTo>
                    <a:pt x="242411"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5" name="Google Shape;595;p69"/>
            <p:cNvSpPr/>
            <p:nvPr/>
          </p:nvSpPr>
          <p:spPr>
            <a:xfrm>
              <a:off x="4227671" y="2727484"/>
              <a:ext cx="342900" cy="400050"/>
            </a:xfrm>
            <a:custGeom>
              <a:avLst/>
              <a:gdLst/>
              <a:ahLst/>
              <a:cxnLst/>
              <a:rect l="l" t="t" r="r" b="b"/>
              <a:pathLst>
                <a:path w="342900" h="400050" extrusionOk="0">
                  <a:moveTo>
                    <a:pt x="335756" y="110014"/>
                  </a:moveTo>
                  <a:lnTo>
                    <a:pt x="242411" y="397669"/>
                  </a:lnTo>
                  <a:lnTo>
                    <a:pt x="7144" y="275749"/>
                  </a:lnTo>
                  <a:lnTo>
                    <a:pt x="136684" y="7144"/>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6" name="Google Shape;596;p69"/>
            <p:cNvSpPr/>
            <p:nvPr/>
          </p:nvSpPr>
          <p:spPr>
            <a:xfrm>
              <a:off x="4462939" y="2727484"/>
              <a:ext cx="304800" cy="400050"/>
            </a:xfrm>
            <a:custGeom>
              <a:avLst/>
              <a:gdLst/>
              <a:ahLst/>
              <a:cxnLst/>
              <a:rect l="l" t="t" r="r" b="b"/>
              <a:pathLst>
                <a:path w="304800" h="400050" extrusionOk="0">
                  <a:moveTo>
                    <a:pt x="300514" y="7144"/>
                  </a:moveTo>
                  <a:lnTo>
                    <a:pt x="300514" y="246221"/>
                  </a:lnTo>
                  <a:lnTo>
                    <a:pt x="7144" y="397669"/>
                  </a:lnTo>
                  <a:lnTo>
                    <a:pt x="100489" y="110014"/>
                  </a:lnTo>
                  <a:close/>
                </a:path>
              </a:pathLst>
            </a:custGeom>
            <a:solidFill>
              <a:srgbClr val="A0A0A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7" name="Google Shape;597;p69"/>
            <p:cNvSpPr/>
            <p:nvPr/>
          </p:nvSpPr>
          <p:spPr>
            <a:xfrm>
              <a:off x="4357211" y="2624614"/>
              <a:ext cx="409575" cy="219075"/>
            </a:xfrm>
            <a:custGeom>
              <a:avLst/>
              <a:gdLst/>
              <a:ahLst/>
              <a:cxnLst/>
              <a:rect l="l" t="t" r="r" b="b"/>
              <a:pathLst>
                <a:path w="409575" h="219075" extrusionOk="0">
                  <a:moveTo>
                    <a:pt x="406241" y="110014"/>
                  </a:moveTo>
                  <a:lnTo>
                    <a:pt x="206216" y="212884"/>
                  </a:lnTo>
                  <a:lnTo>
                    <a:pt x="7144" y="110014"/>
                  </a:lnTo>
                  <a:lnTo>
                    <a:pt x="206216"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8" name="Google Shape;598;p69"/>
            <p:cNvSpPr/>
            <p:nvPr/>
          </p:nvSpPr>
          <p:spPr>
            <a:xfrm>
              <a:off x="4357211" y="2353151"/>
              <a:ext cx="409575" cy="219075"/>
            </a:xfrm>
            <a:custGeom>
              <a:avLst/>
              <a:gdLst/>
              <a:ahLst/>
              <a:cxnLst/>
              <a:rect l="l" t="t" r="r" b="b"/>
              <a:pathLst>
                <a:path w="409575" h="219075" extrusionOk="0">
                  <a:moveTo>
                    <a:pt x="7144" y="110014"/>
                  </a:moveTo>
                  <a:lnTo>
                    <a:pt x="206216" y="7144"/>
                  </a:lnTo>
                  <a:lnTo>
                    <a:pt x="406241" y="110014"/>
                  </a:lnTo>
                  <a:lnTo>
                    <a:pt x="206216" y="213836"/>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9" name="Google Shape;599;p69"/>
            <p:cNvSpPr/>
            <p:nvPr/>
          </p:nvSpPr>
          <p:spPr>
            <a:xfrm>
              <a:off x="4357211" y="2456021"/>
              <a:ext cx="209550" cy="247650"/>
            </a:xfrm>
            <a:custGeom>
              <a:avLst/>
              <a:gdLst/>
              <a:ahLst/>
              <a:cxnLst/>
              <a:rect l="l" t="t" r="r" b="b"/>
              <a:pathLst>
                <a:path w="209550" h="247650" extrusionOk="0">
                  <a:moveTo>
                    <a:pt x="7144" y="139541"/>
                  </a:moveTo>
                  <a:lnTo>
                    <a:pt x="7144" y="7144"/>
                  </a:lnTo>
                  <a:lnTo>
                    <a:pt x="206216" y="110966"/>
                  </a:lnTo>
                  <a:lnTo>
                    <a:pt x="206216" y="24241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0" name="Google Shape;600;p69"/>
            <p:cNvSpPr/>
            <p:nvPr/>
          </p:nvSpPr>
          <p:spPr>
            <a:xfrm>
              <a:off x="4556284" y="2456021"/>
              <a:ext cx="209550" cy="247650"/>
            </a:xfrm>
            <a:custGeom>
              <a:avLst/>
              <a:gdLst/>
              <a:ahLst/>
              <a:cxnLst/>
              <a:rect l="l" t="t" r="r" b="b"/>
              <a:pathLst>
                <a:path w="209550" h="247650" extrusionOk="0">
                  <a:moveTo>
                    <a:pt x="7144" y="110966"/>
                  </a:moveTo>
                  <a:lnTo>
                    <a:pt x="207169" y="7144"/>
                  </a:lnTo>
                  <a:lnTo>
                    <a:pt x="207169" y="139541"/>
                  </a:lnTo>
                  <a:lnTo>
                    <a:pt x="7144" y="24241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1" name="Google Shape;601;p69"/>
            <p:cNvSpPr/>
            <p:nvPr/>
          </p:nvSpPr>
          <p:spPr>
            <a:xfrm>
              <a:off x="4357211" y="2578894"/>
              <a:ext cx="209550" cy="257175"/>
            </a:xfrm>
            <a:custGeom>
              <a:avLst/>
              <a:gdLst/>
              <a:ahLst/>
              <a:cxnLst/>
              <a:rect l="l" t="t" r="r" b="b"/>
              <a:pathLst>
                <a:path w="209550" h="257175" extrusionOk="0">
                  <a:moveTo>
                    <a:pt x="7144" y="155734"/>
                  </a:moveTo>
                  <a:lnTo>
                    <a:pt x="7144" y="7144"/>
                  </a:lnTo>
                  <a:lnTo>
                    <a:pt x="206216" y="110014"/>
                  </a:lnTo>
                  <a:lnTo>
                    <a:pt x="206216" y="258604"/>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2" name="Google Shape;602;p69"/>
            <p:cNvSpPr/>
            <p:nvPr/>
          </p:nvSpPr>
          <p:spPr>
            <a:xfrm>
              <a:off x="4556284" y="2578894"/>
              <a:ext cx="209550" cy="257175"/>
            </a:xfrm>
            <a:custGeom>
              <a:avLst/>
              <a:gdLst/>
              <a:ahLst/>
              <a:cxnLst/>
              <a:rect l="l" t="t" r="r" b="b"/>
              <a:pathLst>
                <a:path w="209550" h="257175" extrusionOk="0">
                  <a:moveTo>
                    <a:pt x="7144" y="110014"/>
                  </a:moveTo>
                  <a:lnTo>
                    <a:pt x="207169" y="7144"/>
                  </a:lnTo>
                  <a:lnTo>
                    <a:pt x="207169" y="155734"/>
                  </a:lnTo>
                  <a:lnTo>
                    <a:pt x="7144" y="258604"/>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3" name="Google Shape;603;p69"/>
            <p:cNvSpPr/>
            <p:nvPr/>
          </p:nvSpPr>
          <p:spPr>
            <a:xfrm>
              <a:off x="4513421" y="2298859"/>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4" name="Google Shape;604;p69"/>
            <p:cNvSpPr/>
            <p:nvPr/>
          </p:nvSpPr>
          <p:spPr>
            <a:xfrm>
              <a:off x="4513421" y="2321719"/>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5" name="Google Shape;605;p69"/>
            <p:cNvSpPr/>
            <p:nvPr/>
          </p:nvSpPr>
          <p:spPr>
            <a:xfrm>
              <a:off x="4556284" y="2321719"/>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6" name="Google Shape;606;p69"/>
            <p:cNvSpPr/>
            <p:nvPr/>
          </p:nvSpPr>
          <p:spPr>
            <a:xfrm>
              <a:off x="4435316" y="2339816"/>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7" name="Google Shape;607;p69"/>
            <p:cNvSpPr/>
            <p:nvPr/>
          </p:nvSpPr>
          <p:spPr>
            <a:xfrm>
              <a:off x="4435316" y="2361724"/>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8" name="Google Shape;608;p69"/>
            <p:cNvSpPr/>
            <p:nvPr/>
          </p:nvSpPr>
          <p:spPr>
            <a:xfrm>
              <a:off x="4478179" y="2361724"/>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9" name="Google Shape;609;p69"/>
            <p:cNvSpPr/>
            <p:nvPr/>
          </p:nvSpPr>
          <p:spPr>
            <a:xfrm>
              <a:off x="4357211" y="2379821"/>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0" name="Google Shape;610;p69"/>
            <p:cNvSpPr/>
            <p:nvPr/>
          </p:nvSpPr>
          <p:spPr>
            <a:xfrm>
              <a:off x="4357211" y="2402681"/>
              <a:ext cx="57150" cy="85725"/>
            </a:xfrm>
            <a:custGeom>
              <a:avLst/>
              <a:gdLst/>
              <a:ahLst/>
              <a:cxnLst/>
              <a:rect l="l" t="t" r="r" b="b"/>
              <a:pathLst>
                <a:path w="57150" h="85725" extrusionOk="0">
                  <a:moveTo>
                    <a:pt x="7144" y="7144"/>
                  </a:moveTo>
                  <a:lnTo>
                    <a:pt x="7144" y="60484"/>
                  </a:lnTo>
                  <a:lnTo>
                    <a:pt x="50006" y="83344"/>
                  </a:lnTo>
                  <a:lnTo>
                    <a:pt x="50006" y="2905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1" name="Google Shape;611;p69"/>
            <p:cNvSpPr/>
            <p:nvPr/>
          </p:nvSpPr>
          <p:spPr>
            <a:xfrm>
              <a:off x="4400074" y="2402681"/>
              <a:ext cx="57150" cy="85725"/>
            </a:xfrm>
            <a:custGeom>
              <a:avLst/>
              <a:gdLst/>
              <a:ahLst/>
              <a:cxnLst/>
              <a:rect l="l" t="t" r="r" b="b"/>
              <a:pathLst>
                <a:path w="57150" h="85725" extrusionOk="0">
                  <a:moveTo>
                    <a:pt x="7144" y="29051"/>
                  </a:moveTo>
                  <a:lnTo>
                    <a:pt x="50959" y="7144"/>
                  </a:lnTo>
                  <a:lnTo>
                    <a:pt x="50959" y="60484"/>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2" name="Google Shape;612;p69"/>
            <p:cNvSpPr/>
            <p:nvPr/>
          </p:nvSpPr>
          <p:spPr>
            <a:xfrm>
              <a:off x="4435316" y="2419826"/>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3" name="Google Shape;613;p69"/>
            <p:cNvSpPr/>
            <p:nvPr/>
          </p:nvSpPr>
          <p:spPr>
            <a:xfrm>
              <a:off x="4435316" y="2442686"/>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4" name="Google Shape;614;p69"/>
            <p:cNvSpPr/>
            <p:nvPr/>
          </p:nvSpPr>
          <p:spPr>
            <a:xfrm>
              <a:off x="4478179" y="2442686"/>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5" name="Google Shape;615;p69"/>
            <p:cNvSpPr/>
            <p:nvPr/>
          </p:nvSpPr>
          <p:spPr>
            <a:xfrm>
              <a:off x="4591526" y="2339816"/>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6" name="Google Shape;616;p69"/>
            <p:cNvSpPr/>
            <p:nvPr/>
          </p:nvSpPr>
          <p:spPr>
            <a:xfrm>
              <a:off x="4591526" y="2361724"/>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7" name="Google Shape;617;p69"/>
            <p:cNvSpPr/>
            <p:nvPr/>
          </p:nvSpPr>
          <p:spPr>
            <a:xfrm>
              <a:off x="4634389" y="2361724"/>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8" name="Google Shape;618;p69"/>
            <p:cNvSpPr/>
            <p:nvPr/>
          </p:nvSpPr>
          <p:spPr>
            <a:xfrm>
              <a:off x="4669631" y="2379821"/>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9" name="Google Shape;619;p69"/>
            <p:cNvSpPr/>
            <p:nvPr/>
          </p:nvSpPr>
          <p:spPr>
            <a:xfrm>
              <a:off x="4669631" y="2402681"/>
              <a:ext cx="57150" cy="85725"/>
            </a:xfrm>
            <a:custGeom>
              <a:avLst/>
              <a:gdLst/>
              <a:ahLst/>
              <a:cxnLst/>
              <a:rect l="l" t="t" r="r" b="b"/>
              <a:pathLst>
                <a:path w="57150" h="85725" extrusionOk="0">
                  <a:moveTo>
                    <a:pt x="7144" y="7144"/>
                  </a:moveTo>
                  <a:lnTo>
                    <a:pt x="7144" y="60484"/>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0" name="Google Shape;620;p69"/>
            <p:cNvSpPr/>
            <p:nvPr/>
          </p:nvSpPr>
          <p:spPr>
            <a:xfrm>
              <a:off x="4712494" y="2402681"/>
              <a:ext cx="57150" cy="85725"/>
            </a:xfrm>
            <a:custGeom>
              <a:avLst/>
              <a:gdLst/>
              <a:ahLst/>
              <a:cxnLst/>
              <a:rect l="l" t="t" r="r" b="b"/>
              <a:pathLst>
                <a:path w="57150" h="85725" extrusionOk="0">
                  <a:moveTo>
                    <a:pt x="7144" y="29051"/>
                  </a:moveTo>
                  <a:lnTo>
                    <a:pt x="50959" y="7144"/>
                  </a:lnTo>
                  <a:lnTo>
                    <a:pt x="50959" y="60484"/>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1" name="Google Shape;621;p69"/>
            <p:cNvSpPr/>
            <p:nvPr/>
          </p:nvSpPr>
          <p:spPr>
            <a:xfrm>
              <a:off x="4591526" y="2419826"/>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2" name="Google Shape;622;p69"/>
            <p:cNvSpPr/>
            <p:nvPr/>
          </p:nvSpPr>
          <p:spPr>
            <a:xfrm>
              <a:off x="4591526" y="2442686"/>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3" name="Google Shape;623;p69"/>
            <p:cNvSpPr/>
            <p:nvPr/>
          </p:nvSpPr>
          <p:spPr>
            <a:xfrm>
              <a:off x="4634389" y="2442686"/>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4" name="Google Shape;624;p69"/>
            <p:cNvSpPr/>
            <p:nvPr/>
          </p:nvSpPr>
          <p:spPr>
            <a:xfrm>
              <a:off x="4513421" y="2460784"/>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5" name="Google Shape;625;p69"/>
            <p:cNvSpPr/>
            <p:nvPr/>
          </p:nvSpPr>
          <p:spPr>
            <a:xfrm>
              <a:off x="4513421" y="2482691"/>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6" name="Google Shape;626;p69"/>
            <p:cNvSpPr/>
            <p:nvPr/>
          </p:nvSpPr>
          <p:spPr>
            <a:xfrm>
              <a:off x="4556284" y="2482691"/>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7" name="Google Shape;627;p69"/>
            <p:cNvSpPr/>
            <p:nvPr/>
          </p:nvSpPr>
          <p:spPr>
            <a:xfrm>
              <a:off x="4462939" y="2935129"/>
              <a:ext cx="123825" cy="190500"/>
            </a:xfrm>
            <a:custGeom>
              <a:avLst/>
              <a:gdLst/>
              <a:ahLst/>
              <a:cxnLst/>
              <a:rect l="l" t="t" r="r" b="b"/>
              <a:pathLst>
                <a:path w="123825" h="190500" extrusionOk="0">
                  <a:moveTo>
                    <a:pt x="7144" y="190024"/>
                  </a:moveTo>
                  <a:lnTo>
                    <a:pt x="119539" y="131921"/>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8" name="Google Shape;628;p69"/>
            <p:cNvSpPr/>
            <p:nvPr/>
          </p:nvSpPr>
          <p:spPr>
            <a:xfrm>
              <a:off x="4350544" y="2935129"/>
              <a:ext cx="123825" cy="190500"/>
            </a:xfrm>
            <a:custGeom>
              <a:avLst/>
              <a:gdLst/>
              <a:ahLst/>
              <a:cxnLst/>
              <a:rect l="l" t="t" r="r" b="b"/>
              <a:pathLst>
                <a:path w="123825" h="190500" extrusionOk="0">
                  <a:moveTo>
                    <a:pt x="119539" y="190024"/>
                  </a:moveTo>
                  <a:lnTo>
                    <a:pt x="119539" y="7144"/>
                  </a:lnTo>
                  <a:lnTo>
                    <a:pt x="7144" y="13192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9" name="Google Shape;629;p69"/>
            <p:cNvSpPr/>
            <p:nvPr/>
          </p:nvSpPr>
          <p:spPr>
            <a:xfrm>
              <a:off x="4462939" y="2881789"/>
              <a:ext cx="95250" cy="142875"/>
            </a:xfrm>
            <a:custGeom>
              <a:avLst/>
              <a:gdLst/>
              <a:ahLst/>
              <a:cxnLst/>
              <a:rect l="l" t="t" r="r" b="b"/>
              <a:pathLst>
                <a:path w="95250" h="142875" extrusionOk="0">
                  <a:moveTo>
                    <a:pt x="7144" y="143351"/>
                  </a:moveTo>
                  <a:lnTo>
                    <a:pt x="90964" y="100489"/>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0" name="Google Shape;630;p69"/>
            <p:cNvSpPr/>
            <p:nvPr/>
          </p:nvSpPr>
          <p:spPr>
            <a:xfrm>
              <a:off x="4378166" y="2881789"/>
              <a:ext cx="95250" cy="142875"/>
            </a:xfrm>
            <a:custGeom>
              <a:avLst/>
              <a:gdLst/>
              <a:ahLst/>
              <a:cxnLst/>
              <a:rect l="l" t="t" r="r" b="b"/>
              <a:pathLst>
                <a:path w="95250" h="142875" extrusionOk="0">
                  <a:moveTo>
                    <a:pt x="91916" y="143351"/>
                  </a:moveTo>
                  <a:lnTo>
                    <a:pt x="91916" y="7144"/>
                  </a:lnTo>
                  <a:lnTo>
                    <a:pt x="7144" y="10048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1" name="Google Shape;631;p69"/>
            <p:cNvSpPr/>
            <p:nvPr/>
          </p:nvSpPr>
          <p:spPr>
            <a:xfrm>
              <a:off x="4565809" y="3268504"/>
              <a:ext cx="104775" cy="161925"/>
            </a:xfrm>
            <a:custGeom>
              <a:avLst/>
              <a:gdLst/>
              <a:ahLst/>
              <a:cxnLst/>
              <a:rect l="l" t="t" r="r" b="b"/>
              <a:pathLst>
                <a:path w="104775" h="161925" extrusionOk="0">
                  <a:moveTo>
                    <a:pt x="7144" y="161449"/>
                  </a:moveTo>
                  <a:lnTo>
                    <a:pt x="102394" y="112871"/>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2" name="Google Shape;632;p69"/>
            <p:cNvSpPr/>
            <p:nvPr/>
          </p:nvSpPr>
          <p:spPr>
            <a:xfrm>
              <a:off x="4470559" y="3268504"/>
              <a:ext cx="104775" cy="161925"/>
            </a:xfrm>
            <a:custGeom>
              <a:avLst/>
              <a:gdLst/>
              <a:ahLst/>
              <a:cxnLst/>
              <a:rect l="l" t="t" r="r" b="b"/>
              <a:pathLst>
                <a:path w="104775" h="161925" extrusionOk="0">
                  <a:moveTo>
                    <a:pt x="102394" y="161449"/>
                  </a:moveTo>
                  <a:lnTo>
                    <a:pt x="102394" y="7144"/>
                  </a:lnTo>
                  <a:lnTo>
                    <a:pt x="7144" y="11287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3" name="Google Shape;633;p69"/>
            <p:cNvSpPr/>
            <p:nvPr/>
          </p:nvSpPr>
          <p:spPr>
            <a:xfrm>
              <a:off x="4826794" y="2539841"/>
              <a:ext cx="85725" cy="123825"/>
            </a:xfrm>
            <a:custGeom>
              <a:avLst/>
              <a:gdLst/>
              <a:ahLst/>
              <a:cxnLst/>
              <a:rect l="l" t="t" r="r" b="b"/>
              <a:pathLst>
                <a:path w="85725" h="123825" extrusionOk="0">
                  <a:moveTo>
                    <a:pt x="7144" y="122396"/>
                  </a:moveTo>
                  <a:lnTo>
                    <a:pt x="78581" y="86201"/>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4" name="Google Shape;634;p69"/>
            <p:cNvSpPr/>
            <p:nvPr/>
          </p:nvSpPr>
          <p:spPr>
            <a:xfrm>
              <a:off x="4756309" y="2539841"/>
              <a:ext cx="76200" cy="123825"/>
            </a:xfrm>
            <a:custGeom>
              <a:avLst/>
              <a:gdLst/>
              <a:ahLst/>
              <a:cxnLst/>
              <a:rect l="l" t="t" r="r" b="b"/>
              <a:pathLst>
                <a:path w="76200" h="123825" extrusionOk="0">
                  <a:moveTo>
                    <a:pt x="77629" y="122396"/>
                  </a:moveTo>
                  <a:lnTo>
                    <a:pt x="77629" y="7144"/>
                  </a:lnTo>
                  <a:lnTo>
                    <a:pt x="7144" y="8620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5" name="Google Shape;635;p69"/>
            <p:cNvSpPr/>
            <p:nvPr/>
          </p:nvSpPr>
          <p:spPr>
            <a:xfrm>
              <a:off x="4558189" y="1991201"/>
              <a:ext cx="209550" cy="342900"/>
            </a:xfrm>
            <a:custGeom>
              <a:avLst/>
              <a:gdLst/>
              <a:ahLst/>
              <a:cxnLst/>
              <a:rect l="l" t="t" r="r" b="b"/>
              <a:pathLst>
                <a:path w="209550" h="342900" extrusionOk="0">
                  <a:moveTo>
                    <a:pt x="7144" y="336709"/>
                  </a:moveTo>
                  <a:lnTo>
                    <a:pt x="210026" y="231934"/>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6" name="Google Shape;636;p69"/>
            <p:cNvSpPr/>
            <p:nvPr/>
          </p:nvSpPr>
          <p:spPr>
            <a:xfrm>
              <a:off x="4355306" y="1991201"/>
              <a:ext cx="209550" cy="342900"/>
            </a:xfrm>
            <a:custGeom>
              <a:avLst/>
              <a:gdLst/>
              <a:ahLst/>
              <a:cxnLst/>
              <a:rect l="l" t="t" r="r" b="b"/>
              <a:pathLst>
                <a:path w="209550" h="342900" extrusionOk="0">
                  <a:moveTo>
                    <a:pt x="210026" y="336709"/>
                  </a:moveTo>
                  <a:lnTo>
                    <a:pt x="210026" y="7144"/>
                  </a:lnTo>
                  <a:lnTo>
                    <a:pt x="7144" y="231934"/>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7" name="Google Shape;637;p69"/>
            <p:cNvSpPr/>
            <p:nvPr/>
          </p:nvSpPr>
          <p:spPr>
            <a:xfrm>
              <a:off x="4563904" y="2847499"/>
              <a:ext cx="209550" cy="180975"/>
            </a:xfrm>
            <a:custGeom>
              <a:avLst/>
              <a:gdLst/>
              <a:ahLst/>
              <a:cxnLst/>
              <a:rect l="l" t="t" r="r" b="b"/>
              <a:pathLst>
                <a:path w="209550" h="180975" extrusionOk="0">
                  <a:moveTo>
                    <a:pt x="42386" y="14764"/>
                  </a:moveTo>
                  <a:lnTo>
                    <a:pt x="7144" y="32861"/>
                  </a:lnTo>
                  <a:lnTo>
                    <a:pt x="94774" y="179546"/>
                  </a:lnTo>
                  <a:lnTo>
                    <a:pt x="150019" y="150971"/>
                  </a:lnTo>
                  <a:lnTo>
                    <a:pt x="210979" y="7144"/>
                  </a:lnTo>
                  <a:close/>
                </a:path>
              </a:pathLst>
            </a:custGeom>
            <a:solidFill>
              <a:srgbClr val="7A7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8" name="Google Shape;638;p69"/>
            <p:cNvSpPr/>
            <p:nvPr/>
          </p:nvSpPr>
          <p:spPr>
            <a:xfrm>
              <a:off x="4651534" y="2991326"/>
              <a:ext cx="66675" cy="57150"/>
            </a:xfrm>
            <a:custGeom>
              <a:avLst/>
              <a:gdLst/>
              <a:ahLst/>
              <a:cxnLst/>
              <a:rect l="l" t="t" r="r" b="b"/>
              <a:pathLst>
                <a:path w="66675" h="57150" extrusionOk="0">
                  <a:moveTo>
                    <a:pt x="54769" y="51911"/>
                  </a:moveTo>
                  <a:lnTo>
                    <a:pt x="62389" y="7144"/>
                  </a:lnTo>
                  <a:lnTo>
                    <a:pt x="7144" y="35719"/>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9" name="Google Shape;639;p69"/>
            <p:cNvSpPr/>
            <p:nvPr/>
          </p:nvSpPr>
          <p:spPr>
            <a:xfrm>
              <a:off x="4566761" y="2772251"/>
              <a:ext cx="266700" cy="142875"/>
            </a:xfrm>
            <a:custGeom>
              <a:avLst/>
              <a:gdLst/>
              <a:ahLst/>
              <a:cxnLst/>
              <a:rect l="l" t="t" r="r" b="b"/>
              <a:pathLst>
                <a:path w="266700" h="142875" extrusionOk="0">
                  <a:moveTo>
                    <a:pt x="135731" y="140494"/>
                  </a:moveTo>
                  <a:lnTo>
                    <a:pt x="7144" y="73819"/>
                  </a:lnTo>
                  <a:lnTo>
                    <a:pt x="135731" y="7144"/>
                  </a:lnTo>
                  <a:lnTo>
                    <a:pt x="264319" y="73819"/>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0" name="Google Shape;640;p69"/>
            <p:cNvSpPr/>
            <p:nvPr/>
          </p:nvSpPr>
          <p:spPr>
            <a:xfrm>
              <a:off x="4566761" y="2838926"/>
              <a:ext cx="142875" cy="152400"/>
            </a:xfrm>
            <a:custGeom>
              <a:avLst/>
              <a:gdLst/>
              <a:ahLst/>
              <a:cxnLst/>
              <a:rect l="l" t="t" r="r" b="b"/>
              <a:pathLst>
                <a:path w="142875" h="152400" extrusionOk="0">
                  <a:moveTo>
                    <a:pt x="7144" y="7144"/>
                  </a:moveTo>
                  <a:lnTo>
                    <a:pt x="135731" y="150019"/>
                  </a:lnTo>
                  <a:lnTo>
                    <a:pt x="135731" y="73819"/>
                  </a:lnTo>
                  <a:close/>
                </a:path>
              </a:pathLst>
            </a:custGeom>
            <a:solidFill>
              <a:srgbClr val="B2B2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1" name="Google Shape;641;p69"/>
            <p:cNvSpPr/>
            <p:nvPr/>
          </p:nvSpPr>
          <p:spPr>
            <a:xfrm>
              <a:off x="4695349" y="2838926"/>
              <a:ext cx="142875" cy="152400"/>
            </a:xfrm>
            <a:custGeom>
              <a:avLst/>
              <a:gdLst/>
              <a:ahLst/>
              <a:cxnLst/>
              <a:rect l="l" t="t" r="r" b="b"/>
              <a:pathLst>
                <a:path w="142875" h="152400" extrusionOk="0">
                  <a:moveTo>
                    <a:pt x="7144" y="73819"/>
                  </a:moveTo>
                  <a:lnTo>
                    <a:pt x="135731" y="7144"/>
                  </a:lnTo>
                  <a:lnTo>
                    <a:pt x="7144" y="150019"/>
                  </a:lnTo>
                  <a:close/>
                </a:path>
              </a:pathLst>
            </a:custGeom>
            <a:solidFill>
              <a:srgbClr val="DDDDD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2" name="Google Shape;642;p69"/>
            <p:cNvSpPr/>
            <p:nvPr/>
          </p:nvSpPr>
          <p:spPr>
            <a:xfrm>
              <a:off x="3895987" y="1672852"/>
              <a:ext cx="1352550" cy="1990725"/>
            </a:xfrm>
            <a:custGeom>
              <a:avLst/>
              <a:gdLst/>
              <a:ahLst/>
              <a:cxnLst/>
              <a:rect l="l" t="t" r="r" b="b"/>
              <a:pathLst>
                <a:path w="1352550" h="1990725" extrusionOk="0">
                  <a:moveTo>
                    <a:pt x="1191315" y="23550"/>
                  </a:moveTo>
                  <a:lnTo>
                    <a:pt x="1331333" y="23550"/>
                  </a:lnTo>
                  <a:lnTo>
                    <a:pt x="1331333" y="1420868"/>
                  </a:lnTo>
                  <a:cubicBezTo>
                    <a:pt x="1331333" y="1452300"/>
                    <a:pt x="1317045" y="1481828"/>
                    <a:pt x="1293233" y="1501830"/>
                  </a:cubicBezTo>
                  <a:lnTo>
                    <a:pt x="742688" y="1951410"/>
                  </a:lnTo>
                  <a:cubicBezTo>
                    <a:pt x="704588" y="1982843"/>
                    <a:pt x="649343" y="1982843"/>
                    <a:pt x="611243" y="1951410"/>
                  </a:cubicBezTo>
                  <a:lnTo>
                    <a:pt x="60698" y="1500878"/>
                  </a:lnTo>
                  <a:cubicBezTo>
                    <a:pt x="36885" y="1480875"/>
                    <a:pt x="22598" y="1451348"/>
                    <a:pt x="22598" y="1419915"/>
                  </a:cubicBezTo>
                  <a:lnTo>
                    <a:pt x="22598" y="22598"/>
                  </a:lnTo>
                  <a:lnTo>
                    <a:pt x="162615" y="22598"/>
                  </a:lnTo>
                </a:path>
              </a:pathLst>
            </a:custGeom>
            <a:noFill/>
            <a:ln w="30125" cap="flat" cmpd="sng">
              <a:solidFill>
                <a:srgbClr val="72D37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18" name="TextBox 117">
            <a:extLst>
              <a:ext uri="{FF2B5EF4-FFF2-40B4-BE49-F238E27FC236}">
                <a16:creationId xmlns:a16="http://schemas.microsoft.com/office/drawing/2014/main" id="{47CE6D42-6701-4013-8796-39A41349FAE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grpSp>
        <p:nvGrpSpPr>
          <p:cNvPr id="647" name="Google Shape;647;p70"/>
          <p:cNvGrpSpPr/>
          <p:nvPr/>
        </p:nvGrpSpPr>
        <p:grpSpPr>
          <a:xfrm>
            <a:off x="4011558" y="1342724"/>
            <a:ext cx="379884" cy="379884"/>
            <a:chOff x="3900092" y="1196022"/>
            <a:chExt cx="535500" cy="535500"/>
          </a:xfrm>
        </p:grpSpPr>
        <p:sp>
          <p:nvSpPr>
            <p:cNvPr id="648" name="Google Shape;648;p70"/>
            <p:cNvSpPr/>
            <p:nvPr/>
          </p:nvSpPr>
          <p:spPr>
            <a:xfrm>
              <a:off x="3900092" y="1196022"/>
              <a:ext cx="535500" cy="5355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649" name="Google Shape;649;p70"/>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2"/>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650" name="Google Shape;650;p70"/>
          <p:cNvSpPr txBox="1"/>
          <p:nvPr/>
        </p:nvSpPr>
        <p:spPr>
          <a:xfrm>
            <a:off x="4556816" y="1224943"/>
            <a:ext cx="40773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2"/>
              </a:buClr>
              <a:buSzPts val="2800"/>
              <a:buFont typeface="Arial"/>
              <a:buNone/>
            </a:pPr>
            <a:r>
              <a:rPr lang="en" sz="2800" i="0" u="none" strike="noStrike" cap="none">
                <a:solidFill>
                  <a:schemeClr val="accent2"/>
                </a:solidFill>
                <a:latin typeface="Google Sans"/>
                <a:ea typeface="Google Sans"/>
                <a:cs typeface="Google Sans"/>
                <a:sym typeface="Google Sans"/>
              </a:rPr>
              <a:t>Make good decisions </a:t>
            </a:r>
            <a:endParaRPr>
              <a:latin typeface="Google Sans"/>
              <a:ea typeface="Google Sans"/>
              <a:cs typeface="Google Sans"/>
              <a:sym typeface="Google Sans"/>
            </a:endParaRPr>
          </a:p>
        </p:txBody>
      </p:sp>
      <p:sp>
        <p:nvSpPr>
          <p:cNvPr id="651" name="Google Shape;651;p70"/>
          <p:cNvSpPr txBox="1"/>
          <p:nvPr/>
        </p:nvSpPr>
        <p:spPr>
          <a:xfrm>
            <a:off x="4556815" y="1610428"/>
            <a:ext cx="4197900" cy="73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when choosing how and </a:t>
            </a:r>
            <a:br>
              <a:rPr lang="en" sz="1800" i="0" u="none" strike="noStrike" cap="none">
                <a:solidFill>
                  <a:schemeClr val="dk2"/>
                </a:solidFill>
                <a:latin typeface="Google Sans"/>
                <a:ea typeface="Google Sans"/>
                <a:cs typeface="Google Sans"/>
                <a:sym typeface="Google Sans"/>
              </a:rPr>
            </a:br>
            <a:r>
              <a:rPr lang="en" sz="1800" i="0" u="none" strike="noStrike" cap="none">
                <a:solidFill>
                  <a:schemeClr val="dk2"/>
                </a:solidFill>
                <a:latin typeface="Google Sans"/>
                <a:ea typeface="Google Sans"/>
                <a:cs typeface="Google Sans"/>
                <a:sym typeface="Google Sans"/>
              </a:rPr>
              <a:t>what to communicate</a:t>
            </a:r>
            <a:endParaRPr>
              <a:latin typeface="Google Sans"/>
              <a:ea typeface="Google Sans"/>
              <a:cs typeface="Google Sans"/>
              <a:sym typeface="Google Sans"/>
            </a:endParaRPr>
          </a:p>
        </p:txBody>
      </p:sp>
      <p:grpSp>
        <p:nvGrpSpPr>
          <p:cNvPr id="652" name="Google Shape;652;p70"/>
          <p:cNvGrpSpPr/>
          <p:nvPr/>
        </p:nvGrpSpPr>
        <p:grpSpPr>
          <a:xfrm>
            <a:off x="4011558" y="2606122"/>
            <a:ext cx="379884" cy="379884"/>
            <a:chOff x="3900092" y="1196022"/>
            <a:chExt cx="535500" cy="535500"/>
          </a:xfrm>
        </p:grpSpPr>
        <p:sp>
          <p:nvSpPr>
            <p:cNvPr id="653" name="Google Shape;653;p70"/>
            <p:cNvSpPr/>
            <p:nvPr/>
          </p:nvSpPr>
          <p:spPr>
            <a:xfrm>
              <a:off x="3900092" y="1196022"/>
              <a:ext cx="535500" cy="5355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654" name="Google Shape;654;p70"/>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2"/>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655" name="Google Shape;655;p70"/>
          <p:cNvSpPr txBox="1"/>
          <p:nvPr/>
        </p:nvSpPr>
        <p:spPr>
          <a:xfrm>
            <a:off x="4556815" y="2488341"/>
            <a:ext cx="41454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2"/>
              </a:buClr>
              <a:buSzPts val="2800"/>
              <a:buFont typeface="Arial"/>
              <a:buNone/>
            </a:pPr>
            <a:r>
              <a:rPr lang="en" sz="2800" i="0" u="none" strike="noStrike" cap="none">
                <a:solidFill>
                  <a:schemeClr val="accent2"/>
                </a:solidFill>
                <a:latin typeface="Google Sans"/>
                <a:ea typeface="Google Sans"/>
                <a:cs typeface="Google Sans"/>
                <a:sym typeface="Google Sans"/>
              </a:rPr>
              <a:t>Identify situations </a:t>
            </a:r>
            <a:endParaRPr>
              <a:latin typeface="Google Sans"/>
              <a:ea typeface="Google Sans"/>
              <a:cs typeface="Google Sans"/>
              <a:sym typeface="Google Sans"/>
            </a:endParaRPr>
          </a:p>
        </p:txBody>
      </p:sp>
      <p:sp>
        <p:nvSpPr>
          <p:cNvPr id="656" name="Google Shape;656;p70"/>
          <p:cNvSpPr txBox="1"/>
          <p:nvPr/>
        </p:nvSpPr>
        <p:spPr>
          <a:xfrm>
            <a:off x="4556815" y="2873826"/>
            <a:ext cx="4197900" cy="1015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when waiting to communicate until you are face-to-face with a peer is preferable to texting or messaging</a:t>
            </a:r>
            <a:endParaRPr>
              <a:latin typeface="Google Sans"/>
              <a:ea typeface="Google Sans"/>
              <a:cs typeface="Google Sans"/>
              <a:sym typeface="Google Sans"/>
            </a:endParaRPr>
          </a:p>
        </p:txBody>
      </p:sp>
      <p:sp>
        <p:nvSpPr>
          <p:cNvPr id="657" name="Google Shape;657;p70"/>
          <p:cNvSpPr txBox="1"/>
          <p:nvPr/>
        </p:nvSpPr>
        <p:spPr>
          <a:xfrm>
            <a:off x="730975" y="1802324"/>
            <a:ext cx="2737200" cy="1539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2"/>
              </a:buClr>
              <a:buSzPts val="4400"/>
              <a:buFont typeface="Arial"/>
              <a:buNone/>
            </a:pPr>
            <a:r>
              <a:rPr lang="en" sz="4400" b="1" i="0" u="none" strike="noStrike" cap="none">
                <a:solidFill>
                  <a:schemeClr val="dk2"/>
                </a:solidFill>
                <a:latin typeface="Google Sans"/>
                <a:ea typeface="Google Sans"/>
                <a:cs typeface="Google Sans"/>
                <a:sym typeface="Google Sans"/>
              </a:rPr>
              <a:t>Activity</a:t>
            </a:r>
            <a:br>
              <a:rPr lang="en" sz="4400" b="1" i="0" u="none" strike="noStrike" cap="none">
                <a:solidFill>
                  <a:schemeClr val="accent1"/>
                </a:solidFill>
                <a:latin typeface="Google Sans"/>
                <a:ea typeface="Google Sans"/>
                <a:cs typeface="Google Sans"/>
                <a:sym typeface="Google Sans"/>
              </a:rPr>
            </a:br>
            <a:r>
              <a:rPr lang="en" sz="4400" b="1" i="0" u="none" strike="noStrike" cap="none">
                <a:solidFill>
                  <a:schemeClr val="accent2"/>
                </a:solidFill>
                <a:latin typeface="Google Sans"/>
                <a:ea typeface="Google Sans"/>
                <a:cs typeface="Google Sans"/>
                <a:sym typeface="Google Sans"/>
              </a:rPr>
              <a:t>Goals</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A1937C49-F0FC-4E9E-AB7C-67C9D8022C1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661"/>
        <p:cNvGrpSpPr/>
        <p:nvPr/>
      </p:nvGrpSpPr>
      <p:grpSpPr>
        <a:xfrm>
          <a:off x="0" y="0"/>
          <a:ext cx="0" cy="0"/>
          <a:chOff x="0" y="0"/>
          <a:chExt cx="0" cy="0"/>
        </a:xfrm>
      </p:grpSpPr>
      <p:sp>
        <p:nvSpPr>
          <p:cNvPr id="662" name="Google Shape;662;p71"/>
          <p:cNvSpPr/>
          <p:nvPr/>
        </p:nvSpPr>
        <p:spPr>
          <a:xfrm>
            <a:off x="2889036" y="3166100"/>
            <a:ext cx="54516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It’s Easy to Misunderstand</a:t>
            </a:r>
            <a:endParaRPr>
              <a:latin typeface="Google Sans"/>
              <a:ea typeface="Google Sans"/>
              <a:cs typeface="Google Sans"/>
              <a:sym typeface="Google Sans"/>
            </a:endParaRPr>
          </a:p>
        </p:txBody>
      </p:sp>
      <p:grpSp>
        <p:nvGrpSpPr>
          <p:cNvPr id="663" name="Google Shape;663;p71"/>
          <p:cNvGrpSpPr/>
          <p:nvPr/>
        </p:nvGrpSpPr>
        <p:grpSpPr>
          <a:xfrm>
            <a:off x="2899626" y="1939396"/>
            <a:ext cx="3036332" cy="1130805"/>
            <a:chOff x="3386807" y="1493789"/>
            <a:chExt cx="3036332" cy="1130805"/>
          </a:xfrm>
        </p:grpSpPr>
        <p:sp>
          <p:nvSpPr>
            <p:cNvPr id="664" name="Google Shape;664;p71"/>
            <p:cNvSpPr/>
            <p:nvPr/>
          </p:nvSpPr>
          <p:spPr>
            <a:xfrm>
              <a:off x="3386807" y="1590028"/>
              <a:ext cx="553372" cy="1034566"/>
            </a:xfrm>
            <a:custGeom>
              <a:avLst/>
              <a:gdLst/>
              <a:ahLst/>
              <a:cxnLst/>
              <a:rect l="l" t="t" r="r" b="b"/>
              <a:pathLst>
                <a:path w="553372" h="1034566" extrusionOk="0">
                  <a:moveTo>
                    <a:pt x="304355" y="999680"/>
                  </a:moveTo>
                  <a:cubicBezTo>
                    <a:pt x="273078" y="987650"/>
                    <a:pt x="246612" y="973214"/>
                    <a:pt x="224958" y="951560"/>
                  </a:cubicBezTo>
                  <a:cubicBezTo>
                    <a:pt x="176839" y="905847"/>
                    <a:pt x="152779" y="840886"/>
                    <a:pt x="152779" y="759083"/>
                  </a:cubicBezTo>
                  <a:lnTo>
                    <a:pt x="152779" y="403000"/>
                  </a:lnTo>
                  <a:lnTo>
                    <a:pt x="18045" y="403000"/>
                  </a:lnTo>
                  <a:lnTo>
                    <a:pt x="18045" y="234582"/>
                  </a:lnTo>
                  <a:lnTo>
                    <a:pt x="152779" y="234582"/>
                  </a:lnTo>
                  <a:lnTo>
                    <a:pt x="152779" y="18045"/>
                  </a:lnTo>
                  <a:lnTo>
                    <a:pt x="350068" y="18045"/>
                  </a:lnTo>
                  <a:lnTo>
                    <a:pt x="350068" y="234582"/>
                  </a:lnTo>
                  <a:lnTo>
                    <a:pt x="540140" y="234582"/>
                  </a:lnTo>
                  <a:lnTo>
                    <a:pt x="540140" y="403000"/>
                  </a:lnTo>
                  <a:lnTo>
                    <a:pt x="350068" y="403000"/>
                  </a:lnTo>
                  <a:lnTo>
                    <a:pt x="350068" y="722993"/>
                  </a:lnTo>
                  <a:cubicBezTo>
                    <a:pt x="350068" y="761489"/>
                    <a:pt x="359692" y="790361"/>
                    <a:pt x="376534" y="807202"/>
                  </a:cubicBezTo>
                  <a:cubicBezTo>
                    <a:pt x="390970" y="824044"/>
                    <a:pt x="415030" y="831262"/>
                    <a:pt x="448713" y="831262"/>
                  </a:cubicBezTo>
                  <a:cubicBezTo>
                    <a:pt x="467961" y="831262"/>
                    <a:pt x="484802" y="828856"/>
                    <a:pt x="496832" y="824044"/>
                  </a:cubicBezTo>
                  <a:cubicBezTo>
                    <a:pt x="508862" y="819232"/>
                    <a:pt x="525704" y="809608"/>
                    <a:pt x="544952" y="797578"/>
                  </a:cubicBezTo>
                  <a:lnTo>
                    <a:pt x="544952" y="990056"/>
                  </a:lnTo>
                  <a:cubicBezTo>
                    <a:pt x="501645" y="1006898"/>
                    <a:pt x="455931" y="1016522"/>
                    <a:pt x="407812" y="1016522"/>
                  </a:cubicBezTo>
                  <a:cubicBezTo>
                    <a:pt x="371722" y="1016522"/>
                    <a:pt x="338039" y="1011710"/>
                    <a:pt x="304355" y="99968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5" name="Google Shape;665;p71"/>
            <p:cNvSpPr/>
            <p:nvPr/>
          </p:nvSpPr>
          <p:spPr>
            <a:xfrm>
              <a:off x="4017170" y="1777693"/>
              <a:ext cx="721790" cy="842088"/>
            </a:xfrm>
            <a:custGeom>
              <a:avLst/>
              <a:gdLst/>
              <a:ahLst/>
              <a:cxnLst/>
              <a:rect l="l" t="t" r="r" b="b"/>
              <a:pathLst>
                <a:path w="721790" h="842088" extrusionOk="0">
                  <a:moveTo>
                    <a:pt x="97442" y="768707"/>
                  </a:moveTo>
                  <a:cubicBezTo>
                    <a:pt x="44511" y="720587"/>
                    <a:pt x="18045" y="658032"/>
                    <a:pt x="18045" y="581041"/>
                  </a:cubicBezTo>
                  <a:cubicBezTo>
                    <a:pt x="18045" y="530516"/>
                    <a:pt x="32481" y="484803"/>
                    <a:pt x="58946" y="443901"/>
                  </a:cubicBezTo>
                  <a:cubicBezTo>
                    <a:pt x="85412" y="405406"/>
                    <a:pt x="123908" y="374128"/>
                    <a:pt x="172027" y="352474"/>
                  </a:cubicBezTo>
                  <a:cubicBezTo>
                    <a:pt x="220146" y="330821"/>
                    <a:pt x="270671" y="321197"/>
                    <a:pt x="328415" y="321197"/>
                  </a:cubicBezTo>
                  <a:cubicBezTo>
                    <a:pt x="407812" y="321197"/>
                    <a:pt x="475179" y="333227"/>
                    <a:pt x="532922" y="354880"/>
                  </a:cubicBezTo>
                  <a:lnTo>
                    <a:pt x="532922" y="321197"/>
                  </a:lnTo>
                  <a:cubicBezTo>
                    <a:pt x="532922" y="277889"/>
                    <a:pt x="516080" y="244206"/>
                    <a:pt x="484803" y="217740"/>
                  </a:cubicBezTo>
                  <a:cubicBezTo>
                    <a:pt x="453525" y="191274"/>
                    <a:pt x="410218" y="179245"/>
                    <a:pt x="357286" y="179245"/>
                  </a:cubicBezTo>
                  <a:cubicBezTo>
                    <a:pt x="321197" y="179245"/>
                    <a:pt x="285107" y="186463"/>
                    <a:pt x="251424" y="203304"/>
                  </a:cubicBezTo>
                  <a:cubicBezTo>
                    <a:pt x="217740" y="220146"/>
                    <a:pt x="188869" y="241800"/>
                    <a:pt x="167215" y="268265"/>
                  </a:cubicBezTo>
                  <a:lnTo>
                    <a:pt x="39699" y="169621"/>
                  </a:lnTo>
                  <a:cubicBezTo>
                    <a:pt x="75788" y="121501"/>
                    <a:pt x="123908" y="83006"/>
                    <a:pt x="179245" y="56540"/>
                  </a:cubicBezTo>
                  <a:cubicBezTo>
                    <a:pt x="234582" y="30075"/>
                    <a:pt x="297137" y="18045"/>
                    <a:pt x="364504" y="18045"/>
                  </a:cubicBezTo>
                  <a:cubicBezTo>
                    <a:pt x="482397" y="18045"/>
                    <a:pt x="571418" y="44510"/>
                    <a:pt x="633973" y="99848"/>
                  </a:cubicBezTo>
                  <a:cubicBezTo>
                    <a:pt x="696528" y="155185"/>
                    <a:pt x="725400" y="234582"/>
                    <a:pt x="725400" y="338039"/>
                  </a:cubicBezTo>
                  <a:lnTo>
                    <a:pt x="725400" y="816826"/>
                  </a:lnTo>
                  <a:lnTo>
                    <a:pt x="530516" y="816826"/>
                  </a:lnTo>
                  <a:lnTo>
                    <a:pt x="530516" y="737429"/>
                  </a:lnTo>
                  <a:lnTo>
                    <a:pt x="518486" y="737429"/>
                  </a:lnTo>
                  <a:cubicBezTo>
                    <a:pt x="494427" y="768707"/>
                    <a:pt x="465555" y="792767"/>
                    <a:pt x="427059" y="812014"/>
                  </a:cubicBezTo>
                  <a:cubicBezTo>
                    <a:pt x="388564" y="831262"/>
                    <a:pt x="345257" y="840886"/>
                    <a:pt x="297137" y="840886"/>
                  </a:cubicBezTo>
                  <a:cubicBezTo>
                    <a:pt x="215334" y="840886"/>
                    <a:pt x="147967" y="816826"/>
                    <a:pt x="97442" y="768707"/>
                  </a:cubicBezTo>
                  <a:close/>
                  <a:moveTo>
                    <a:pt x="479991" y="631567"/>
                  </a:moveTo>
                  <a:cubicBezTo>
                    <a:pt x="513674" y="595477"/>
                    <a:pt x="530516" y="552170"/>
                    <a:pt x="530516" y="501644"/>
                  </a:cubicBezTo>
                  <a:cubicBezTo>
                    <a:pt x="479991" y="477585"/>
                    <a:pt x="424654" y="465555"/>
                    <a:pt x="369316" y="465555"/>
                  </a:cubicBezTo>
                  <a:cubicBezTo>
                    <a:pt x="265860" y="465555"/>
                    <a:pt x="215334" y="504050"/>
                    <a:pt x="215334" y="581041"/>
                  </a:cubicBezTo>
                  <a:cubicBezTo>
                    <a:pt x="215334" y="612319"/>
                    <a:pt x="227364" y="638785"/>
                    <a:pt x="249018" y="658032"/>
                  </a:cubicBezTo>
                  <a:cubicBezTo>
                    <a:pt x="270671" y="677280"/>
                    <a:pt x="301949" y="686904"/>
                    <a:pt x="345257" y="686904"/>
                  </a:cubicBezTo>
                  <a:cubicBezTo>
                    <a:pt x="400594" y="686904"/>
                    <a:pt x="446307" y="667656"/>
                    <a:pt x="479991" y="63156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6" name="Google Shape;666;p71"/>
            <p:cNvSpPr/>
            <p:nvPr/>
          </p:nvSpPr>
          <p:spPr>
            <a:xfrm>
              <a:off x="4909785" y="1493789"/>
              <a:ext cx="216537" cy="1106745"/>
            </a:xfrm>
            <a:custGeom>
              <a:avLst/>
              <a:gdLst/>
              <a:ahLst/>
              <a:cxnLst/>
              <a:rect l="l" t="t" r="r" b="b"/>
              <a:pathLst>
                <a:path w="216537" h="1106745" extrusionOk="0">
                  <a:moveTo>
                    <a:pt x="18045" y="18045"/>
                  </a:moveTo>
                  <a:lnTo>
                    <a:pt x="215334" y="18045"/>
                  </a:lnTo>
                  <a:lnTo>
                    <a:pt x="215334" y="1100730"/>
                  </a:lnTo>
                  <a:lnTo>
                    <a:pt x="18045" y="1100730"/>
                  </a:lnTo>
                  <a:lnTo>
                    <a:pt x="18045" y="18045"/>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7" name="Google Shape;667;p71"/>
            <p:cNvSpPr/>
            <p:nvPr/>
          </p:nvSpPr>
          <p:spPr>
            <a:xfrm>
              <a:off x="5301958" y="1493789"/>
              <a:ext cx="769909" cy="1106745"/>
            </a:xfrm>
            <a:custGeom>
              <a:avLst/>
              <a:gdLst/>
              <a:ahLst/>
              <a:cxnLst/>
              <a:rect l="l" t="t" r="r" b="b"/>
              <a:pathLst>
                <a:path w="769909" h="1106745" extrusionOk="0">
                  <a:moveTo>
                    <a:pt x="18045" y="18045"/>
                  </a:moveTo>
                  <a:lnTo>
                    <a:pt x="215334" y="18045"/>
                  </a:lnTo>
                  <a:lnTo>
                    <a:pt x="215334" y="607507"/>
                  </a:lnTo>
                  <a:lnTo>
                    <a:pt x="224958" y="607507"/>
                  </a:lnTo>
                  <a:lnTo>
                    <a:pt x="504050" y="330821"/>
                  </a:lnTo>
                  <a:lnTo>
                    <a:pt x="747053" y="330821"/>
                  </a:lnTo>
                  <a:lnTo>
                    <a:pt x="747053" y="342850"/>
                  </a:lnTo>
                  <a:lnTo>
                    <a:pt x="455931" y="629161"/>
                  </a:lnTo>
                  <a:lnTo>
                    <a:pt x="761489" y="1091107"/>
                  </a:lnTo>
                  <a:lnTo>
                    <a:pt x="761489" y="1100730"/>
                  </a:lnTo>
                  <a:lnTo>
                    <a:pt x="528110" y="1100730"/>
                  </a:lnTo>
                  <a:lnTo>
                    <a:pt x="316385" y="763895"/>
                  </a:lnTo>
                  <a:lnTo>
                    <a:pt x="217740" y="862540"/>
                  </a:lnTo>
                  <a:lnTo>
                    <a:pt x="217740" y="1100730"/>
                  </a:lnTo>
                  <a:lnTo>
                    <a:pt x="20451" y="1100730"/>
                  </a:lnTo>
                  <a:lnTo>
                    <a:pt x="20451" y="18045"/>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8" name="Google Shape;668;p71"/>
            <p:cNvSpPr/>
            <p:nvPr/>
          </p:nvSpPr>
          <p:spPr>
            <a:xfrm>
              <a:off x="6134423" y="2323848"/>
              <a:ext cx="288716" cy="288716"/>
            </a:xfrm>
            <a:custGeom>
              <a:avLst/>
              <a:gdLst/>
              <a:ahLst/>
              <a:cxnLst/>
              <a:rect l="l" t="t" r="r" b="b"/>
              <a:pathLst>
                <a:path w="288716" h="288716" extrusionOk="0">
                  <a:moveTo>
                    <a:pt x="56540" y="241800"/>
                  </a:moveTo>
                  <a:cubicBezTo>
                    <a:pt x="30075" y="215334"/>
                    <a:pt x="18045" y="184057"/>
                    <a:pt x="18045" y="147967"/>
                  </a:cubicBezTo>
                  <a:cubicBezTo>
                    <a:pt x="18045" y="111878"/>
                    <a:pt x="30075" y="80600"/>
                    <a:pt x="56540" y="56540"/>
                  </a:cubicBezTo>
                  <a:cubicBezTo>
                    <a:pt x="83005" y="32481"/>
                    <a:pt x="114284" y="18045"/>
                    <a:pt x="150373" y="18045"/>
                  </a:cubicBezTo>
                  <a:cubicBezTo>
                    <a:pt x="186463" y="18045"/>
                    <a:pt x="217740" y="30075"/>
                    <a:pt x="244206" y="56540"/>
                  </a:cubicBezTo>
                  <a:cubicBezTo>
                    <a:pt x="270671" y="80600"/>
                    <a:pt x="282701" y="111878"/>
                    <a:pt x="282701" y="147967"/>
                  </a:cubicBezTo>
                  <a:cubicBezTo>
                    <a:pt x="282701" y="184057"/>
                    <a:pt x="270671" y="215334"/>
                    <a:pt x="244206" y="241800"/>
                  </a:cubicBezTo>
                  <a:cubicBezTo>
                    <a:pt x="217740" y="268265"/>
                    <a:pt x="186463" y="280295"/>
                    <a:pt x="150373" y="280295"/>
                  </a:cubicBezTo>
                  <a:cubicBezTo>
                    <a:pt x="114284" y="280295"/>
                    <a:pt x="83005" y="265859"/>
                    <a:pt x="56540" y="24180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669" name="Google Shape;669;p71"/>
          <p:cNvSpPr/>
          <p:nvPr/>
        </p:nvSpPr>
        <p:spPr>
          <a:xfrm>
            <a:off x="2889037" y="1545046"/>
            <a:ext cx="8436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Let’s</a:t>
            </a:r>
            <a:endParaRPr>
              <a:latin typeface="Google Sans"/>
              <a:ea typeface="Google Sans"/>
              <a:cs typeface="Google Sans"/>
              <a:sym typeface="Google Sans"/>
            </a:endParaRPr>
          </a:p>
        </p:txBody>
      </p:sp>
      <p:grpSp>
        <p:nvGrpSpPr>
          <p:cNvPr id="670" name="Google Shape;670;p71"/>
          <p:cNvGrpSpPr/>
          <p:nvPr/>
        </p:nvGrpSpPr>
        <p:grpSpPr>
          <a:xfrm>
            <a:off x="5560944" y="1095883"/>
            <a:ext cx="1297975" cy="1544908"/>
            <a:chOff x="5560944" y="1095883"/>
            <a:chExt cx="1297975" cy="1544908"/>
          </a:xfrm>
        </p:grpSpPr>
        <p:sp>
          <p:nvSpPr>
            <p:cNvPr id="671" name="Google Shape;671;p71"/>
            <p:cNvSpPr/>
            <p:nvPr/>
          </p:nvSpPr>
          <p:spPr>
            <a:xfrm>
              <a:off x="5795212" y="2115269"/>
              <a:ext cx="538185" cy="506527"/>
            </a:xfrm>
            <a:custGeom>
              <a:avLst/>
              <a:gdLst/>
              <a:ahLst/>
              <a:cxnLst/>
              <a:rect l="l" t="t" r="r" b="b"/>
              <a:pathLst>
                <a:path w="538185" h="506527" extrusionOk="0">
                  <a:moveTo>
                    <a:pt x="533436" y="292836"/>
                  </a:moveTo>
                  <a:lnTo>
                    <a:pt x="333991" y="508110"/>
                  </a:lnTo>
                  <a:lnTo>
                    <a:pt x="23743" y="23743"/>
                  </a:lnTo>
                  <a:close/>
                </a:path>
              </a:pathLst>
            </a:custGeom>
            <a:solidFill>
              <a:srgbClr val="0B754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72" name="Google Shape;672;p71"/>
            <p:cNvSpPr/>
            <p:nvPr/>
          </p:nvSpPr>
          <p:spPr>
            <a:xfrm>
              <a:off x="5560944" y="1095883"/>
              <a:ext cx="1297975" cy="696475"/>
            </a:xfrm>
            <a:custGeom>
              <a:avLst/>
              <a:gdLst/>
              <a:ahLst/>
              <a:cxnLst/>
              <a:rect l="l" t="t" r="r" b="b"/>
              <a:pathLst>
                <a:path w="1297975" h="696475" extrusionOk="0">
                  <a:moveTo>
                    <a:pt x="1290062" y="533437"/>
                  </a:moveTo>
                  <a:lnTo>
                    <a:pt x="337157" y="23743"/>
                  </a:lnTo>
                  <a:lnTo>
                    <a:pt x="23743" y="175702"/>
                  </a:lnTo>
                  <a:lnTo>
                    <a:pt x="998808" y="688561"/>
                  </a:lnTo>
                  <a:close/>
                </a:path>
              </a:pathLst>
            </a:custGeom>
            <a:solidFill>
              <a:srgbClr val="43EF9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73" name="Google Shape;673;p71"/>
            <p:cNvSpPr/>
            <p:nvPr/>
          </p:nvSpPr>
          <p:spPr>
            <a:xfrm>
              <a:off x="5560944" y="1247841"/>
              <a:ext cx="1013054" cy="1392950"/>
            </a:xfrm>
            <a:custGeom>
              <a:avLst/>
              <a:gdLst/>
              <a:ahLst/>
              <a:cxnLst/>
              <a:rect l="l" t="t" r="r" b="b"/>
              <a:pathLst>
                <a:path w="1013054" h="1392950" extrusionOk="0">
                  <a:moveTo>
                    <a:pt x="23743" y="23743"/>
                  </a:moveTo>
                  <a:lnTo>
                    <a:pt x="26909" y="774037"/>
                  </a:lnTo>
                  <a:lnTo>
                    <a:pt x="258012" y="891172"/>
                  </a:lnTo>
                  <a:lnTo>
                    <a:pt x="568260" y="1375538"/>
                  </a:lnTo>
                  <a:lnTo>
                    <a:pt x="561929" y="1049461"/>
                  </a:lnTo>
                  <a:lnTo>
                    <a:pt x="1001974" y="1280564"/>
                  </a:lnTo>
                  <a:lnTo>
                    <a:pt x="998808" y="1277399"/>
                  </a:lnTo>
                  <a:lnTo>
                    <a:pt x="998808" y="536602"/>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74" name="Google Shape;674;p71"/>
            <p:cNvSpPr/>
            <p:nvPr/>
          </p:nvSpPr>
          <p:spPr>
            <a:xfrm>
              <a:off x="6536008" y="1605576"/>
              <a:ext cx="316579" cy="918080"/>
            </a:xfrm>
            <a:custGeom>
              <a:avLst/>
              <a:gdLst/>
              <a:ahLst/>
              <a:cxnLst/>
              <a:rect l="l" t="t" r="r" b="b"/>
              <a:pathLst>
                <a:path w="316579" h="918080" extrusionOk="0">
                  <a:moveTo>
                    <a:pt x="314997" y="23743"/>
                  </a:moveTo>
                  <a:lnTo>
                    <a:pt x="23743" y="178867"/>
                  </a:lnTo>
                  <a:lnTo>
                    <a:pt x="23743" y="919664"/>
                  </a:lnTo>
                  <a:lnTo>
                    <a:pt x="314997" y="770871"/>
                  </a:lnTo>
                  <a:close/>
                </a:path>
              </a:pathLst>
            </a:custGeom>
            <a:solidFill>
              <a:srgbClr val="0B754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 name="TextBox 1">
            <a:extLst>
              <a:ext uri="{FF2B5EF4-FFF2-40B4-BE49-F238E27FC236}">
                <a16:creationId xmlns:a16="http://schemas.microsoft.com/office/drawing/2014/main" id="{48890EA6-79AB-43CB-A35A-5F565E2AB5D8}"/>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pic>
        <p:nvPicPr>
          <p:cNvPr id="679" name="Google Shape;679;p72"/>
          <p:cNvPicPr preferRelativeResize="0"/>
          <p:nvPr/>
        </p:nvPicPr>
        <p:blipFill rotWithShape="1">
          <a:blip r:embed="rId4">
            <a:alphaModFix/>
          </a:blip>
          <a:srcRect r="10015"/>
          <a:stretch/>
        </p:blipFill>
        <p:spPr>
          <a:xfrm>
            <a:off x="4880274" y="297950"/>
            <a:ext cx="4174226" cy="1752600"/>
          </a:xfrm>
          <a:prstGeom prst="rect">
            <a:avLst/>
          </a:prstGeom>
          <a:noFill/>
          <a:ln>
            <a:noFill/>
          </a:ln>
        </p:spPr>
      </p:pic>
      <p:sp>
        <p:nvSpPr>
          <p:cNvPr id="680" name="Google Shape;680;p72"/>
          <p:cNvSpPr txBox="1"/>
          <p:nvPr/>
        </p:nvSpPr>
        <p:spPr>
          <a:xfrm>
            <a:off x="528053" y="1802738"/>
            <a:ext cx="4759200" cy="1323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n" sz="2000">
                <a:solidFill>
                  <a:schemeClr val="dk2"/>
                </a:solidFill>
                <a:latin typeface="Google Sans"/>
                <a:ea typeface="Google Sans"/>
                <a:cs typeface="Google Sans"/>
                <a:sym typeface="Google Sans"/>
              </a:rPr>
              <a:t>How do you communicate with people other than face-to-face?</a:t>
            </a:r>
            <a:endParaRPr>
              <a:latin typeface="Google Sans"/>
              <a:ea typeface="Google Sans"/>
              <a:cs typeface="Google Sans"/>
              <a:sym typeface="Google Sans"/>
            </a:endParaRPr>
          </a:p>
        </p:txBody>
      </p:sp>
      <p:grpSp>
        <p:nvGrpSpPr>
          <p:cNvPr id="681" name="Google Shape;681;p72"/>
          <p:cNvGrpSpPr/>
          <p:nvPr/>
        </p:nvGrpSpPr>
        <p:grpSpPr>
          <a:xfrm>
            <a:off x="6160965" y="810254"/>
            <a:ext cx="2077295" cy="3308343"/>
            <a:chOff x="6160965" y="1158216"/>
            <a:chExt cx="2077295" cy="3308343"/>
          </a:xfrm>
        </p:grpSpPr>
        <p:sp>
          <p:nvSpPr>
            <p:cNvPr id="682" name="Google Shape;682;p72"/>
            <p:cNvSpPr/>
            <p:nvPr/>
          </p:nvSpPr>
          <p:spPr>
            <a:xfrm>
              <a:off x="6325546" y="1158216"/>
              <a:ext cx="1735189" cy="1068074"/>
            </a:xfrm>
            <a:custGeom>
              <a:avLst/>
              <a:gdLst/>
              <a:ahLst/>
              <a:cxnLst/>
              <a:rect l="l" t="t" r="r" b="b"/>
              <a:pathLst>
                <a:path w="1735189" h="1068074" extrusionOk="0">
                  <a:moveTo>
                    <a:pt x="1735363" y="945540"/>
                  </a:moveTo>
                  <a:lnTo>
                    <a:pt x="1464714" y="267019"/>
                  </a:lnTo>
                  <a:lnTo>
                    <a:pt x="1397312" y="250773"/>
                  </a:lnTo>
                  <a:lnTo>
                    <a:pt x="1327489" y="82439"/>
                  </a:lnTo>
                  <a:lnTo>
                    <a:pt x="1320231" y="232453"/>
                  </a:lnTo>
                  <a:lnTo>
                    <a:pt x="968008" y="148459"/>
                  </a:lnTo>
                  <a:lnTo>
                    <a:pt x="605070" y="148459"/>
                  </a:lnTo>
                  <a:lnTo>
                    <a:pt x="636870" y="2592"/>
                  </a:lnTo>
                  <a:lnTo>
                    <a:pt x="530408" y="148459"/>
                  </a:lnTo>
                  <a:lnTo>
                    <a:pt x="421872" y="148459"/>
                  </a:lnTo>
                  <a:lnTo>
                    <a:pt x="2592" y="745060"/>
                  </a:lnTo>
                  <a:lnTo>
                    <a:pt x="834585" y="1067556"/>
                  </a:lnTo>
                  <a:lnTo>
                    <a:pt x="1735363" y="945540"/>
                  </a:lnTo>
                  <a:close/>
                  <a:moveTo>
                    <a:pt x="1345809" y="238675"/>
                  </a:moveTo>
                  <a:lnTo>
                    <a:pt x="1383485" y="247662"/>
                  </a:lnTo>
                  <a:lnTo>
                    <a:pt x="1330255" y="234873"/>
                  </a:lnTo>
                  <a:lnTo>
                    <a:pt x="1345809" y="238675"/>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3" name="Google Shape;683;p72"/>
            <p:cNvSpPr/>
            <p:nvPr/>
          </p:nvSpPr>
          <p:spPr>
            <a:xfrm>
              <a:off x="6393640" y="2227327"/>
              <a:ext cx="1596927" cy="1831972"/>
            </a:xfrm>
            <a:custGeom>
              <a:avLst/>
              <a:gdLst/>
              <a:ahLst/>
              <a:cxnLst/>
              <a:rect l="l" t="t" r="r" b="b"/>
              <a:pathLst>
                <a:path w="1596927" h="1831972" extrusionOk="0">
                  <a:moveTo>
                    <a:pt x="1356870" y="28862"/>
                  </a:moveTo>
                  <a:lnTo>
                    <a:pt x="1356870" y="28862"/>
                  </a:lnTo>
                  <a:lnTo>
                    <a:pt x="801056" y="2592"/>
                  </a:lnTo>
                  <a:lnTo>
                    <a:pt x="73797" y="36121"/>
                  </a:lnTo>
                  <a:lnTo>
                    <a:pt x="2592" y="268401"/>
                  </a:lnTo>
                  <a:lnTo>
                    <a:pt x="22640" y="368987"/>
                  </a:lnTo>
                  <a:lnTo>
                    <a:pt x="226923" y="1209621"/>
                  </a:lnTo>
                  <a:lnTo>
                    <a:pt x="470264" y="1311589"/>
                  </a:lnTo>
                  <a:lnTo>
                    <a:pt x="378665" y="1351339"/>
                  </a:lnTo>
                  <a:lnTo>
                    <a:pt x="808315" y="1829380"/>
                  </a:lnTo>
                  <a:lnTo>
                    <a:pt x="767528" y="1377263"/>
                  </a:lnTo>
                  <a:lnTo>
                    <a:pt x="761306" y="1364474"/>
                  </a:lnTo>
                  <a:lnTo>
                    <a:pt x="761306" y="1364474"/>
                  </a:lnTo>
                  <a:lnTo>
                    <a:pt x="753701" y="1348920"/>
                  </a:lnTo>
                  <a:lnTo>
                    <a:pt x="757504" y="1356870"/>
                  </a:lnTo>
                  <a:lnTo>
                    <a:pt x="913049" y="1356870"/>
                  </a:lnTo>
                  <a:lnTo>
                    <a:pt x="917888" y="1348920"/>
                  </a:lnTo>
                  <a:lnTo>
                    <a:pt x="900605" y="1377263"/>
                  </a:lnTo>
                  <a:lnTo>
                    <a:pt x="872261" y="1829380"/>
                  </a:lnTo>
                  <a:lnTo>
                    <a:pt x="1287739" y="1351339"/>
                  </a:lnTo>
                  <a:lnTo>
                    <a:pt x="1159501" y="1292923"/>
                  </a:lnTo>
                  <a:lnTo>
                    <a:pt x="1356870" y="1209621"/>
                  </a:lnTo>
                  <a:lnTo>
                    <a:pt x="1404225" y="1098320"/>
                  </a:lnTo>
                  <a:lnTo>
                    <a:pt x="1596064" y="276697"/>
                  </a:lnTo>
                  <a:lnTo>
                    <a:pt x="1522093" y="3681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4" name="Google Shape;684;p72"/>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5" name="Google Shape;685;p72"/>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6" name="Google Shape;686;p72"/>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7" name="Google Shape;687;p72"/>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8" name="Google Shape;688;p72"/>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9" name="Google Shape;689;p72"/>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0" name="Google Shape;690;p72"/>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1" name="Google Shape;691;p72"/>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2" name="Google Shape;692;p72"/>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3" name="Google Shape;693;p72"/>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4" name="Google Shape;694;p72"/>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5" name="Google Shape;695;p72"/>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6" name="Google Shape;696;p72"/>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7" name="Google Shape;697;p72"/>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8" name="Google Shape;698;p72"/>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9" name="Google Shape;699;p72"/>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0" name="Google Shape;700;p72"/>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1" name="Google Shape;701;p72"/>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2" name="Google Shape;702;p72"/>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3" name="Google Shape;703;p72"/>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4" name="Google Shape;704;p72"/>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5" name="Google Shape;705;p72"/>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6" name="Google Shape;706;p72"/>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7" name="Google Shape;707;p72"/>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8" name="Google Shape;708;p72"/>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9" name="Google Shape;709;p72"/>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0" name="Google Shape;710;p72"/>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1" name="Google Shape;711;p72"/>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2" name="Google Shape;712;p72"/>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3" name="Google Shape;713;p72"/>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4" name="Google Shape;714;p72"/>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5" name="Google Shape;715;p72"/>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6" name="Google Shape;716;p72"/>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7" name="Google Shape;717;p72"/>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8" name="Google Shape;718;p72"/>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9" name="Google Shape;719;p72"/>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0" name="Google Shape;720;p72"/>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1" name="Google Shape;721;p72"/>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2" name="Google Shape;722;p72"/>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3" name="Google Shape;723;p72"/>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4" name="Google Shape;724;p72"/>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5" name="Google Shape;725;p72"/>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6" name="Google Shape;726;p72"/>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7" name="Google Shape;727;p72"/>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8" name="Google Shape;728;p72"/>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9" name="Google Shape;729;p72"/>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0" name="Google Shape;730;p72"/>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1" name="Google Shape;731;p72"/>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2" name="Google Shape;732;p72"/>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3" name="Google Shape;733;p72"/>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4" name="Google Shape;734;p72"/>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5" name="Google Shape;735;p72"/>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6" name="Google Shape;736;p72"/>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7" name="Google Shape;737;p72"/>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8" name="Google Shape;738;p72"/>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9" name="Google Shape;739;p72"/>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0" name="Google Shape;740;p72"/>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1" name="Google Shape;741;p72"/>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2" name="Google Shape;742;p72"/>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3" name="Google Shape;743;p72"/>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4" name="Google Shape;744;p72"/>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5" name="Google Shape;745;p72"/>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6" name="Google Shape;746;p72"/>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7" name="Google Shape;747;p72"/>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8" name="Google Shape;748;p72"/>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9" name="Google Shape;749;p72"/>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0" name="Google Shape;750;p72"/>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1" name="Google Shape;751;p72"/>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2" name="Google Shape;752;p72"/>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3" name="Google Shape;753;p72"/>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4" name="Google Shape;754;p72"/>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5" name="Google Shape;755;p72"/>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6" name="Google Shape;756;p72"/>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7" name="Google Shape;757;p72"/>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8" name="Google Shape;758;p72"/>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9" name="Google Shape;759;p72"/>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0" name="Google Shape;760;p72"/>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1" name="Google Shape;761;p72"/>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2" name="Google Shape;762;p72"/>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3" name="Google Shape;763;p72"/>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4" name="Google Shape;764;p72"/>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5" name="Google Shape;765;p72"/>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6" name="Google Shape;766;p72"/>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7" name="Google Shape;767;p72"/>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8" name="Google Shape;768;p72"/>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9" name="Google Shape;769;p72"/>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0" name="Google Shape;770;p72"/>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1" name="Google Shape;771;p72"/>
            <p:cNvSpPr/>
            <p:nvPr/>
          </p:nvSpPr>
          <p:spPr>
            <a:xfrm>
              <a:off x="6935830" y="2621179"/>
              <a:ext cx="488400" cy="729000"/>
            </a:xfrm>
            <a:prstGeom prst="roundRect">
              <a:avLst>
                <a:gd name="adj" fmla="val 16667"/>
              </a:avLst>
            </a:prstGeom>
            <a:solidFill>
              <a:schemeClr val="accent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772" name="Google Shape;772;p72"/>
            <p:cNvGrpSpPr/>
            <p:nvPr/>
          </p:nvGrpSpPr>
          <p:grpSpPr>
            <a:xfrm rot="-2403079">
              <a:off x="6525572" y="2155306"/>
              <a:ext cx="276535" cy="1234040"/>
              <a:chOff x="6161360" y="2442325"/>
              <a:chExt cx="276524" cy="1233989"/>
            </a:xfrm>
          </p:grpSpPr>
          <p:sp>
            <p:nvSpPr>
              <p:cNvPr id="773" name="Google Shape;773;p72"/>
              <p:cNvSpPr/>
              <p:nvPr/>
            </p:nvSpPr>
            <p:spPr>
              <a:xfrm>
                <a:off x="6161360" y="2442325"/>
                <a:ext cx="276524" cy="1233989"/>
              </a:xfrm>
              <a:custGeom>
                <a:avLst/>
                <a:gdLst/>
                <a:ahLst/>
                <a:cxnLst/>
                <a:rect l="l" t="t" r="r" b="b"/>
                <a:pathLst>
                  <a:path w="276524" h="1233989" extrusionOk="0">
                    <a:moveTo>
                      <a:pt x="2592" y="664522"/>
                    </a:moveTo>
                    <a:lnTo>
                      <a:pt x="125300" y="1233125"/>
                    </a:lnTo>
                    <a:lnTo>
                      <a:pt x="273932" y="654153"/>
                    </a:lnTo>
                    <a:lnTo>
                      <a:pt x="190975" y="259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4" name="Google Shape;774;p72"/>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5" name="Google Shape;775;p72"/>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6" name="Google Shape;776;p72"/>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7" name="Google Shape;777;p72"/>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8" name="Google Shape;778;p72"/>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9" name="Google Shape;779;p72"/>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0" name="Google Shape;780;p72"/>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1" name="Google Shape;781;p72"/>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2" name="Google Shape;782;p72"/>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783" name="Google Shape;783;p72"/>
            <p:cNvGrpSpPr/>
            <p:nvPr/>
          </p:nvGrpSpPr>
          <p:grpSpPr>
            <a:xfrm rot="3032089">
              <a:off x="7538469" y="2200047"/>
              <a:ext cx="276520" cy="1227058"/>
              <a:chOff x="7998518" y="2393933"/>
              <a:chExt cx="276524" cy="1227076"/>
            </a:xfrm>
          </p:grpSpPr>
          <p:sp>
            <p:nvSpPr>
              <p:cNvPr id="784" name="Google Shape;784;p72"/>
              <p:cNvSpPr/>
              <p:nvPr/>
            </p:nvSpPr>
            <p:spPr>
              <a:xfrm>
                <a:off x="7998518" y="2393933"/>
                <a:ext cx="276524" cy="1227076"/>
              </a:xfrm>
              <a:custGeom>
                <a:avLst/>
                <a:gdLst/>
                <a:ahLst/>
                <a:cxnLst/>
                <a:rect l="l" t="t" r="r" b="b"/>
                <a:pathLst>
                  <a:path w="276524" h="1227076" extrusionOk="0">
                    <a:moveTo>
                      <a:pt x="28517" y="2592"/>
                    </a:moveTo>
                    <a:lnTo>
                      <a:pt x="2592" y="654153"/>
                    </a:lnTo>
                    <a:lnTo>
                      <a:pt x="192703" y="1226212"/>
                    </a:lnTo>
                    <a:lnTo>
                      <a:pt x="275660" y="64378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5" name="Google Shape;785;p72"/>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6" name="Google Shape;786;p72"/>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7" name="Google Shape;787;p72"/>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8" name="Google Shape;788;p72"/>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9" name="Google Shape;789;p72"/>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0" name="Google Shape;790;p72"/>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1" name="Google Shape;791;p72"/>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2" name="Google Shape;792;p72"/>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3" name="Google Shape;793;p72"/>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794" name="Google Shape;794;p72"/>
            <p:cNvSpPr/>
            <p:nvPr/>
          </p:nvSpPr>
          <p:spPr>
            <a:xfrm>
              <a:off x="6724675" y="4300059"/>
              <a:ext cx="1036200" cy="1665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795" name="Google Shape;795;p72">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2405E635-3F97-43B7-86EA-659124531BB9}"/>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9" name="Google Shape;109;p25"/>
          <p:cNvSpPr txBox="1">
            <a:spLocks noGrp="1"/>
          </p:cNvSpPr>
          <p:nvPr>
            <p:ph type="ctrTitle" idx="4294967295"/>
          </p:nvPr>
        </p:nvSpPr>
        <p:spPr>
          <a:xfrm>
            <a:off x="0" y="1128475"/>
            <a:ext cx="9144000" cy="6921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Go to gmail.com and sign in.</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12" name="Google Shape;112;p25"/>
          <p:cNvSpPr txBox="1">
            <a:spLocks noGrp="1"/>
          </p:cNvSpPr>
          <p:nvPr>
            <p:ph type="ctrTitle" idx="4294967295"/>
          </p:nvPr>
        </p:nvSpPr>
        <p:spPr>
          <a:xfrm>
            <a:off x="0" y="1630363"/>
            <a:ext cx="9144000" cy="6921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If someone else is logged in, “Add another account”.</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08" name="Google Shape;108;p25"/>
          <p:cNvSpPr txBox="1">
            <a:spLocks noGrp="1"/>
          </p:cNvSpPr>
          <p:nvPr>
            <p:ph type="title" idx="4294967295"/>
          </p:nvPr>
        </p:nvSpPr>
        <p:spPr>
          <a:xfrm>
            <a:off x="0" y="578088"/>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Gmail</a:t>
            </a:r>
            <a:endParaRP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111" name="Google Shape;111;p25"/>
          <p:cNvPicPr preferRelativeResize="0"/>
          <p:nvPr/>
        </p:nvPicPr>
        <p:blipFill rotWithShape="1">
          <a:blip r:embed="rId4">
            <a:alphaModFix/>
          </a:blip>
          <a:srcRect t="6808" r="49989" b="46170"/>
          <a:stretch/>
        </p:blipFill>
        <p:spPr>
          <a:xfrm>
            <a:off x="-2341900" y="2358832"/>
            <a:ext cx="9353405" cy="2473324"/>
          </a:xfrm>
          <a:prstGeom prst="rect">
            <a:avLst/>
          </a:prstGeom>
          <a:noFill/>
          <a:ln w="12700">
            <a:solidFill>
              <a:srgbClr val="002060"/>
            </a:solidFill>
          </a:ln>
        </p:spPr>
      </p:pic>
      <p:cxnSp>
        <p:nvCxnSpPr>
          <p:cNvPr id="113" name="Google Shape;113;p25"/>
          <p:cNvCxnSpPr/>
          <p:nvPr/>
        </p:nvCxnSpPr>
        <p:spPr>
          <a:xfrm rot="10800000">
            <a:off x="7089425" y="2493257"/>
            <a:ext cx="821700" cy="600"/>
          </a:xfrm>
          <a:prstGeom prst="straightConnector1">
            <a:avLst/>
          </a:prstGeom>
          <a:noFill/>
          <a:ln w="57150" cap="flat" cmpd="sng">
            <a:solidFill>
              <a:schemeClr val="tx1"/>
            </a:solidFill>
            <a:prstDash val="solid"/>
            <a:round/>
            <a:headEnd type="none" w="med" len="med"/>
            <a:tailEnd type="triangle" w="med" len="med"/>
          </a:ln>
        </p:spPr>
      </p:cxnSp>
      <p:cxnSp>
        <p:nvCxnSpPr>
          <p:cNvPr id="114" name="Google Shape;114;p25"/>
          <p:cNvCxnSpPr/>
          <p:nvPr/>
        </p:nvCxnSpPr>
        <p:spPr>
          <a:xfrm rot="10800000">
            <a:off x="7089425" y="3769732"/>
            <a:ext cx="821700" cy="600"/>
          </a:xfrm>
          <a:prstGeom prst="straightConnector1">
            <a:avLst/>
          </a:prstGeom>
          <a:noFill/>
          <a:ln w="57150" cap="flat" cmpd="sng">
            <a:solidFill>
              <a:schemeClr val="tx1"/>
            </a:solidFill>
            <a:prstDash val="solid"/>
            <a:round/>
            <a:headEnd type="none" w="med" len="med"/>
            <a:tailEnd type="triangle" w="med" len="med"/>
          </a:ln>
        </p:spPr>
      </p:cxnSp>
    </p:spTree>
    <p:custDataLst>
      <p:tags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pic>
        <p:nvPicPr>
          <p:cNvPr id="800" name="Google Shape;800;p73"/>
          <p:cNvPicPr preferRelativeResize="0"/>
          <p:nvPr/>
        </p:nvPicPr>
        <p:blipFill rotWithShape="1">
          <a:blip r:embed="rId4">
            <a:alphaModFix/>
          </a:blip>
          <a:srcRect r="10015"/>
          <a:stretch/>
        </p:blipFill>
        <p:spPr>
          <a:xfrm>
            <a:off x="4880274" y="297950"/>
            <a:ext cx="4174226" cy="1752600"/>
          </a:xfrm>
          <a:prstGeom prst="rect">
            <a:avLst/>
          </a:prstGeom>
          <a:noFill/>
          <a:ln>
            <a:noFill/>
          </a:ln>
        </p:spPr>
      </p:pic>
      <p:sp>
        <p:nvSpPr>
          <p:cNvPr id="801" name="Google Shape;801;p73"/>
          <p:cNvSpPr txBox="1"/>
          <p:nvPr/>
        </p:nvSpPr>
        <p:spPr>
          <a:xfrm>
            <a:off x="528053" y="1802738"/>
            <a:ext cx="4759200" cy="1323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n" sz="2000" i="0" u="none" strike="noStrike" cap="none">
                <a:solidFill>
                  <a:schemeClr val="dk2"/>
                </a:solidFill>
                <a:latin typeface="Google Sans"/>
                <a:ea typeface="Google Sans"/>
                <a:cs typeface="Google Sans"/>
                <a:sym typeface="Google Sans"/>
              </a:rPr>
              <a:t>Have you ever been misunderstood in text? For example, have you ever texted a joke and your friend thought you were being serious?</a:t>
            </a:r>
            <a:endParaRPr>
              <a:latin typeface="Google Sans"/>
              <a:ea typeface="Google Sans"/>
              <a:cs typeface="Google Sans"/>
              <a:sym typeface="Google Sans"/>
            </a:endParaRPr>
          </a:p>
        </p:txBody>
      </p:sp>
      <p:grpSp>
        <p:nvGrpSpPr>
          <p:cNvPr id="802" name="Google Shape;802;p73"/>
          <p:cNvGrpSpPr/>
          <p:nvPr/>
        </p:nvGrpSpPr>
        <p:grpSpPr>
          <a:xfrm>
            <a:off x="6160965" y="810254"/>
            <a:ext cx="2077295" cy="3308343"/>
            <a:chOff x="6160965" y="1158216"/>
            <a:chExt cx="2077295" cy="3308343"/>
          </a:xfrm>
        </p:grpSpPr>
        <p:sp>
          <p:nvSpPr>
            <p:cNvPr id="803" name="Google Shape;803;p73"/>
            <p:cNvSpPr/>
            <p:nvPr/>
          </p:nvSpPr>
          <p:spPr>
            <a:xfrm>
              <a:off x="6325546" y="1158216"/>
              <a:ext cx="1735189" cy="1068074"/>
            </a:xfrm>
            <a:custGeom>
              <a:avLst/>
              <a:gdLst/>
              <a:ahLst/>
              <a:cxnLst/>
              <a:rect l="l" t="t" r="r" b="b"/>
              <a:pathLst>
                <a:path w="1735189" h="1068074" extrusionOk="0">
                  <a:moveTo>
                    <a:pt x="1735363" y="945540"/>
                  </a:moveTo>
                  <a:lnTo>
                    <a:pt x="1464714" y="267019"/>
                  </a:lnTo>
                  <a:lnTo>
                    <a:pt x="1397312" y="250773"/>
                  </a:lnTo>
                  <a:lnTo>
                    <a:pt x="1327489" y="82439"/>
                  </a:lnTo>
                  <a:lnTo>
                    <a:pt x="1320231" y="232453"/>
                  </a:lnTo>
                  <a:lnTo>
                    <a:pt x="968008" y="148459"/>
                  </a:lnTo>
                  <a:lnTo>
                    <a:pt x="605070" y="148459"/>
                  </a:lnTo>
                  <a:lnTo>
                    <a:pt x="636870" y="2592"/>
                  </a:lnTo>
                  <a:lnTo>
                    <a:pt x="530408" y="148459"/>
                  </a:lnTo>
                  <a:lnTo>
                    <a:pt x="421872" y="148459"/>
                  </a:lnTo>
                  <a:lnTo>
                    <a:pt x="2592" y="745060"/>
                  </a:lnTo>
                  <a:lnTo>
                    <a:pt x="834585" y="1067556"/>
                  </a:lnTo>
                  <a:lnTo>
                    <a:pt x="1735363" y="945540"/>
                  </a:lnTo>
                  <a:close/>
                  <a:moveTo>
                    <a:pt x="1345809" y="238675"/>
                  </a:moveTo>
                  <a:lnTo>
                    <a:pt x="1383485" y="247662"/>
                  </a:lnTo>
                  <a:lnTo>
                    <a:pt x="1330255" y="234873"/>
                  </a:lnTo>
                  <a:lnTo>
                    <a:pt x="1345809" y="238675"/>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4" name="Google Shape;804;p73"/>
            <p:cNvSpPr/>
            <p:nvPr/>
          </p:nvSpPr>
          <p:spPr>
            <a:xfrm>
              <a:off x="6393640" y="2227327"/>
              <a:ext cx="1596927" cy="1831972"/>
            </a:xfrm>
            <a:custGeom>
              <a:avLst/>
              <a:gdLst/>
              <a:ahLst/>
              <a:cxnLst/>
              <a:rect l="l" t="t" r="r" b="b"/>
              <a:pathLst>
                <a:path w="1596927" h="1831972" extrusionOk="0">
                  <a:moveTo>
                    <a:pt x="1356870" y="28862"/>
                  </a:moveTo>
                  <a:lnTo>
                    <a:pt x="1356870" y="28862"/>
                  </a:lnTo>
                  <a:lnTo>
                    <a:pt x="801056" y="2592"/>
                  </a:lnTo>
                  <a:lnTo>
                    <a:pt x="73797" y="36121"/>
                  </a:lnTo>
                  <a:lnTo>
                    <a:pt x="2592" y="268401"/>
                  </a:lnTo>
                  <a:lnTo>
                    <a:pt x="22640" y="368987"/>
                  </a:lnTo>
                  <a:lnTo>
                    <a:pt x="226923" y="1209621"/>
                  </a:lnTo>
                  <a:lnTo>
                    <a:pt x="470264" y="1311589"/>
                  </a:lnTo>
                  <a:lnTo>
                    <a:pt x="378665" y="1351339"/>
                  </a:lnTo>
                  <a:lnTo>
                    <a:pt x="808315" y="1829380"/>
                  </a:lnTo>
                  <a:lnTo>
                    <a:pt x="767528" y="1377263"/>
                  </a:lnTo>
                  <a:lnTo>
                    <a:pt x="761306" y="1364474"/>
                  </a:lnTo>
                  <a:lnTo>
                    <a:pt x="761306" y="1364474"/>
                  </a:lnTo>
                  <a:lnTo>
                    <a:pt x="753701" y="1348920"/>
                  </a:lnTo>
                  <a:lnTo>
                    <a:pt x="757504" y="1356870"/>
                  </a:lnTo>
                  <a:lnTo>
                    <a:pt x="913049" y="1356870"/>
                  </a:lnTo>
                  <a:lnTo>
                    <a:pt x="917888" y="1348920"/>
                  </a:lnTo>
                  <a:lnTo>
                    <a:pt x="900605" y="1377263"/>
                  </a:lnTo>
                  <a:lnTo>
                    <a:pt x="872261" y="1829380"/>
                  </a:lnTo>
                  <a:lnTo>
                    <a:pt x="1287739" y="1351339"/>
                  </a:lnTo>
                  <a:lnTo>
                    <a:pt x="1159501" y="1292923"/>
                  </a:lnTo>
                  <a:lnTo>
                    <a:pt x="1356870" y="1209621"/>
                  </a:lnTo>
                  <a:lnTo>
                    <a:pt x="1404225" y="1098320"/>
                  </a:lnTo>
                  <a:lnTo>
                    <a:pt x="1596064" y="276697"/>
                  </a:lnTo>
                  <a:lnTo>
                    <a:pt x="1522093" y="3681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5" name="Google Shape;805;p73"/>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6" name="Google Shape;806;p73"/>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7" name="Google Shape;807;p73"/>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8" name="Google Shape;808;p73"/>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9" name="Google Shape;809;p73"/>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0" name="Google Shape;810;p73"/>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1" name="Google Shape;811;p73"/>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2" name="Google Shape;812;p73"/>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3" name="Google Shape;813;p73"/>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4" name="Google Shape;814;p73"/>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5" name="Google Shape;815;p73"/>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6" name="Google Shape;816;p73"/>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7" name="Google Shape;817;p73"/>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8" name="Google Shape;818;p73"/>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9" name="Google Shape;819;p73"/>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0" name="Google Shape;820;p73"/>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1" name="Google Shape;821;p73"/>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2" name="Google Shape;822;p73"/>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3" name="Google Shape;823;p73"/>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4" name="Google Shape;824;p73"/>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5" name="Google Shape;825;p73"/>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6" name="Google Shape;826;p73"/>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7" name="Google Shape;827;p73"/>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8" name="Google Shape;828;p73"/>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9" name="Google Shape;829;p73"/>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0" name="Google Shape;830;p73"/>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1" name="Google Shape;831;p73"/>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2" name="Google Shape;832;p73"/>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3" name="Google Shape;833;p73"/>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4" name="Google Shape;834;p73"/>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5" name="Google Shape;835;p73"/>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6" name="Google Shape;836;p73"/>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7" name="Google Shape;837;p73"/>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8" name="Google Shape;838;p73"/>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9" name="Google Shape;839;p73"/>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0" name="Google Shape;840;p73"/>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1" name="Google Shape;841;p73"/>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2" name="Google Shape;842;p73"/>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3" name="Google Shape;843;p73"/>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4" name="Google Shape;844;p73"/>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5" name="Google Shape;845;p73"/>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6" name="Google Shape;846;p73"/>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7" name="Google Shape;847;p73"/>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8" name="Google Shape;848;p73"/>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9" name="Google Shape;849;p73"/>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0" name="Google Shape;850;p73"/>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1" name="Google Shape;851;p73"/>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2" name="Google Shape;852;p73"/>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3" name="Google Shape;853;p73"/>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4" name="Google Shape;854;p73"/>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5" name="Google Shape;855;p73"/>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6" name="Google Shape;856;p73"/>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7" name="Google Shape;857;p73"/>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8" name="Google Shape;858;p73"/>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9" name="Google Shape;859;p73"/>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0" name="Google Shape;860;p73"/>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1" name="Google Shape;861;p73"/>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2" name="Google Shape;862;p73"/>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3" name="Google Shape;863;p73"/>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4" name="Google Shape;864;p73"/>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5" name="Google Shape;865;p73"/>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6" name="Google Shape;866;p73"/>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7" name="Google Shape;867;p73"/>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8" name="Google Shape;868;p73"/>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9" name="Google Shape;869;p73"/>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0" name="Google Shape;870;p73"/>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1" name="Google Shape;871;p73"/>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2" name="Google Shape;872;p73"/>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3" name="Google Shape;873;p73"/>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4" name="Google Shape;874;p73"/>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5" name="Google Shape;875;p73"/>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6" name="Google Shape;876;p73"/>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7" name="Google Shape;877;p73"/>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8" name="Google Shape;878;p73"/>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9" name="Google Shape;879;p73"/>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0" name="Google Shape;880;p73"/>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1" name="Google Shape;881;p73"/>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2" name="Google Shape;882;p73"/>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3" name="Google Shape;883;p73"/>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4" name="Google Shape;884;p73"/>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5" name="Google Shape;885;p73"/>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6" name="Google Shape;886;p73"/>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7" name="Google Shape;887;p73"/>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8" name="Google Shape;888;p73"/>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9" name="Google Shape;889;p73"/>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0" name="Google Shape;890;p73"/>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1" name="Google Shape;891;p73"/>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2" name="Google Shape;892;p73"/>
            <p:cNvSpPr/>
            <p:nvPr/>
          </p:nvSpPr>
          <p:spPr>
            <a:xfrm>
              <a:off x="6935830" y="2621179"/>
              <a:ext cx="488400" cy="729000"/>
            </a:xfrm>
            <a:prstGeom prst="roundRect">
              <a:avLst>
                <a:gd name="adj" fmla="val 16667"/>
              </a:avLst>
            </a:prstGeom>
            <a:solidFill>
              <a:schemeClr val="accent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893" name="Google Shape;893;p73"/>
            <p:cNvGrpSpPr/>
            <p:nvPr/>
          </p:nvGrpSpPr>
          <p:grpSpPr>
            <a:xfrm rot="-2403079">
              <a:off x="6525572" y="2155306"/>
              <a:ext cx="276535" cy="1234040"/>
              <a:chOff x="6161360" y="2442325"/>
              <a:chExt cx="276524" cy="1233989"/>
            </a:xfrm>
          </p:grpSpPr>
          <p:sp>
            <p:nvSpPr>
              <p:cNvPr id="894" name="Google Shape;894;p73"/>
              <p:cNvSpPr/>
              <p:nvPr/>
            </p:nvSpPr>
            <p:spPr>
              <a:xfrm>
                <a:off x="6161360" y="2442325"/>
                <a:ext cx="276524" cy="1233989"/>
              </a:xfrm>
              <a:custGeom>
                <a:avLst/>
                <a:gdLst/>
                <a:ahLst/>
                <a:cxnLst/>
                <a:rect l="l" t="t" r="r" b="b"/>
                <a:pathLst>
                  <a:path w="276524" h="1233989" extrusionOk="0">
                    <a:moveTo>
                      <a:pt x="2592" y="664522"/>
                    </a:moveTo>
                    <a:lnTo>
                      <a:pt x="125300" y="1233125"/>
                    </a:lnTo>
                    <a:lnTo>
                      <a:pt x="273932" y="654153"/>
                    </a:lnTo>
                    <a:lnTo>
                      <a:pt x="190975" y="259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5" name="Google Shape;895;p73"/>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6" name="Google Shape;896;p73"/>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7" name="Google Shape;897;p73"/>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8" name="Google Shape;898;p73"/>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9" name="Google Shape;899;p73"/>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0" name="Google Shape;900;p73"/>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1" name="Google Shape;901;p73"/>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2" name="Google Shape;902;p73"/>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3" name="Google Shape;903;p73"/>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904" name="Google Shape;904;p73"/>
            <p:cNvGrpSpPr/>
            <p:nvPr/>
          </p:nvGrpSpPr>
          <p:grpSpPr>
            <a:xfrm rot="3032089">
              <a:off x="7538469" y="2200047"/>
              <a:ext cx="276520" cy="1227058"/>
              <a:chOff x="7998518" y="2393933"/>
              <a:chExt cx="276524" cy="1227076"/>
            </a:xfrm>
          </p:grpSpPr>
          <p:sp>
            <p:nvSpPr>
              <p:cNvPr id="905" name="Google Shape;905;p73"/>
              <p:cNvSpPr/>
              <p:nvPr/>
            </p:nvSpPr>
            <p:spPr>
              <a:xfrm>
                <a:off x="7998518" y="2393933"/>
                <a:ext cx="276524" cy="1227076"/>
              </a:xfrm>
              <a:custGeom>
                <a:avLst/>
                <a:gdLst/>
                <a:ahLst/>
                <a:cxnLst/>
                <a:rect l="l" t="t" r="r" b="b"/>
                <a:pathLst>
                  <a:path w="276524" h="1227076" extrusionOk="0">
                    <a:moveTo>
                      <a:pt x="28517" y="2592"/>
                    </a:moveTo>
                    <a:lnTo>
                      <a:pt x="2592" y="654153"/>
                    </a:lnTo>
                    <a:lnTo>
                      <a:pt x="192703" y="1226212"/>
                    </a:lnTo>
                    <a:lnTo>
                      <a:pt x="275660" y="64378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6" name="Google Shape;906;p73"/>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7" name="Google Shape;907;p73"/>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8" name="Google Shape;908;p73"/>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9" name="Google Shape;909;p73"/>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0" name="Google Shape;910;p73"/>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1" name="Google Shape;911;p73"/>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2" name="Google Shape;912;p73"/>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3" name="Google Shape;913;p73"/>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4" name="Google Shape;914;p73"/>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915" name="Google Shape;915;p73"/>
            <p:cNvSpPr/>
            <p:nvPr/>
          </p:nvSpPr>
          <p:spPr>
            <a:xfrm>
              <a:off x="6724675" y="4300059"/>
              <a:ext cx="1036200" cy="1665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916" name="Google Shape;916;p73">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14E4B07E-D337-4F28-B629-44E1C9BE0FD8}"/>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920"/>
        <p:cNvGrpSpPr/>
        <p:nvPr/>
      </p:nvGrpSpPr>
      <p:grpSpPr>
        <a:xfrm>
          <a:off x="0" y="0"/>
          <a:ext cx="0" cy="0"/>
          <a:chOff x="0" y="0"/>
          <a:chExt cx="0" cy="0"/>
        </a:xfrm>
      </p:grpSpPr>
      <p:pic>
        <p:nvPicPr>
          <p:cNvPr id="921" name="Google Shape;921;p74"/>
          <p:cNvPicPr preferRelativeResize="0"/>
          <p:nvPr/>
        </p:nvPicPr>
        <p:blipFill rotWithShape="1">
          <a:blip r:embed="rId4">
            <a:alphaModFix/>
          </a:blip>
          <a:srcRect r="10015"/>
          <a:stretch/>
        </p:blipFill>
        <p:spPr>
          <a:xfrm>
            <a:off x="4880274" y="297950"/>
            <a:ext cx="4174226" cy="1752600"/>
          </a:xfrm>
          <a:prstGeom prst="rect">
            <a:avLst/>
          </a:prstGeom>
          <a:noFill/>
          <a:ln>
            <a:noFill/>
          </a:ln>
        </p:spPr>
      </p:pic>
      <p:sp>
        <p:nvSpPr>
          <p:cNvPr id="922" name="Google Shape;922;p74"/>
          <p:cNvSpPr txBox="1"/>
          <p:nvPr/>
        </p:nvSpPr>
        <p:spPr>
          <a:xfrm>
            <a:off x="528053" y="1802738"/>
            <a:ext cx="4759200" cy="1323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n" sz="2000">
                <a:solidFill>
                  <a:schemeClr val="dk2"/>
                </a:solidFill>
                <a:latin typeface="Google Sans"/>
                <a:ea typeface="Google Sans"/>
                <a:cs typeface="Google Sans"/>
                <a:sym typeface="Google Sans"/>
              </a:rPr>
              <a:t>Why do you think it might be easy to misunderstand a text message?</a:t>
            </a:r>
            <a:endParaRPr>
              <a:latin typeface="Google Sans"/>
              <a:ea typeface="Google Sans"/>
              <a:cs typeface="Google Sans"/>
              <a:sym typeface="Google Sans"/>
            </a:endParaRPr>
          </a:p>
        </p:txBody>
      </p:sp>
      <p:grpSp>
        <p:nvGrpSpPr>
          <p:cNvPr id="923" name="Google Shape;923;p74"/>
          <p:cNvGrpSpPr/>
          <p:nvPr/>
        </p:nvGrpSpPr>
        <p:grpSpPr>
          <a:xfrm>
            <a:off x="6160965" y="810254"/>
            <a:ext cx="2077295" cy="3308343"/>
            <a:chOff x="6160965" y="1158216"/>
            <a:chExt cx="2077295" cy="3308343"/>
          </a:xfrm>
        </p:grpSpPr>
        <p:sp>
          <p:nvSpPr>
            <p:cNvPr id="924" name="Google Shape;924;p74"/>
            <p:cNvSpPr/>
            <p:nvPr/>
          </p:nvSpPr>
          <p:spPr>
            <a:xfrm>
              <a:off x="6325546" y="1158216"/>
              <a:ext cx="1735189" cy="1068074"/>
            </a:xfrm>
            <a:custGeom>
              <a:avLst/>
              <a:gdLst/>
              <a:ahLst/>
              <a:cxnLst/>
              <a:rect l="l" t="t" r="r" b="b"/>
              <a:pathLst>
                <a:path w="1735189" h="1068074" extrusionOk="0">
                  <a:moveTo>
                    <a:pt x="1735363" y="945540"/>
                  </a:moveTo>
                  <a:lnTo>
                    <a:pt x="1464714" y="267019"/>
                  </a:lnTo>
                  <a:lnTo>
                    <a:pt x="1397312" y="250773"/>
                  </a:lnTo>
                  <a:lnTo>
                    <a:pt x="1327489" y="82439"/>
                  </a:lnTo>
                  <a:lnTo>
                    <a:pt x="1320231" y="232453"/>
                  </a:lnTo>
                  <a:lnTo>
                    <a:pt x="968008" y="148459"/>
                  </a:lnTo>
                  <a:lnTo>
                    <a:pt x="605070" y="148459"/>
                  </a:lnTo>
                  <a:lnTo>
                    <a:pt x="636870" y="2592"/>
                  </a:lnTo>
                  <a:lnTo>
                    <a:pt x="530408" y="148459"/>
                  </a:lnTo>
                  <a:lnTo>
                    <a:pt x="421872" y="148459"/>
                  </a:lnTo>
                  <a:lnTo>
                    <a:pt x="2592" y="745060"/>
                  </a:lnTo>
                  <a:lnTo>
                    <a:pt x="834585" y="1067556"/>
                  </a:lnTo>
                  <a:lnTo>
                    <a:pt x="1735363" y="945540"/>
                  </a:lnTo>
                  <a:close/>
                  <a:moveTo>
                    <a:pt x="1345809" y="238675"/>
                  </a:moveTo>
                  <a:lnTo>
                    <a:pt x="1383485" y="247662"/>
                  </a:lnTo>
                  <a:lnTo>
                    <a:pt x="1330255" y="234873"/>
                  </a:lnTo>
                  <a:lnTo>
                    <a:pt x="1345809" y="238675"/>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5" name="Google Shape;925;p74"/>
            <p:cNvSpPr/>
            <p:nvPr/>
          </p:nvSpPr>
          <p:spPr>
            <a:xfrm>
              <a:off x="6393640" y="2227327"/>
              <a:ext cx="1596927" cy="1831972"/>
            </a:xfrm>
            <a:custGeom>
              <a:avLst/>
              <a:gdLst/>
              <a:ahLst/>
              <a:cxnLst/>
              <a:rect l="l" t="t" r="r" b="b"/>
              <a:pathLst>
                <a:path w="1596927" h="1831972" extrusionOk="0">
                  <a:moveTo>
                    <a:pt x="1356870" y="28862"/>
                  </a:moveTo>
                  <a:lnTo>
                    <a:pt x="1356870" y="28862"/>
                  </a:lnTo>
                  <a:lnTo>
                    <a:pt x="801056" y="2592"/>
                  </a:lnTo>
                  <a:lnTo>
                    <a:pt x="73797" y="36121"/>
                  </a:lnTo>
                  <a:lnTo>
                    <a:pt x="2592" y="268401"/>
                  </a:lnTo>
                  <a:lnTo>
                    <a:pt x="22640" y="368987"/>
                  </a:lnTo>
                  <a:lnTo>
                    <a:pt x="226923" y="1209621"/>
                  </a:lnTo>
                  <a:lnTo>
                    <a:pt x="470264" y="1311589"/>
                  </a:lnTo>
                  <a:lnTo>
                    <a:pt x="378665" y="1351339"/>
                  </a:lnTo>
                  <a:lnTo>
                    <a:pt x="808315" y="1829380"/>
                  </a:lnTo>
                  <a:lnTo>
                    <a:pt x="767528" y="1377263"/>
                  </a:lnTo>
                  <a:lnTo>
                    <a:pt x="761306" y="1364474"/>
                  </a:lnTo>
                  <a:lnTo>
                    <a:pt x="761306" y="1364474"/>
                  </a:lnTo>
                  <a:lnTo>
                    <a:pt x="753701" y="1348920"/>
                  </a:lnTo>
                  <a:lnTo>
                    <a:pt x="757504" y="1356870"/>
                  </a:lnTo>
                  <a:lnTo>
                    <a:pt x="913049" y="1356870"/>
                  </a:lnTo>
                  <a:lnTo>
                    <a:pt x="917888" y="1348920"/>
                  </a:lnTo>
                  <a:lnTo>
                    <a:pt x="900605" y="1377263"/>
                  </a:lnTo>
                  <a:lnTo>
                    <a:pt x="872261" y="1829380"/>
                  </a:lnTo>
                  <a:lnTo>
                    <a:pt x="1287739" y="1351339"/>
                  </a:lnTo>
                  <a:lnTo>
                    <a:pt x="1159501" y="1292923"/>
                  </a:lnTo>
                  <a:lnTo>
                    <a:pt x="1356870" y="1209621"/>
                  </a:lnTo>
                  <a:lnTo>
                    <a:pt x="1404225" y="1098320"/>
                  </a:lnTo>
                  <a:lnTo>
                    <a:pt x="1596064" y="276697"/>
                  </a:lnTo>
                  <a:lnTo>
                    <a:pt x="1522093" y="3681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6" name="Google Shape;926;p74"/>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7" name="Google Shape;927;p74"/>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8" name="Google Shape;928;p74"/>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9" name="Google Shape;929;p74"/>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0" name="Google Shape;930;p74"/>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1" name="Google Shape;931;p74"/>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2" name="Google Shape;932;p74"/>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3" name="Google Shape;933;p74"/>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4" name="Google Shape;934;p74"/>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5" name="Google Shape;935;p74"/>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6" name="Google Shape;936;p74"/>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7" name="Google Shape;937;p74"/>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8" name="Google Shape;938;p74"/>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9" name="Google Shape;939;p74"/>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0" name="Google Shape;940;p74"/>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1" name="Google Shape;941;p74"/>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2" name="Google Shape;942;p74"/>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3" name="Google Shape;943;p74"/>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4" name="Google Shape;944;p74"/>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5" name="Google Shape;945;p74"/>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6" name="Google Shape;946;p74"/>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7" name="Google Shape;947;p74"/>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8" name="Google Shape;948;p74"/>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9" name="Google Shape;949;p74"/>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0" name="Google Shape;950;p74"/>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1" name="Google Shape;951;p74"/>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2" name="Google Shape;952;p74"/>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3" name="Google Shape;953;p74"/>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4" name="Google Shape;954;p74"/>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5" name="Google Shape;955;p74"/>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6" name="Google Shape;956;p74"/>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7" name="Google Shape;957;p74"/>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8" name="Google Shape;958;p74"/>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9" name="Google Shape;959;p74"/>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0" name="Google Shape;960;p74"/>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1" name="Google Shape;961;p74"/>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2" name="Google Shape;962;p74"/>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3" name="Google Shape;963;p74"/>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4" name="Google Shape;964;p74"/>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5" name="Google Shape;965;p74"/>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6" name="Google Shape;966;p74"/>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7" name="Google Shape;967;p74"/>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8" name="Google Shape;968;p74"/>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9" name="Google Shape;969;p74"/>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0" name="Google Shape;970;p74"/>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1" name="Google Shape;971;p74"/>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2" name="Google Shape;972;p74"/>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3" name="Google Shape;973;p74"/>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4" name="Google Shape;974;p74"/>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5" name="Google Shape;975;p74"/>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6" name="Google Shape;976;p74"/>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7" name="Google Shape;977;p74"/>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8" name="Google Shape;978;p74"/>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9" name="Google Shape;979;p74"/>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0" name="Google Shape;980;p74"/>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1" name="Google Shape;981;p74"/>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2" name="Google Shape;982;p74"/>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3" name="Google Shape;983;p74"/>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4" name="Google Shape;984;p74"/>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5" name="Google Shape;985;p74"/>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6" name="Google Shape;986;p74"/>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7" name="Google Shape;987;p74"/>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8" name="Google Shape;988;p74"/>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9" name="Google Shape;989;p74"/>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0" name="Google Shape;990;p74"/>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1" name="Google Shape;991;p74"/>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2" name="Google Shape;992;p74"/>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3" name="Google Shape;993;p74"/>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4" name="Google Shape;994;p74"/>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5" name="Google Shape;995;p74"/>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6" name="Google Shape;996;p74"/>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7" name="Google Shape;997;p74"/>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8" name="Google Shape;998;p74"/>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9" name="Google Shape;999;p74"/>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0" name="Google Shape;1000;p74"/>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1" name="Google Shape;1001;p74"/>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2" name="Google Shape;1002;p74"/>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3" name="Google Shape;1003;p74"/>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4" name="Google Shape;1004;p74"/>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5" name="Google Shape;1005;p74"/>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6" name="Google Shape;1006;p74"/>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7" name="Google Shape;1007;p74"/>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8" name="Google Shape;1008;p74"/>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9" name="Google Shape;1009;p74"/>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0" name="Google Shape;1010;p74"/>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1" name="Google Shape;1011;p74"/>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2" name="Google Shape;1012;p74"/>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3" name="Google Shape;1013;p74"/>
            <p:cNvSpPr/>
            <p:nvPr/>
          </p:nvSpPr>
          <p:spPr>
            <a:xfrm>
              <a:off x="6935830" y="2621179"/>
              <a:ext cx="488400" cy="729000"/>
            </a:xfrm>
            <a:prstGeom prst="roundRect">
              <a:avLst>
                <a:gd name="adj" fmla="val 16667"/>
              </a:avLst>
            </a:prstGeom>
            <a:solidFill>
              <a:schemeClr val="accent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1014" name="Google Shape;1014;p74"/>
            <p:cNvGrpSpPr/>
            <p:nvPr/>
          </p:nvGrpSpPr>
          <p:grpSpPr>
            <a:xfrm rot="-2403079">
              <a:off x="6525572" y="2155306"/>
              <a:ext cx="276535" cy="1234040"/>
              <a:chOff x="6161360" y="2442325"/>
              <a:chExt cx="276524" cy="1233989"/>
            </a:xfrm>
          </p:grpSpPr>
          <p:sp>
            <p:nvSpPr>
              <p:cNvPr id="1015" name="Google Shape;1015;p74"/>
              <p:cNvSpPr/>
              <p:nvPr/>
            </p:nvSpPr>
            <p:spPr>
              <a:xfrm>
                <a:off x="6161360" y="2442325"/>
                <a:ext cx="276524" cy="1233989"/>
              </a:xfrm>
              <a:custGeom>
                <a:avLst/>
                <a:gdLst/>
                <a:ahLst/>
                <a:cxnLst/>
                <a:rect l="l" t="t" r="r" b="b"/>
                <a:pathLst>
                  <a:path w="276524" h="1233989" extrusionOk="0">
                    <a:moveTo>
                      <a:pt x="2592" y="664522"/>
                    </a:moveTo>
                    <a:lnTo>
                      <a:pt x="125300" y="1233125"/>
                    </a:lnTo>
                    <a:lnTo>
                      <a:pt x="273932" y="654153"/>
                    </a:lnTo>
                    <a:lnTo>
                      <a:pt x="190975" y="259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6" name="Google Shape;1016;p74"/>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7" name="Google Shape;1017;p74"/>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8" name="Google Shape;1018;p74"/>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9" name="Google Shape;1019;p74"/>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0" name="Google Shape;1020;p74"/>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1" name="Google Shape;1021;p74"/>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2" name="Google Shape;1022;p74"/>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3" name="Google Shape;1023;p74"/>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4" name="Google Shape;1024;p74"/>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025" name="Google Shape;1025;p74"/>
            <p:cNvGrpSpPr/>
            <p:nvPr/>
          </p:nvGrpSpPr>
          <p:grpSpPr>
            <a:xfrm rot="3032089">
              <a:off x="7538469" y="2200047"/>
              <a:ext cx="276520" cy="1227058"/>
              <a:chOff x="7998518" y="2393933"/>
              <a:chExt cx="276524" cy="1227076"/>
            </a:xfrm>
          </p:grpSpPr>
          <p:sp>
            <p:nvSpPr>
              <p:cNvPr id="1026" name="Google Shape;1026;p74"/>
              <p:cNvSpPr/>
              <p:nvPr/>
            </p:nvSpPr>
            <p:spPr>
              <a:xfrm>
                <a:off x="7998518" y="2393933"/>
                <a:ext cx="276524" cy="1227076"/>
              </a:xfrm>
              <a:custGeom>
                <a:avLst/>
                <a:gdLst/>
                <a:ahLst/>
                <a:cxnLst/>
                <a:rect l="l" t="t" r="r" b="b"/>
                <a:pathLst>
                  <a:path w="276524" h="1227076" extrusionOk="0">
                    <a:moveTo>
                      <a:pt x="28517" y="2592"/>
                    </a:moveTo>
                    <a:lnTo>
                      <a:pt x="2592" y="654153"/>
                    </a:lnTo>
                    <a:lnTo>
                      <a:pt x="192703" y="1226212"/>
                    </a:lnTo>
                    <a:lnTo>
                      <a:pt x="275660" y="64378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7" name="Google Shape;1027;p74"/>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8" name="Google Shape;1028;p74"/>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9" name="Google Shape;1029;p74"/>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0" name="Google Shape;1030;p74"/>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1" name="Google Shape;1031;p74"/>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2" name="Google Shape;1032;p74"/>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3" name="Google Shape;1033;p74"/>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4" name="Google Shape;1034;p74"/>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5" name="Google Shape;1035;p74"/>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036" name="Google Shape;1036;p74"/>
            <p:cNvSpPr/>
            <p:nvPr/>
          </p:nvSpPr>
          <p:spPr>
            <a:xfrm>
              <a:off x="6724675" y="4300059"/>
              <a:ext cx="1036200" cy="1665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1037" name="Google Shape;1037;p74">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839444D3-2DC7-46FC-B628-67A8DA3D04C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041"/>
        <p:cNvGrpSpPr/>
        <p:nvPr/>
      </p:nvGrpSpPr>
      <p:grpSpPr>
        <a:xfrm>
          <a:off x="0" y="0"/>
          <a:ext cx="0" cy="0"/>
          <a:chOff x="0" y="0"/>
          <a:chExt cx="0" cy="0"/>
        </a:xfrm>
      </p:grpSpPr>
      <p:pic>
        <p:nvPicPr>
          <p:cNvPr id="1042" name="Google Shape;1042;p75"/>
          <p:cNvPicPr preferRelativeResize="0"/>
          <p:nvPr/>
        </p:nvPicPr>
        <p:blipFill>
          <a:blip r:embed="rId4">
            <a:alphaModFix/>
          </a:blip>
          <a:stretch>
            <a:fillRect/>
          </a:stretch>
        </p:blipFill>
        <p:spPr>
          <a:xfrm>
            <a:off x="2042700" y="-566525"/>
            <a:ext cx="1628900" cy="5143498"/>
          </a:xfrm>
          <a:prstGeom prst="rect">
            <a:avLst/>
          </a:prstGeom>
          <a:noFill/>
          <a:ln>
            <a:noFill/>
          </a:ln>
        </p:spPr>
      </p:pic>
      <p:sp>
        <p:nvSpPr>
          <p:cNvPr id="1043" name="Google Shape;1043;p75"/>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044" name="Google Shape;1044;p75"/>
          <p:cNvSpPr/>
          <p:nvPr/>
        </p:nvSpPr>
        <p:spPr>
          <a:xfrm>
            <a:off x="1671819" y="4284691"/>
            <a:ext cx="58005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Mind Your Tone</a:t>
            </a:r>
            <a:endParaRPr>
              <a:latin typeface="Google Sans"/>
              <a:ea typeface="Google Sans"/>
              <a:cs typeface="Google Sans"/>
              <a:sym typeface="Google Sans"/>
            </a:endParaRPr>
          </a:p>
        </p:txBody>
      </p:sp>
      <p:sp>
        <p:nvSpPr>
          <p:cNvPr id="1045" name="Google Shape;1045;p75"/>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2"/>
              </a:buClr>
              <a:buSzPts val="4000"/>
              <a:buFont typeface="Arial"/>
              <a:buNone/>
            </a:pPr>
            <a:r>
              <a:rPr lang="en" sz="4000" b="1" i="0" u="none" strike="noStrike" cap="none">
                <a:solidFill>
                  <a:schemeClr val="accent2"/>
                </a:solidFill>
                <a:latin typeface="Google Sans"/>
                <a:ea typeface="Google Sans"/>
                <a:cs typeface="Google Sans"/>
                <a:sym typeface="Google Sans"/>
              </a:rPr>
              <a:t>Activity!</a:t>
            </a:r>
            <a:endParaRPr>
              <a:latin typeface="Google Sans"/>
              <a:ea typeface="Google Sans"/>
              <a:cs typeface="Google Sans"/>
              <a:sym typeface="Google Sans"/>
            </a:endParaRPr>
          </a:p>
        </p:txBody>
      </p:sp>
      <p:sp>
        <p:nvSpPr>
          <p:cNvPr id="1046" name="Google Shape;1046;p75"/>
          <p:cNvSpPr/>
          <p:nvPr/>
        </p:nvSpPr>
        <p:spPr>
          <a:xfrm>
            <a:off x="3386301" y="3319745"/>
            <a:ext cx="662400" cy="942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047" name="Google Shape;1047;p75"/>
          <p:cNvPicPr preferRelativeResize="0"/>
          <p:nvPr/>
        </p:nvPicPr>
        <p:blipFill rotWithShape="1">
          <a:blip r:embed="rId5">
            <a:alphaModFix/>
          </a:blip>
          <a:srcRect/>
          <a:stretch/>
        </p:blipFill>
        <p:spPr>
          <a:xfrm>
            <a:off x="3139561" y="1337030"/>
            <a:ext cx="1242258" cy="1880869"/>
          </a:xfrm>
          <a:prstGeom prst="rect">
            <a:avLst/>
          </a:prstGeom>
          <a:noFill/>
          <a:ln>
            <a:noFill/>
          </a:ln>
        </p:spPr>
      </p:pic>
      <p:sp>
        <p:nvSpPr>
          <p:cNvPr id="1048" name="Google Shape;1048;p75"/>
          <p:cNvSpPr/>
          <p:nvPr/>
        </p:nvSpPr>
        <p:spPr>
          <a:xfrm>
            <a:off x="5167512" y="3319745"/>
            <a:ext cx="662400" cy="942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049" name="Google Shape;1049;p75"/>
          <p:cNvPicPr preferRelativeResize="0"/>
          <p:nvPr/>
        </p:nvPicPr>
        <p:blipFill rotWithShape="1">
          <a:blip r:embed="rId6">
            <a:alphaModFix/>
          </a:blip>
          <a:srcRect/>
          <a:stretch/>
        </p:blipFill>
        <p:spPr>
          <a:xfrm flipH="1">
            <a:off x="4801571" y="1232386"/>
            <a:ext cx="1244107" cy="1883663"/>
          </a:xfrm>
          <a:prstGeom prst="rect">
            <a:avLst/>
          </a:prstGeom>
          <a:noFill/>
          <a:ln>
            <a:noFill/>
          </a:ln>
        </p:spPr>
      </p:pic>
      <p:grpSp>
        <p:nvGrpSpPr>
          <p:cNvPr id="1050" name="Google Shape;1050;p75"/>
          <p:cNvGrpSpPr/>
          <p:nvPr/>
        </p:nvGrpSpPr>
        <p:grpSpPr>
          <a:xfrm rot="3986314">
            <a:off x="3719563" y="314439"/>
            <a:ext cx="958960" cy="1068012"/>
            <a:chOff x="4192311" y="-1087959"/>
            <a:chExt cx="2613000" cy="2910149"/>
          </a:xfrm>
        </p:grpSpPr>
        <p:sp>
          <p:nvSpPr>
            <p:cNvPr id="1051" name="Google Shape;1051;p75"/>
            <p:cNvSpPr/>
            <p:nvPr/>
          </p:nvSpPr>
          <p:spPr>
            <a:xfrm>
              <a:off x="4192311" y="-1087959"/>
              <a:ext cx="2613000" cy="2613000"/>
            </a:xfrm>
            <a:prstGeom prst="ellipse">
              <a:avLst/>
            </a:prstGeom>
            <a:solidFill>
              <a:srgbClr val="F2F2F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052" name="Google Shape;1052;p75"/>
            <p:cNvSpPr/>
            <p:nvPr/>
          </p:nvSpPr>
          <p:spPr>
            <a:xfrm rot="9375710">
              <a:off x="5878430" y="1375779"/>
              <a:ext cx="389013" cy="384323"/>
            </a:xfrm>
            <a:prstGeom prst="triangle">
              <a:avLst>
                <a:gd name="adj" fmla="val 50000"/>
              </a:avLst>
            </a:prstGeom>
            <a:solidFill>
              <a:srgbClr val="F2F2F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grpSp>
        <p:nvGrpSpPr>
          <p:cNvPr id="1053" name="Google Shape;1053;p75"/>
          <p:cNvGrpSpPr/>
          <p:nvPr/>
        </p:nvGrpSpPr>
        <p:grpSpPr>
          <a:xfrm rot="-1642083">
            <a:off x="4188967" y="457580"/>
            <a:ext cx="958905" cy="1067951"/>
            <a:chOff x="4192311" y="-1087959"/>
            <a:chExt cx="2613000" cy="2910149"/>
          </a:xfrm>
        </p:grpSpPr>
        <p:sp>
          <p:nvSpPr>
            <p:cNvPr id="1054" name="Google Shape;1054;p75"/>
            <p:cNvSpPr/>
            <p:nvPr/>
          </p:nvSpPr>
          <p:spPr>
            <a:xfrm>
              <a:off x="4192311" y="-1087959"/>
              <a:ext cx="2613000" cy="2613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055" name="Google Shape;1055;p75"/>
            <p:cNvSpPr/>
            <p:nvPr/>
          </p:nvSpPr>
          <p:spPr>
            <a:xfrm rot="9375710">
              <a:off x="5878430" y="1375779"/>
              <a:ext cx="389013" cy="384323"/>
            </a:xfrm>
            <a:prstGeom prst="triangle">
              <a:avLst>
                <a:gd name="adj" fmla="val 50000"/>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2" name="TextBox 1">
            <a:extLst>
              <a:ext uri="{FF2B5EF4-FFF2-40B4-BE49-F238E27FC236}">
                <a16:creationId xmlns:a16="http://schemas.microsoft.com/office/drawing/2014/main" id="{68EB7685-F50E-496F-A8FE-150FD9EB00C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059"/>
        <p:cNvGrpSpPr/>
        <p:nvPr/>
      </p:nvGrpSpPr>
      <p:grpSpPr>
        <a:xfrm>
          <a:off x="0" y="0"/>
          <a:ext cx="0" cy="0"/>
          <a:chOff x="0" y="0"/>
          <a:chExt cx="0" cy="0"/>
        </a:xfrm>
      </p:grpSpPr>
      <p:sp>
        <p:nvSpPr>
          <p:cNvPr id="1060" name="Google Shape;1060;p76"/>
          <p:cNvSpPr txBox="1"/>
          <p:nvPr/>
        </p:nvSpPr>
        <p:spPr>
          <a:xfrm>
            <a:off x="528052" y="1008824"/>
            <a:ext cx="6187800" cy="9540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Read the messages </a:t>
            </a:r>
            <a:br>
              <a:rPr lang="en" sz="2800" b="1" i="0" u="none" strike="noStrike" cap="none">
                <a:solidFill>
                  <a:schemeClr val="accent2"/>
                </a:solidFill>
                <a:latin typeface="Google Sans"/>
                <a:ea typeface="Google Sans"/>
                <a:cs typeface="Google Sans"/>
                <a:sym typeface="Google Sans"/>
              </a:rPr>
            </a:br>
            <a:r>
              <a:rPr lang="en" sz="2800" b="1" i="0" u="none" strike="noStrike" cap="none">
                <a:solidFill>
                  <a:schemeClr val="accent2"/>
                </a:solidFill>
                <a:latin typeface="Google Sans"/>
                <a:ea typeface="Google Sans"/>
                <a:cs typeface="Google Sans"/>
                <a:sym typeface="Google Sans"/>
              </a:rPr>
              <a:t>out loud in different tones</a:t>
            </a:r>
            <a:endParaRPr>
              <a:latin typeface="Google Sans"/>
              <a:ea typeface="Google Sans"/>
              <a:cs typeface="Google Sans"/>
              <a:sym typeface="Google Sans"/>
            </a:endParaRPr>
          </a:p>
        </p:txBody>
      </p:sp>
      <p:grpSp>
        <p:nvGrpSpPr>
          <p:cNvPr id="1061" name="Google Shape;1061;p76"/>
          <p:cNvGrpSpPr/>
          <p:nvPr/>
        </p:nvGrpSpPr>
        <p:grpSpPr>
          <a:xfrm flipH="1">
            <a:off x="5595135" y="1062042"/>
            <a:ext cx="3548643" cy="4192267"/>
            <a:chOff x="6163384" y="3126497"/>
            <a:chExt cx="1507111" cy="1780458"/>
          </a:xfrm>
        </p:grpSpPr>
        <p:sp>
          <p:nvSpPr>
            <p:cNvPr id="1062" name="Google Shape;1062;p76"/>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3" name="Google Shape;1063;p76"/>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4" name="Google Shape;1064;p76"/>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5" name="Google Shape;1065;p76"/>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6" name="Google Shape;1066;p76"/>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7" name="Google Shape;1067;p76"/>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8" name="Google Shape;1068;p76"/>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9" name="Google Shape;1069;p76"/>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0" name="Google Shape;1070;p76"/>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1" name="Google Shape;1071;p76"/>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2" name="Google Shape;1072;p76"/>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3" name="Google Shape;1073;p76"/>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4" name="Google Shape;1074;p76"/>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5" name="Google Shape;1075;p76"/>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6" name="Google Shape;1076;p76"/>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7" name="Google Shape;1077;p76"/>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8" name="Google Shape;1078;p76"/>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9" name="Google Shape;1079;p76"/>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0" name="Google Shape;1080;p76"/>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1" name="Google Shape;1081;p76"/>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2" name="Google Shape;1082;p76"/>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3" name="Google Shape;1083;p76"/>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4" name="Google Shape;1084;p76"/>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5" name="Google Shape;1085;p76"/>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6" name="Google Shape;1086;p76"/>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7" name="Google Shape;1087;p76"/>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8" name="Google Shape;1088;p76"/>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9" name="Google Shape;1089;p76"/>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0" name="Google Shape;1090;p76"/>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1" name="Google Shape;1091;p76"/>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2" name="Google Shape;1092;p76"/>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3" name="Google Shape;1093;p76"/>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4" name="Google Shape;1094;p76"/>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5" name="Google Shape;1095;p76"/>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6" name="Google Shape;1096;p76"/>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7" name="Google Shape;1097;p76"/>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8" name="Google Shape;1098;p76"/>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9" name="Google Shape;1099;p76"/>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0" name="Google Shape;1100;p76"/>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1" name="Google Shape;1101;p76"/>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2" name="Google Shape;1102;p76"/>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3" name="Google Shape;1103;p76"/>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4" name="Google Shape;1104;p76"/>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5" name="Google Shape;1105;p76"/>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6" name="Google Shape;1106;p76"/>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7" name="Google Shape;1107;p76"/>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8" name="Google Shape;1108;p76"/>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09" name="Google Shape;1109;p76"/>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0" name="Google Shape;1110;p76"/>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1" name="Google Shape;1111;p76"/>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2" name="Google Shape;1112;p76"/>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3" name="Google Shape;1113;p76"/>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4" name="Google Shape;1114;p76"/>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5" name="Google Shape;1115;p76"/>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6" name="Google Shape;1116;p76"/>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7" name="Google Shape;1117;p76"/>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8" name="Google Shape;1118;p76"/>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19" name="Google Shape;1119;p76"/>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0" name="Google Shape;1120;p76"/>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1" name="Google Shape;1121;p76"/>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2" name="Google Shape;1122;p76"/>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3" name="Google Shape;1123;p76"/>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4" name="Google Shape;1124;p76"/>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5" name="Google Shape;1125;p76"/>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6" name="Google Shape;1126;p76"/>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7" name="Google Shape;1127;p76"/>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8" name="Google Shape;1128;p76"/>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9" name="Google Shape;1129;p76"/>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0" name="Google Shape;1130;p76"/>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1" name="Google Shape;1131;p76"/>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2" name="Google Shape;1132;p76"/>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3" name="Google Shape;1133;p76"/>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4" name="Google Shape;1134;p76"/>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5" name="Google Shape;1135;p76"/>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136" name="Google Shape;1136;p76"/>
            <p:cNvGrpSpPr/>
            <p:nvPr/>
          </p:nvGrpSpPr>
          <p:grpSpPr>
            <a:xfrm rot="-2480660">
              <a:off x="7310707" y="3800069"/>
              <a:ext cx="146280" cy="701617"/>
              <a:chOff x="6945270" y="2693707"/>
              <a:chExt cx="195410" cy="937262"/>
            </a:xfrm>
          </p:grpSpPr>
          <p:sp>
            <p:nvSpPr>
              <p:cNvPr id="1137" name="Google Shape;1137;p76"/>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8" name="Google Shape;1138;p76"/>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9" name="Google Shape;1139;p76"/>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0" name="Google Shape;1140;p76"/>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1" name="Google Shape;1141;p76"/>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2" name="Google Shape;1142;p76"/>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3" name="Google Shape;1143;p76"/>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4" name="Google Shape;1144;p76"/>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5" name="Google Shape;1145;p76"/>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146" name="Google Shape;1146;p76"/>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7" name="Google Shape;1147;p76"/>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8" name="Google Shape;1148;p76"/>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9" name="Google Shape;1149;p76"/>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0" name="Google Shape;1150;p76"/>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1" name="Google Shape;1151;p76"/>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2" name="Google Shape;1152;p76"/>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3" name="Google Shape;1153;p76"/>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4" name="Google Shape;1154;p76"/>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5" name="Google Shape;1155;p76"/>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6" name="Google Shape;1156;p76"/>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7" name="Google Shape;1157;p76"/>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8" name="Google Shape;1158;p76"/>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9" name="Google Shape;1159;p76"/>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0" name="Google Shape;1160;p76"/>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1" name="Google Shape;1161;p76"/>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2" name="Google Shape;1162;p76"/>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3" name="Google Shape;1163;p76"/>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4" name="Google Shape;1164;p76"/>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5" name="Google Shape;1165;p76"/>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6" name="Google Shape;1166;p76"/>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7" name="Google Shape;1167;p76"/>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8" name="Google Shape;1168;p76"/>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9" name="Google Shape;1169;p76"/>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0" name="Google Shape;1170;p76"/>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1" name="Google Shape;1171;p76"/>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2" name="Google Shape;1172;p76"/>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3" name="Google Shape;1173;p76"/>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4" name="Google Shape;1174;p76"/>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5" name="Google Shape;1175;p76"/>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6" name="Google Shape;1176;p76"/>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177" name="Google Shape;1177;p76"/>
          <p:cNvSpPr txBox="1"/>
          <p:nvPr/>
        </p:nvSpPr>
        <p:spPr>
          <a:xfrm>
            <a:off x="528053" y="1947385"/>
            <a:ext cx="4759200" cy="2169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n" sz="2000" i="0" u="none" strike="noStrike" cap="none">
                <a:solidFill>
                  <a:schemeClr val="dk2"/>
                </a:solidFill>
                <a:latin typeface="Google Sans"/>
                <a:ea typeface="Google Sans"/>
                <a:cs typeface="Google Sans"/>
                <a:sym typeface="Google Sans"/>
              </a:rPr>
              <a:t>On the following slides you will see different text messages.</a:t>
            </a:r>
            <a:endParaRPr>
              <a:latin typeface="Google Sans"/>
              <a:ea typeface="Google Sans"/>
              <a:cs typeface="Google Sans"/>
              <a:sym typeface="Google Sans"/>
            </a:endParaRPr>
          </a:p>
          <a:p>
            <a:pPr marL="0" marR="0" lvl="0" indent="0" algn="l" rtl="0">
              <a:lnSpc>
                <a:spcPct val="100000"/>
              </a:lnSpc>
              <a:spcBef>
                <a:spcPts val="1800"/>
              </a:spcBef>
              <a:spcAft>
                <a:spcPts val="0"/>
              </a:spcAft>
              <a:buClr>
                <a:schemeClr val="dk2"/>
              </a:buClr>
              <a:buSzPts val="2000"/>
              <a:buFont typeface="Arial"/>
              <a:buNone/>
            </a:pPr>
            <a:r>
              <a:rPr lang="en" sz="2000" i="0" u="none" strike="noStrike" cap="none">
                <a:solidFill>
                  <a:schemeClr val="dk2"/>
                </a:solidFill>
                <a:latin typeface="Google Sans"/>
                <a:ea typeface="Google Sans"/>
                <a:cs typeface="Google Sans"/>
                <a:sym typeface="Google Sans"/>
              </a:rPr>
              <a:t>Ask students to read the messages aloud in a different tone of voice. </a:t>
            </a:r>
            <a:r>
              <a:rPr lang="en" sz="2000">
                <a:solidFill>
                  <a:schemeClr val="dk2"/>
                </a:solidFill>
                <a:latin typeface="Google Sans"/>
                <a:ea typeface="Google Sans"/>
                <a:cs typeface="Google Sans"/>
                <a:sym typeface="Google Sans"/>
              </a:rPr>
              <a:t>Think about how that makes you feel.</a:t>
            </a:r>
            <a:endParaRPr>
              <a:latin typeface="Google Sans"/>
              <a:ea typeface="Google Sans"/>
              <a:cs typeface="Google Sans"/>
              <a:sym typeface="Google Sans"/>
            </a:endParaRPr>
          </a:p>
        </p:txBody>
      </p:sp>
      <p:grpSp>
        <p:nvGrpSpPr>
          <p:cNvPr id="1178" name="Google Shape;1178;p76"/>
          <p:cNvGrpSpPr/>
          <p:nvPr/>
        </p:nvGrpSpPr>
        <p:grpSpPr>
          <a:xfrm>
            <a:off x="4565511" y="-1087959"/>
            <a:ext cx="2613000" cy="2910149"/>
            <a:chOff x="4192311" y="-1087959"/>
            <a:chExt cx="2613000" cy="2910149"/>
          </a:xfrm>
        </p:grpSpPr>
        <p:sp>
          <p:nvSpPr>
            <p:cNvPr id="1179" name="Google Shape;1179;p76"/>
            <p:cNvSpPr/>
            <p:nvPr/>
          </p:nvSpPr>
          <p:spPr>
            <a:xfrm>
              <a:off x="4192311" y="-1087959"/>
              <a:ext cx="2613000" cy="2613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180" name="Google Shape;1180;p76"/>
            <p:cNvSpPr/>
            <p:nvPr/>
          </p:nvSpPr>
          <p:spPr>
            <a:xfrm rot="9375710">
              <a:off x="5878430" y="1375779"/>
              <a:ext cx="389013" cy="384323"/>
            </a:xfrm>
            <a:prstGeom prst="triangle">
              <a:avLst>
                <a:gd name="adj" fmla="val 50000"/>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2" name="TextBox 1">
            <a:extLst>
              <a:ext uri="{FF2B5EF4-FFF2-40B4-BE49-F238E27FC236}">
                <a16:creationId xmlns:a16="http://schemas.microsoft.com/office/drawing/2014/main" id="{2488F523-A011-4555-B955-D28CCA8A0CA1}"/>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184"/>
        <p:cNvGrpSpPr/>
        <p:nvPr/>
      </p:nvGrpSpPr>
      <p:grpSpPr>
        <a:xfrm>
          <a:off x="0" y="0"/>
          <a:ext cx="0" cy="0"/>
          <a:chOff x="0" y="0"/>
          <a:chExt cx="0" cy="0"/>
        </a:xfrm>
      </p:grpSpPr>
      <p:sp>
        <p:nvSpPr>
          <p:cNvPr id="1185" name="Google Shape;1185;p77"/>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“That’s so cool”</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a:latin typeface="Google Sans"/>
              <a:ea typeface="Google Sans"/>
              <a:cs typeface="Google Sans"/>
              <a:sym typeface="Google Sans"/>
            </a:endParaRPr>
          </a:p>
        </p:txBody>
      </p:sp>
      <p:sp>
        <p:nvSpPr>
          <p:cNvPr id="1186" name="Google Shape;1186;p77">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7C1C0C3-C22C-48C6-AD5B-361C108CC39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190"/>
        <p:cNvGrpSpPr/>
        <p:nvPr/>
      </p:nvGrpSpPr>
      <p:grpSpPr>
        <a:xfrm>
          <a:off x="0" y="0"/>
          <a:ext cx="0" cy="0"/>
          <a:chOff x="0" y="0"/>
          <a:chExt cx="0" cy="0"/>
        </a:xfrm>
      </p:grpSpPr>
      <p:sp>
        <p:nvSpPr>
          <p:cNvPr id="1191" name="Google Shape;1191;p78"/>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“That’s so cool”</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a:latin typeface="Google Sans"/>
              <a:ea typeface="Google Sans"/>
              <a:cs typeface="Google Sans"/>
              <a:sym typeface="Google Sans"/>
            </a:endParaRPr>
          </a:p>
        </p:txBody>
      </p:sp>
      <p:sp>
        <p:nvSpPr>
          <p:cNvPr id="1192" name="Google Shape;1192;p78"/>
          <p:cNvSpPr/>
          <p:nvPr/>
        </p:nvSpPr>
        <p:spPr>
          <a:xfrm>
            <a:off x="717082"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93" name="Google Shape;1193;p78"/>
          <p:cNvSpPr/>
          <p:nvPr/>
        </p:nvSpPr>
        <p:spPr>
          <a:xfrm>
            <a:off x="717082" y="1161380"/>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94" name="Google Shape;1194;p78"/>
          <p:cNvSpPr txBox="1"/>
          <p:nvPr/>
        </p:nvSpPr>
        <p:spPr>
          <a:xfrm>
            <a:off x="1458748"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n" sz="1400" b="1" i="0" u="none" strike="noStrike" cap="none">
                <a:solidFill>
                  <a:schemeClr val="accent2"/>
                </a:solidFill>
                <a:latin typeface="Google Sans"/>
                <a:ea typeface="Google Sans"/>
                <a:cs typeface="Google Sans"/>
                <a:sym typeface="Google Sans"/>
              </a:rPr>
              <a:t>Friendly</a:t>
            </a:r>
            <a:endParaRPr>
              <a:latin typeface="Google Sans"/>
              <a:ea typeface="Google Sans"/>
              <a:cs typeface="Google Sans"/>
              <a:sym typeface="Google Sans"/>
            </a:endParaRPr>
          </a:p>
        </p:txBody>
      </p:sp>
      <p:sp>
        <p:nvSpPr>
          <p:cNvPr id="1195" name="Google Shape;1195;p78"/>
          <p:cNvSpPr/>
          <p:nvPr/>
        </p:nvSpPr>
        <p:spPr>
          <a:xfrm>
            <a:off x="996733"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196" name="Google Shape;1196;p78"/>
          <p:cNvSpPr/>
          <p:nvPr/>
        </p:nvSpPr>
        <p:spPr>
          <a:xfrm>
            <a:off x="4701941"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97" name="Google Shape;1197;p78"/>
          <p:cNvSpPr/>
          <p:nvPr/>
        </p:nvSpPr>
        <p:spPr>
          <a:xfrm>
            <a:off x="4701941" y="1161379"/>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98" name="Google Shape;1198;p78"/>
          <p:cNvSpPr txBox="1"/>
          <p:nvPr/>
        </p:nvSpPr>
        <p:spPr>
          <a:xfrm>
            <a:off x="5463376"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n" sz="1400" b="1" i="0" u="none" strike="noStrike" cap="none">
                <a:solidFill>
                  <a:schemeClr val="accent2"/>
                </a:solidFill>
                <a:latin typeface="Google Sans"/>
                <a:ea typeface="Google Sans"/>
                <a:cs typeface="Google Sans"/>
                <a:sym typeface="Google Sans"/>
              </a:rPr>
              <a:t>Sarcastic</a:t>
            </a:r>
            <a:endParaRPr>
              <a:latin typeface="Google Sans"/>
              <a:ea typeface="Google Sans"/>
              <a:cs typeface="Google Sans"/>
              <a:sym typeface="Google Sans"/>
            </a:endParaRPr>
          </a:p>
        </p:txBody>
      </p:sp>
      <p:sp>
        <p:nvSpPr>
          <p:cNvPr id="1199" name="Google Shape;1199;p78"/>
          <p:cNvSpPr/>
          <p:nvPr/>
        </p:nvSpPr>
        <p:spPr>
          <a:xfrm>
            <a:off x="4981592"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200" name="Google Shape;1200;p78"/>
          <p:cNvSpPr txBox="1"/>
          <p:nvPr/>
        </p:nvSpPr>
        <p:spPr>
          <a:xfrm>
            <a:off x="94258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rgbClr val="0F9D58"/>
                </a:solidFill>
                <a:latin typeface="Google Sans"/>
                <a:ea typeface="Google Sans"/>
                <a:cs typeface="Google Sans"/>
                <a:sym typeface="Google Sans"/>
              </a:rPr>
              <a:t>1</a:t>
            </a:r>
            <a:endParaRPr sz="1800">
              <a:latin typeface="Google Sans"/>
              <a:ea typeface="Google Sans"/>
              <a:cs typeface="Google Sans"/>
              <a:sym typeface="Google Sans"/>
            </a:endParaRPr>
          </a:p>
        </p:txBody>
      </p:sp>
      <p:sp>
        <p:nvSpPr>
          <p:cNvPr id="1201" name="Google Shape;1201;p78"/>
          <p:cNvSpPr txBox="1"/>
          <p:nvPr/>
        </p:nvSpPr>
        <p:spPr>
          <a:xfrm>
            <a:off x="492743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rgbClr val="0F9D58"/>
                </a:solidFill>
                <a:latin typeface="Google Sans"/>
                <a:ea typeface="Google Sans"/>
                <a:cs typeface="Google Sans"/>
                <a:sym typeface="Google Sans"/>
              </a:rPr>
              <a:t>2</a:t>
            </a:r>
            <a:endParaRPr sz="1800">
              <a:latin typeface="Google Sans"/>
              <a:ea typeface="Google Sans"/>
              <a:cs typeface="Google Sans"/>
              <a:sym typeface="Google Sans"/>
            </a:endParaRPr>
          </a:p>
        </p:txBody>
      </p:sp>
      <p:sp>
        <p:nvSpPr>
          <p:cNvPr id="1202" name="Google Shape;1202;p78">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78FDF5F8-1E6A-44CE-84AD-C4F43A459198}"/>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206"/>
        <p:cNvGrpSpPr/>
        <p:nvPr/>
      </p:nvGrpSpPr>
      <p:grpSpPr>
        <a:xfrm>
          <a:off x="0" y="0"/>
          <a:ext cx="0" cy="0"/>
          <a:chOff x="0" y="0"/>
          <a:chExt cx="0" cy="0"/>
        </a:xfrm>
      </p:grpSpPr>
      <p:sp>
        <p:nvSpPr>
          <p:cNvPr id="1207" name="Google Shape;1207;p79"/>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“Whatever”</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F8AB02F9-285A-4337-B5D6-CAC02262AD1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211"/>
        <p:cNvGrpSpPr/>
        <p:nvPr/>
      </p:nvGrpSpPr>
      <p:grpSpPr>
        <a:xfrm>
          <a:off x="0" y="0"/>
          <a:ext cx="0" cy="0"/>
          <a:chOff x="0" y="0"/>
          <a:chExt cx="0" cy="0"/>
        </a:xfrm>
      </p:grpSpPr>
      <p:sp>
        <p:nvSpPr>
          <p:cNvPr id="1212" name="Google Shape;1212;p80"/>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“Whatever”</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a:latin typeface="Google Sans"/>
              <a:ea typeface="Google Sans"/>
              <a:cs typeface="Google Sans"/>
              <a:sym typeface="Google Sans"/>
            </a:endParaRPr>
          </a:p>
        </p:txBody>
      </p:sp>
      <p:sp>
        <p:nvSpPr>
          <p:cNvPr id="1213" name="Google Shape;1213;p80"/>
          <p:cNvSpPr/>
          <p:nvPr/>
        </p:nvSpPr>
        <p:spPr>
          <a:xfrm>
            <a:off x="717082"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14" name="Google Shape;1214;p80"/>
          <p:cNvSpPr/>
          <p:nvPr/>
        </p:nvSpPr>
        <p:spPr>
          <a:xfrm>
            <a:off x="717082" y="1161380"/>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15" name="Google Shape;1215;p80"/>
          <p:cNvSpPr txBox="1"/>
          <p:nvPr/>
        </p:nvSpPr>
        <p:spPr>
          <a:xfrm>
            <a:off x="1458748"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n" sz="1400" b="1" i="0" u="none" strike="noStrike" cap="none">
                <a:solidFill>
                  <a:schemeClr val="accent2"/>
                </a:solidFill>
                <a:latin typeface="Google Sans"/>
                <a:ea typeface="Google Sans"/>
                <a:cs typeface="Google Sans"/>
                <a:sym typeface="Google Sans"/>
              </a:rPr>
              <a:t>Friendly</a:t>
            </a:r>
            <a:endParaRPr>
              <a:latin typeface="Google Sans"/>
              <a:ea typeface="Google Sans"/>
              <a:cs typeface="Google Sans"/>
              <a:sym typeface="Google Sans"/>
            </a:endParaRPr>
          </a:p>
        </p:txBody>
      </p:sp>
      <p:sp>
        <p:nvSpPr>
          <p:cNvPr id="1216" name="Google Shape;1216;p80"/>
          <p:cNvSpPr/>
          <p:nvPr/>
        </p:nvSpPr>
        <p:spPr>
          <a:xfrm>
            <a:off x="996733"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217" name="Google Shape;1217;p80"/>
          <p:cNvSpPr/>
          <p:nvPr/>
        </p:nvSpPr>
        <p:spPr>
          <a:xfrm>
            <a:off x="4701941"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18" name="Google Shape;1218;p80"/>
          <p:cNvSpPr/>
          <p:nvPr/>
        </p:nvSpPr>
        <p:spPr>
          <a:xfrm>
            <a:off x="4701941" y="1161379"/>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19" name="Google Shape;1219;p80"/>
          <p:cNvSpPr txBox="1"/>
          <p:nvPr/>
        </p:nvSpPr>
        <p:spPr>
          <a:xfrm>
            <a:off x="5463376"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n" sz="1400" b="1" i="0" u="none" strike="noStrike" cap="none">
                <a:solidFill>
                  <a:schemeClr val="accent2"/>
                </a:solidFill>
                <a:latin typeface="Google Sans"/>
                <a:ea typeface="Google Sans"/>
                <a:cs typeface="Google Sans"/>
                <a:sym typeface="Google Sans"/>
              </a:rPr>
              <a:t>Angry</a:t>
            </a:r>
            <a:endParaRPr>
              <a:latin typeface="Google Sans"/>
              <a:ea typeface="Google Sans"/>
              <a:cs typeface="Google Sans"/>
              <a:sym typeface="Google Sans"/>
            </a:endParaRPr>
          </a:p>
        </p:txBody>
      </p:sp>
      <p:sp>
        <p:nvSpPr>
          <p:cNvPr id="1220" name="Google Shape;1220;p80"/>
          <p:cNvSpPr/>
          <p:nvPr/>
        </p:nvSpPr>
        <p:spPr>
          <a:xfrm>
            <a:off x="4981592"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221" name="Google Shape;1221;p80"/>
          <p:cNvSpPr txBox="1"/>
          <p:nvPr/>
        </p:nvSpPr>
        <p:spPr>
          <a:xfrm>
            <a:off x="94258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rgbClr val="0F9D58"/>
                </a:solidFill>
                <a:latin typeface="Google Sans"/>
                <a:ea typeface="Google Sans"/>
                <a:cs typeface="Google Sans"/>
                <a:sym typeface="Google Sans"/>
              </a:rPr>
              <a:t>1</a:t>
            </a:r>
            <a:endParaRPr sz="1800">
              <a:latin typeface="Google Sans"/>
              <a:ea typeface="Google Sans"/>
              <a:cs typeface="Google Sans"/>
              <a:sym typeface="Google Sans"/>
            </a:endParaRPr>
          </a:p>
        </p:txBody>
      </p:sp>
      <p:sp>
        <p:nvSpPr>
          <p:cNvPr id="1222" name="Google Shape;1222;p80"/>
          <p:cNvSpPr txBox="1"/>
          <p:nvPr/>
        </p:nvSpPr>
        <p:spPr>
          <a:xfrm>
            <a:off x="492743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rgbClr val="0F9D58"/>
                </a:solidFill>
                <a:latin typeface="Google Sans"/>
                <a:ea typeface="Google Sans"/>
                <a:cs typeface="Google Sans"/>
                <a:sym typeface="Google Sans"/>
              </a:rPr>
              <a:t>2</a:t>
            </a:r>
            <a:endParaRPr sz="1800">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7D43AC67-24D2-41A9-8EEF-834A36200FB9}"/>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226"/>
        <p:cNvGrpSpPr/>
        <p:nvPr/>
      </p:nvGrpSpPr>
      <p:grpSpPr>
        <a:xfrm>
          <a:off x="0" y="0"/>
          <a:ext cx="0" cy="0"/>
          <a:chOff x="0" y="0"/>
          <a:chExt cx="0" cy="0"/>
        </a:xfrm>
      </p:grpSpPr>
      <p:sp>
        <p:nvSpPr>
          <p:cNvPr id="1227" name="Google Shape;1227;p81"/>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“I’m so mad at you”</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7EA0333E-634A-457A-A03F-DB1DF55D2DD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231"/>
        <p:cNvGrpSpPr/>
        <p:nvPr/>
      </p:nvGrpSpPr>
      <p:grpSpPr>
        <a:xfrm>
          <a:off x="0" y="0"/>
          <a:ext cx="0" cy="0"/>
          <a:chOff x="0" y="0"/>
          <a:chExt cx="0" cy="0"/>
        </a:xfrm>
      </p:grpSpPr>
      <p:sp>
        <p:nvSpPr>
          <p:cNvPr id="1232" name="Google Shape;1232;p82"/>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“I’m so mad at you”</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a:latin typeface="Google Sans"/>
              <a:ea typeface="Google Sans"/>
              <a:cs typeface="Google Sans"/>
              <a:sym typeface="Google Sans"/>
            </a:endParaRPr>
          </a:p>
        </p:txBody>
      </p:sp>
      <p:sp>
        <p:nvSpPr>
          <p:cNvPr id="1233" name="Google Shape;1233;p82"/>
          <p:cNvSpPr/>
          <p:nvPr/>
        </p:nvSpPr>
        <p:spPr>
          <a:xfrm>
            <a:off x="717082"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34" name="Google Shape;1234;p82"/>
          <p:cNvSpPr/>
          <p:nvPr/>
        </p:nvSpPr>
        <p:spPr>
          <a:xfrm>
            <a:off x="717082" y="1161380"/>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35" name="Google Shape;1235;p82"/>
          <p:cNvSpPr txBox="1"/>
          <p:nvPr/>
        </p:nvSpPr>
        <p:spPr>
          <a:xfrm>
            <a:off x="1458748"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n" sz="1400" b="1" i="0" u="none" strike="noStrike" cap="none">
                <a:solidFill>
                  <a:schemeClr val="accent2"/>
                </a:solidFill>
                <a:latin typeface="Google Sans"/>
                <a:ea typeface="Google Sans"/>
                <a:cs typeface="Google Sans"/>
                <a:sym typeface="Google Sans"/>
              </a:rPr>
              <a:t>Angry</a:t>
            </a:r>
            <a:endParaRPr>
              <a:latin typeface="Google Sans"/>
              <a:ea typeface="Google Sans"/>
              <a:cs typeface="Google Sans"/>
              <a:sym typeface="Google Sans"/>
            </a:endParaRPr>
          </a:p>
        </p:txBody>
      </p:sp>
      <p:sp>
        <p:nvSpPr>
          <p:cNvPr id="1236" name="Google Shape;1236;p82"/>
          <p:cNvSpPr/>
          <p:nvPr/>
        </p:nvSpPr>
        <p:spPr>
          <a:xfrm>
            <a:off x="996733"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237" name="Google Shape;1237;p82"/>
          <p:cNvSpPr/>
          <p:nvPr/>
        </p:nvSpPr>
        <p:spPr>
          <a:xfrm>
            <a:off x="4701941"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38" name="Google Shape;1238;p82"/>
          <p:cNvSpPr/>
          <p:nvPr/>
        </p:nvSpPr>
        <p:spPr>
          <a:xfrm>
            <a:off x="4701941" y="1161379"/>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39" name="Google Shape;1239;p82"/>
          <p:cNvSpPr txBox="1"/>
          <p:nvPr/>
        </p:nvSpPr>
        <p:spPr>
          <a:xfrm>
            <a:off x="5463376"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n" sz="1400" b="1" i="0" u="none" strike="noStrike" cap="none">
                <a:solidFill>
                  <a:schemeClr val="accent2"/>
                </a:solidFill>
                <a:latin typeface="Google Sans"/>
                <a:ea typeface="Google Sans"/>
                <a:cs typeface="Google Sans"/>
                <a:sym typeface="Google Sans"/>
              </a:rPr>
              <a:t>Joking</a:t>
            </a:r>
            <a:endParaRPr>
              <a:latin typeface="Google Sans"/>
              <a:ea typeface="Google Sans"/>
              <a:cs typeface="Google Sans"/>
              <a:sym typeface="Google Sans"/>
            </a:endParaRPr>
          </a:p>
        </p:txBody>
      </p:sp>
      <p:sp>
        <p:nvSpPr>
          <p:cNvPr id="1240" name="Google Shape;1240;p82"/>
          <p:cNvSpPr/>
          <p:nvPr/>
        </p:nvSpPr>
        <p:spPr>
          <a:xfrm>
            <a:off x="4981592"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241" name="Google Shape;1241;p82"/>
          <p:cNvSpPr txBox="1"/>
          <p:nvPr/>
        </p:nvSpPr>
        <p:spPr>
          <a:xfrm>
            <a:off x="94258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rgbClr val="0F9D58"/>
                </a:solidFill>
                <a:latin typeface="Google Sans"/>
                <a:ea typeface="Google Sans"/>
                <a:cs typeface="Google Sans"/>
                <a:sym typeface="Google Sans"/>
              </a:rPr>
              <a:t>1</a:t>
            </a:r>
            <a:endParaRPr sz="1800">
              <a:latin typeface="Google Sans"/>
              <a:ea typeface="Google Sans"/>
              <a:cs typeface="Google Sans"/>
              <a:sym typeface="Google Sans"/>
            </a:endParaRPr>
          </a:p>
        </p:txBody>
      </p:sp>
      <p:sp>
        <p:nvSpPr>
          <p:cNvPr id="1242" name="Google Shape;1242;p82"/>
          <p:cNvSpPr txBox="1"/>
          <p:nvPr/>
        </p:nvSpPr>
        <p:spPr>
          <a:xfrm>
            <a:off x="492743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rgbClr val="0F9D58"/>
                </a:solidFill>
                <a:latin typeface="Google Sans"/>
                <a:ea typeface="Google Sans"/>
                <a:cs typeface="Google Sans"/>
                <a:sym typeface="Google Sans"/>
              </a:rPr>
              <a:t>2</a:t>
            </a:r>
            <a:endParaRPr sz="1800">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B0D1E588-3386-4F54-9BC5-4E42441BE7A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21" name="Google Shape;121;p26"/>
          <p:cNvSpPr txBox="1">
            <a:spLocks noGrp="1"/>
          </p:cNvSpPr>
          <p:nvPr>
            <p:ph type="ctrTitle" idx="4294967295"/>
          </p:nvPr>
        </p:nvSpPr>
        <p:spPr>
          <a:xfrm>
            <a:off x="0" y="30026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Inbox</a:t>
            </a:r>
            <a:r>
              <a:rPr lang="en" dirty="0">
                <a:latin typeface="Open Sans" panose="020B0606030504020204" pitchFamily="34" charset="0"/>
                <a:ea typeface="Open Sans" panose="020B0606030504020204" pitchFamily="34" charset="0"/>
                <a:cs typeface="Open Sans" panose="020B0606030504020204" pitchFamily="34" charset="0"/>
                <a:sym typeface="Average"/>
              </a:rPr>
              <a:t> - your email’s homescreen</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22" name="Google Shape;122;p26"/>
          <p:cNvPicPr preferRelativeResize="0"/>
          <p:nvPr/>
        </p:nvPicPr>
        <p:blipFill rotWithShape="1">
          <a:blip r:embed="rId4">
            <a:alphaModFix/>
          </a:blip>
          <a:srcRect b="26062"/>
          <a:stretch/>
        </p:blipFill>
        <p:spPr>
          <a:xfrm>
            <a:off x="1053719" y="1063690"/>
            <a:ext cx="7036562" cy="3468414"/>
          </a:xfrm>
          <a:prstGeom prst="rect">
            <a:avLst/>
          </a:prstGeom>
          <a:noFill/>
          <a:ln w="12700">
            <a:solidFill>
              <a:srgbClr val="002060"/>
            </a:solidFill>
          </a:ln>
        </p:spPr>
      </p:pic>
    </p:spTree>
    <p:custDataLst>
      <p:tags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246"/>
        <p:cNvGrpSpPr/>
        <p:nvPr/>
      </p:nvGrpSpPr>
      <p:grpSpPr>
        <a:xfrm>
          <a:off x="0" y="0"/>
          <a:ext cx="0" cy="0"/>
          <a:chOff x="0" y="0"/>
          <a:chExt cx="0" cy="0"/>
        </a:xfrm>
      </p:grpSpPr>
      <p:pic>
        <p:nvPicPr>
          <p:cNvPr id="1247" name="Google Shape;1247;p83"/>
          <p:cNvPicPr preferRelativeResize="0"/>
          <p:nvPr/>
        </p:nvPicPr>
        <p:blipFill rotWithShape="1">
          <a:blip r:embed="rId4">
            <a:alphaModFix/>
          </a:blip>
          <a:srcRect l="17446" t="8305" r="4562" b="16602"/>
          <a:stretch/>
        </p:blipFill>
        <p:spPr>
          <a:xfrm>
            <a:off x="4260375" y="368775"/>
            <a:ext cx="4883622" cy="3862474"/>
          </a:xfrm>
          <a:prstGeom prst="rect">
            <a:avLst/>
          </a:prstGeom>
          <a:noFill/>
          <a:ln>
            <a:noFill/>
          </a:ln>
        </p:spPr>
      </p:pic>
      <p:sp>
        <p:nvSpPr>
          <p:cNvPr id="1248" name="Google Shape;1248;p83"/>
          <p:cNvSpPr txBox="1"/>
          <p:nvPr/>
        </p:nvSpPr>
        <p:spPr>
          <a:xfrm>
            <a:off x="528052" y="368783"/>
            <a:ext cx="6187800" cy="5232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What do you notice?</a:t>
            </a:r>
            <a:endParaRPr>
              <a:latin typeface="Google Sans"/>
              <a:ea typeface="Google Sans"/>
              <a:cs typeface="Google Sans"/>
              <a:sym typeface="Google Sans"/>
            </a:endParaRPr>
          </a:p>
        </p:txBody>
      </p:sp>
      <p:sp>
        <p:nvSpPr>
          <p:cNvPr id="1249" name="Google Shape;1249;p83"/>
          <p:cNvSpPr txBox="1"/>
          <p:nvPr/>
        </p:nvSpPr>
        <p:spPr>
          <a:xfrm>
            <a:off x="528050" y="1065225"/>
            <a:ext cx="4449000" cy="3375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n" sz="2000" i="0" u="none" strike="noStrike" cap="none">
                <a:solidFill>
                  <a:schemeClr val="dk2"/>
                </a:solidFill>
                <a:latin typeface="Google Sans"/>
                <a:ea typeface="Google Sans"/>
                <a:cs typeface="Google Sans"/>
                <a:sym typeface="Google Sans"/>
              </a:rPr>
              <a:t>What did you notice about the different tones of voice?</a:t>
            </a:r>
            <a:endParaRPr>
              <a:latin typeface="Google Sans"/>
              <a:ea typeface="Google Sans"/>
              <a:cs typeface="Google Sans"/>
              <a:sym typeface="Google Sans"/>
            </a:endParaRPr>
          </a:p>
          <a:p>
            <a:pPr marL="0" marR="0" lvl="0" indent="0" algn="l" rtl="0">
              <a:lnSpc>
                <a:spcPct val="100000"/>
              </a:lnSpc>
              <a:spcBef>
                <a:spcPts val="1800"/>
              </a:spcBef>
              <a:spcAft>
                <a:spcPts val="0"/>
              </a:spcAft>
              <a:buClr>
                <a:schemeClr val="dk2"/>
              </a:buClr>
              <a:buSzPts val="2000"/>
              <a:buFont typeface="Arial"/>
              <a:buNone/>
            </a:pPr>
            <a:r>
              <a:rPr lang="en" sz="2000" i="0" u="none" strike="noStrike" cap="none">
                <a:solidFill>
                  <a:schemeClr val="dk2"/>
                </a:solidFill>
                <a:latin typeface="Google Sans"/>
                <a:ea typeface="Google Sans"/>
                <a:cs typeface="Google Sans"/>
                <a:sym typeface="Google Sans"/>
              </a:rPr>
              <a:t>How do you think you can be clearer when you communicate to make sure the person getting the message really knows what you mean?</a:t>
            </a:r>
            <a:endParaRPr sz="2000">
              <a:solidFill>
                <a:schemeClr val="dk2"/>
              </a:solidFill>
              <a:latin typeface="Google Sans"/>
              <a:ea typeface="Google Sans"/>
              <a:cs typeface="Google Sans"/>
              <a:sym typeface="Google Sans"/>
            </a:endParaRPr>
          </a:p>
          <a:p>
            <a:pPr marL="0" marR="0" lvl="0" indent="0" algn="l" rtl="0">
              <a:lnSpc>
                <a:spcPct val="100000"/>
              </a:lnSpc>
              <a:spcBef>
                <a:spcPts val="1800"/>
              </a:spcBef>
              <a:spcAft>
                <a:spcPts val="0"/>
              </a:spcAft>
              <a:buClr>
                <a:schemeClr val="dk2"/>
              </a:buClr>
              <a:buSzPts val="2000"/>
              <a:buFont typeface="Arial"/>
              <a:buNone/>
            </a:pPr>
            <a:r>
              <a:rPr lang="en" sz="2000">
                <a:solidFill>
                  <a:schemeClr val="dk2"/>
                </a:solidFill>
                <a:latin typeface="Google Sans"/>
                <a:ea typeface="Google Sans"/>
                <a:cs typeface="Google Sans"/>
                <a:sym typeface="Google Sans"/>
              </a:rPr>
              <a:t>Why might you decide NOT to use a text message to communicate? </a:t>
            </a:r>
            <a:endParaRPr sz="2000">
              <a:solidFill>
                <a:schemeClr val="dk2"/>
              </a:solidFill>
              <a:latin typeface="Google Sans"/>
              <a:ea typeface="Google Sans"/>
              <a:cs typeface="Google Sans"/>
              <a:sym typeface="Google Sans"/>
            </a:endParaRPr>
          </a:p>
        </p:txBody>
      </p:sp>
      <p:sp>
        <p:nvSpPr>
          <p:cNvPr id="1250" name="Google Shape;1250;p83"/>
          <p:cNvSpPr/>
          <p:nvPr/>
        </p:nvSpPr>
        <p:spPr>
          <a:xfrm>
            <a:off x="6799952" y="4033032"/>
            <a:ext cx="6993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251" name="Google Shape;1251;p83"/>
          <p:cNvPicPr preferRelativeResize="0"/>
          <p:nvPr/>
        </p:nvPicPr>
        <p:blipFill rotWithShape="1">
          <a:blip r:embed="rId5">
            <a:alphaModFix/>
          </a:blip>
          <a:srcRect/>
          <a:stretch/>
        </p:blipFill>
        <p:spPr>
          <a:xfrm>
            <a:off x="6872223" y="596347"/>
            <a:ext cx="1008273" cy="980942"/>
          </a:xfrm>
          <a:prstGeom prst="rect">
            <a:avLst/>
          </a:prstGeom>
          <a:noFill/>
          <a:ln>
            <a:noFill/>
          </a:ln>
        </p:spPr>
      </p:pic>
      <p:grpSp>
        <p:nvGrpSpPr>
          <p:cNvPr id="1252" name="Google Shape;1252;p83"/>
          <p:cNvGrpSpPr/>
          <p:nvPr/>
        </p:nvGrpSpPr>
        <p:grpSpPr>
          <a:xfrm flipH="1">
            <a:off x="6311339" y="1546194"/>
            <a:ext cx="1570946" cy="2378818"/>
            <a:chOff x="5569734" y="1650929"/>
            <a:chExt cx="1570946" cy="2378818"/>
          </a:xfrm>
        </p:grpSpPr>
        <p:sp>
          <p:nvSpPr>
            <p:cNvPr id="1253" name="Google Shape;1253;p83"/>
            <p:cNvSpPr/>
            <p:nvPr/>
          </p:nvSpPr>
          <p:spPr>
            <a:xfrm>
              <a:off x="5569734" y="1650929"/>
              <a:ext cx="1570946" cy="2378524"/>
            </a:xfrm>
            <a:custGeom>
              <a:avLst/>
              <a:gdLst/>
              <a:ahLst/>
              <a:cxnLst/>
              <a:rect l="l" t="t" r="r" b="b"/>
              <a:pathLst>
                <a:path w="1570946" h="2378524" extrusionOk="0">
                  <a:moveTo>
                    <a:pt x="1571626" y="1982194"/>
                  </a:moveTo>
                  <a:lnTo>
                    <a:pt x="1477311" y="1517984"/>
                  </a:lnTo>
                  <a:lnTo>
                    <a:pt x="1433984" y="1254195"/>
                  </a:lnTo>
                  <a:lnTo>
                    <a:pt x="1441942" y="1217058"/>
                  </a:lnTo>
                  <a:lnTo>
                    <a:pt x="1413353" y="1129521"/>
                  </a:lnTo>
                  <a:lnTo>
                    <a:pt x="1399205" y="1043458"/>
                  </a:lnTo>
                  <a:lnTo>
                    <a:pt x="1397437" y="1081184"/>
                  </a:lnTo>
                  <a:lnTo>
                    <a:pt x="1376216" y="1015458"/>
                  </a:lnTo>
                  <a:lnTo>
                    <a:pt x="1191416" y="914364"/>
                  </a:lnTo>
                  <a:lnTo>
                    <a:pt x="1098279" y="909942"/>
                  </a:lnTo>
                  <a:lnTo>
                    <a:pt x="1493521" y="821521"/>
                  </a:lnTo>
                  <a:lnTo>
                    <a:pt x="1337311" y="291880"/>
                  </a:lnTo>
                  <a:lnTo>
                    <a:pt x="1074111" y="219375"/>
                  </a:lnTo>
                  <a:lnTo>
                    <a:pt x="1010743" y="84385"/>
                  </a:lnTo>
                  <a:lnTo>
                    <a:pt x="1018111" y="203754"/>
                  </a:lnTo>
                  <a:lnTo>
                    <a:pt x="1042279" y="210533"/>
                  </a:lnTo>
                  <a:lnTo>
                    <a:pt x="1072048" y="218785"/>
                  </a:lnTo>
                  <a:lnTo>
                    <a:pt x="787627" y="140091"/>
                  </a:lnTo>
                  <a:lnTo>
                    <a:pt x="612259" y="176933"/>
                  </a:lnTo>
                  <a:lnTo>
                    <a:pt x="495543" y="265059"/>
                  </a:lnTo>
                  <a:lnTo>
                    <a:pt x="534743" y="235290"/>
                  </a:lnTo>
                  <a:lnTo>
                    <a:pt x="548890" y="224680"/>
                  </a:lnTo>
                  <a:lnTo>
                    <a:pt x="515585" y="680"/>
                  </a:lnTo>
                  <a:lnTo>
                    <a:pt x="357901" y="332554"/>
                  </a:lnTo>
                  <a:lnTo>
                    <a:pt x="379417" y="366154"/>
                  </a:lnTo>
                  <a:lnTo>
                    <a:pt x="392975" y="363501"/>
                  </a:lnTo>
                  <a:lnTo>
                    <a:pt x="194322" y="642322"/>
                  </a:lnTo>
                  <a:lnTo>
                    <a:pt x="271838" y="679458"/>
                  </a:lnTo>
                  <a:lnTo>
                    <a:pt x="704216" y="887837"/>
                  </a:lnTo>
                  <a:lnTo>
                    <a:pt x="586322" y="881942"/>
                  </a:lnTo>
                  <a:lnTo>
                    <a:pt x="161901" y="946785"/>
                  </a:lnTo>
                  <a:lnTo>
                    <a:pt x="108259" y="1148384"/>
                  </a:lnTo>
                  <a:lnTo>
                    <a:pt x="142154" y="1342321"/>
                  </a:lnTo>
                  <a:lnTo>
                    <a:pt x="680" y="1690405"/>
                  </a:lnTo>
                  <a:lnTo>
                    <a:pt x="271838" y="2181731"/>
                  </a:lnTo>
                  <a:lnTo>
                    <a:pt x="285985" y="1861352"/>
                  </a:lnTo>
                  <a:lnTo>
                    <a:pt x="285985" y="1861352"/>
                  </a:lnTo>
                  <a:lnTo>
                    <a:pt x="316343" y="1874321"/>
                  </a:lnTo>
                  <a:lnTo>
                    <a:pt x="316343" y="1874321"/>
                  </a:lnTo>
                  <a:lnTo>
                    <a:pt x="317227" y="1874910"/>
                  </a:lnTo>
                  <a:lnTo>
                    <a:pt x="524427" y="1962742"/>
                  </a:lnTo>
                  <a:lnTo>
                    <a:pt x="579838" y="1990741"/>
                  </a:lnTo>
                  <a:lnTo>
                    <a:pt x="589564" y="2057352"/>
                  </a:lnTo>
                  <a:lnTo>
                    <a:pt x="676511" y="2379499"/>
                  </a:lnTo>
                  <a:lnTo>
                    <a:pt x="857185" y="2046447"/>
                  </a:lnTo>
                  <a:lnTo>
                    <a:pt x="816806" y="2025226"/>
                  </a:lnTo>
                  <a:lnTo>
                    <a:pt x="816806" y="2025226"/>
                  </a:lnTo>
                  <a:lnTo>
                    <a:pt x="857185" y="2046447"/>
                  </a:lnTo>
                  <a:lnTo>
                    <a:pt x="731627" y="2277815"/>
                  </a:lnTo>
                  <a:lnTo>
                    <a:pt x="720132" y="2373899"/>
                  </a:lnTo>
                  <a:lnTo>
                    <a:pt x="1211753" y="1989268"/>
                  </a:lnTo>
                  <a:lnTo>
                    <a:pt x="1100932" y="1957436"/>
                  </a:lnTo>
                  <a:lnTo>
                    <a:pt x="1007795" y="1993984"/>
                  </a:lnTo>
                  <a:lnTo>
                    <a:pt x="1298405" y="1880215"/>
                  </a:lnTo>
                  <a:lnTo>
                    <a:pt x="1377984" y="1512384"/>
                  </a:lnTo>
                  <a:lnTo>
                    <a:pt x="1376216" y="1555416"/>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4" name="Google Shape;1254;p83"/>
            <p:cNvSpPr/>
            <p:nvPr/>
          </p:nvSpPr>
          <p:spPr>
            <a:xfrm>
              <a:off x="5677313" y="2798633"/>
              <a:ext cx="415578" cy="813472"/>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5" name="Google Shape;1255;p83"/>
            <p:cNvSpPr/>
            <p:nvPr/>
          </p:nvSpPr>
          <p:spPr>
            <a:xfrm>
              <a:off x="5677313" y="2597033"/>
              <a:ext cx="303578" cy="327157"/>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6" name="Google Shape;1256;p83"/>
            <p:cNvSpPr/>
            <p:nvPr/>
          </p:nvSpPr>
          <p:spPr>
            <a:xfrm>
              <a:off x="5569734" y="2782422"/>
              <a:ext cx="253473" cy="557052"/>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7" name="Google Shape;1257;p83"/>
            <p:cNvSpPr/>
            <p:nvPr/>
          </p:nvSpPr>
          <p:spPr>
            <a:xfrm>
              <a:off x="5569734" y="3328864"/>
              <a:ext cx="271157" cy="50399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8" name="Google Shape;1258;p83"/>
            <p:cNvSpPr/>
            <p:nvPr/>
          </p:nvSpPr>
          <p:spPr>
            <a:xfrm>
              <a:off x="5840891" y="1827181"/>
              <a:ext cx="1063999" cy="683788"/>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9" name="Google Shape;1259;p83"/>
            <p:cNvSpPr/>
            <p:nvPr/>
          </p:nvSpPr>
          <p:spPr>
            <a:xfrm>
              <a:off x="6792891" y="1942129"/>
              <a:ext cx="268210" cy="56884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0" name="Google Shape;1260;p83"/>
            <p:cNvSpPr/>
            <p:nvPr/>
          </p:nvSpPr>
          <p:spPr>
            <a:xfrm>
              <a:off x="6181312" y="1790339"/>
              <a:ext cx="725052" cy="150315"/>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1" name="Google Shape;1261;p83"/>
            <p:cNvSpPr/>
            <p:nvPr/>
          </p:nvSpPr>
          <p:spPr>
            <a:xfrm>
              <a:off x="6579796" y="1734634"/>
              <a:ext cx="61894" cy="135578"/>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2" name="Google Shape;1262;p83"/>
            <p:cNvSpPr/>
            <p:nvPr/>
          </p:nvSpPr>
          <p:spPr>
            <a:xfrm>
              <a:off x="6579796" y="1734634"/>
              <a:ext cx="32421" cy="126736"/>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3" name="Google Shape;1263;p83"/>
            <p:cNvSpPr/>
            <p:nvPr/>
          </p:nvSpPr>
          <p:spPr>
            <a:xfrm>
              <a:off x="5926955" y="1650929"/>
              <a:ext cx="176841" cy="333052"/>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4" name="Google Shape;1264;p83"/>
            <p:cNvSpPr/>
            <p:nvPr/>
          </p:nvSpPr>
          <p:spPr>
            <a:xfrm>
              <a:off x="6084639" y="1650929"/>
              <a:ext cx="32421" cy="235789"/>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5" name="Google Shape;1265;p83"/>
            <p:cNvSpPr/>
            <p:nvPr/>
          </p:nvSpPr>
          <p:spPr>
            <a:xfrm>
              <a:off x="5926955" y="1951560"/>
              <a:ext cx="109052" cy="64842"/>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6" name="Google Shape;1266;p83"/>
            <p:cNvSpPr/>
            <p:nvPr/>
          </p:nvSpPr>
          <p:spPr>
            <a:xfrm>
              <a:off x="5763376" y="1827181"/>
              <a:ext cx="418525" cy="465683"/>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7" name="Google Shape;1267;p83"/>
            <p:cNvSpPr/>
            <p:nvPr/>
          </p:nvSpPr>
          <p:spPr>
            <a:xfrm>
              <a:off x="5763376" y="1827181"/>
              <a:ext cx="418525" cy="501052"/>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8" name="Google Shape;1268;p83"/>
            <p:cNvSpPr/>
            <p:nvPr/>
          </p:nvSpPr>
          <p:spPr>
            <a:xfrm>
              <a:off x="5840891" y="2329707"/>
              <a:ext cx="1220209" cy="268210"/>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9" name="Google Shape;1269;p83"/>
            <p:cNvSpPr/>
            <p:nvPr/>
          </p:nvSpPr>
          <p:spPr>
            <a:xfrm>
              <a:off x="5730955" y="2532191"/>
              <a:ext cx="978525" cy="309473"/>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0" name="Google Shape;1270;p83"/>
            <p:cNvSpPr/>
            <p:nvPr/>
          </p:nvSpPr>
          <p:spPr>
            <a:xfrm>
              <a:off x="6155375" y="2532191"/>
              <a:ext cx="789894" cy="309473"/>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1" name="Google Shape;1271;p83"/>
            <p:cNvSpPr/>
            <p:nvPr/>
          </p:nvSpPr>
          <p:spPr>
            <a:xfrm>
              <a:off x="5952891" y="2703138"/>
              <a:ext cx="807578" cy="380210"/>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2" name="Google Shape;1272;p83"/>
            <p:cNvSpPr/>
            <p:nvPr/>
          </p:nvSpPr>
          <p:spPr>
            <a:xfrm>
              <a:off x="6708301" y="2665707"/>
              <a:ext cx="303578" cy="418525"/>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3" name="Google Shape;1273;p83"/>
            <p:cNvSpPr/>
            <p:nvPr/>
          </p:nvSpPr>
          <p:spPr>
            <a:xfrm>
              <a:off x="5952891" y="2925075"/>
              <a:ext cx="807578" cy="686736"/>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4" name="Google Shape;1274;p83"/>
            <p:cNvSpPr/>
            <p:nvPr/>
          </p:nvSpPr>
          <p:spPr>
            <a:xfrm>
              <a:off x="6760470" y="2867307"/>
              <a:ext cx="250526" cy="663157"/>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5" name="Google Shape;1275;p83"/>
            <p:cNvSpPr/>
            <p:nvPr/>
          </p:nvSpPr>
          <p:spPr>
            <a:xfrm>
              <a:off x="6093481" y="3083348"/>
              <a:ext cx="775157" cy="530525"/>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6" name="Google Shape;1276;p83"/>
            <p:cNvSpPr/>
            <p:nvPr/>
          </p:nvSpPr>
          <p:spPr>
            <a:xfrm>
              <a:off x="6093481" y="3530464"/>
              <a:ext cx="775157" cy="150315"/>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7" name="Google Shape;1277;p83"/>
            <p:cNvSpPr/>
            <p:nvPr/>
          </p:nvSpPr>
          <p:spPr>
            <a:xfrm>
              <a:off x="6148891" y="3640990"/>
              <a:ext cx="277052" cy="67789"/>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8" name="Google Shape;1278;p83"/>
            <p:cNvSpPr/>
            <p:nvPr/>
          </p:nvSpPr>
          <p:spPr>
            <a:xfrm>
              <a:off x="6488428" y="3607685"/>
              <a:ext cx="291789" cy="79578"/>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9" name="Google Shape;1279;p83"/>
            <p:cNvSpPr/>
            <p:nvPr/>
          </p:nvSpPr>
          <p:spPr>
            <a:xfrm>
              <a:off x="6158618" y="3696695"/>
              <a:ext cx="268210" cy="333052"/>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0" name="Google Shape;1280;p83"/>
            <p:cNvSpPr/>
            <p:nvPr/>
          </p:nvSpPr>
          <p:spPr>
            <a:xfrm>
              <a:off x="6289186" y="3639516"/>
              <a:ext cx="492210" cy="383157"/>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1" name="Google Shape;1281;p83"/>
            <p:cNvSpPr/>
            <p:nvPr/>
          </p:nvSpPr>
          <p:spPr>
            <a:xfrm>
              <a:off x="6289186" y="3658379"/>
              <a:ext cx="226947" cy="365473"/>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2" name="Google Shape;1282;p83"/>
            <p:cNvSpPr/>
            <p:nvPr/>
          </p:nvSpPr>
          <p:spPr>
            <a:xfrm>
              <a:off x="5796681" y="2782422"/>
              <a:ext cx="64842" cy="1049262"/>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3" name="Google Shape;1283;p83"/>
            <p:cNvSpPr/>
            <p:nvPr/>
          </p:nvSpPr>
          <p:spPr>
            <a:xfrm>
              <a:off x="6121129" y="2073524"/>
              <a:ext cx="176841" cy="170947"/>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4" name="Google Shape;1284;p83"/>
            <p:cNvSpPr/>
            <p:nvPr/>
          </p:nvSpPr>
          <p:spPr>
            <a:xfrm>
              <a:off x="6891184" y="2167363"/>
              <a:ext cx="91368" cy="179789"/>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5" name="Google Shape;1285;p83"/>
            <p:cNvSpPr/>
            <p:nvPr/>
          </p:nvSpPr>
          <p:spPr>
            <a:xfrm>
              <a:off x="6181312" y="1827181"/>
              <a:ext cx="725052" cy="683788"/>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6" name="Google Shape;1286;p83"/>
            <p:cNvSpPr/>
            <p:nvPr/>
          </p:nvSpPr>
          <p:spPr>
            <a:xfrm>
              <a:off x="5926955" y="2532191"/>
              <a:ext cx="866525" cy="250526"/>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7" name="Google Shape;1287;p83"/>
            <p:cNvSpPr/>
            <p:nvPr/>
          </p:nvSpPr>
          <p:spPr>
            <a:xfrm>
              <a:off x="6148891" y="3607685"/>
              <a:ext cx="548210" cy="153263"/>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8" name="Google Shape;1288;p83"/>
            <p:cNvSpPr/>
            <p:nvPr/>
          </p:nvSpPr>
          <p:spPr>
            <a:xfrm>
              <a:off x="5805818" y="2857580"/>
              <a:ext cx="97263" cy="67199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9" name="Google Shape;1289;p83"/>
            <p:cNvSpPr/>
            <p:nvPr/>
          </p:nvSpPr>
          <p:spPr>
            <a:xfrm>
              <a:off x="5677313" y="2798633"/>
              <a:ext cx="415578" cy="813472"/>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0" name="Google Shape;1290;p83"/>
            <p:cNvSpPr/>
            <p:nvPr/>
          </p:nvSpPr>
          <p:spPr>
            <a:xfrm>
              <a:off x="5677313" y="2597033"/>
              <a:ext cx="303578" cy="327157"/>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1" name="Google Shape;1291;p83"/>
            <p:cNvSpPr/>
            <p:nvPr/>
          </p:nvSpPr>
          <p:spPr>
            <a:xfrm>
              <a:off x="5569734" y="2782422"/>
              <a:ext cx="253473" cy="557052"/>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2" name="Google Shape;1292;p83"/>
            <p:cNvSpPr/>
            <p:nvPr/>
          </p:nvSpPr>
          <p:spPr>
            <a:xfrm>
              <a:off x="5569734" y="3328864"/>
              <a:ext cx="271157" cy="50399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3" name="Google Shape;1293;p83"/>
            <p:cNvSpPr/>
            <p:nvPr/>
          </p:nvSpPr>
          <p:spPr>
            <a:xfrm>
              <a:off x="5840891" y="1827181"/>
              <a:ext cx="1063999" cy="683788"/>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4" name="Google Shape;1294;p83"/>
            <p:cNvSpPr/>
            <p:nvPr/>
          </p:nvSpPr>
          <p:spPr>
            <a:xfrm>
              <a:off x="6792891" y="1942129"/>
              <a:ext cx="268210" cy="56884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5" name="Google Shape;1295;p83"/>
            <p:cNvSpPr/>
            <p:nvPr/>
          </p:nvSpPr>
          <p:spPr>
            <a:xfrm>
              <a:off x="6181312" y="1790339"/>
              <a:ext cx="725052" cy="150315"/>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6" name="Google Shape;1296;p83"/>
            <p:cNvSpPr/>
            <p:nvPr/>
          </p:nvSpPr>
          <p:spPr>
            <a:xfrm>
              <a:off x="6579796" y="1734634"/>
              <a:ext cx="61894" cy="135578"/>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7" name="Google Shape;1297;p83"/>
            <p:cNvSpPr/>
            <p:nvPr/>
          </p:nvSpPr>
          <p:spPr>
            <a:xfrm>
              <a:off x="6579796" y="1734634"/>
              <a:ext cx="32421" cy="126736"/>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8" name="Google Shape;1298;p83"/>
            <p:cNvSpPr/>
            <p:nvPr/>
          </p:nvSpPr>
          <p:spPr>
            <a:xfrm>
              <a:off x="5926955" y="1650929"/>
              <a:ext cx="176841" cy="333052"/>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9" name="Google Shape;1299;p83"/>
            <p:cNvSpPr/>
            <p:nvPr/>
          </p:nvSpPr>
          <p:spPr>
            <a:xfrm>
              <a:off x="6084639" y="1650929"/>
              <a:ext cx="32421" cy="235789"/>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0" name="Google Shape;1300;p83"/>
            <p:cNvSpPr/>
            <p:nvPr/>
          </p:nvSpPr>
          <p:spPr>
            <a:xfrm>
              <a:off x="5926955" y="1951560"/>
              <a:ext cx="109052" cy="64842"/>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1" name="Google Shape;1301;p83"/>
            <p:cNvSpPr/>
            <p:nvPr/>
          </p:nvSpPr>
          <p:spPr>
            <a:xfrm>
              <a:off x="5763376" y="1827181"/>
              <a:ext cx="418525" cy="465683"/>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2" name="Google Shape;1302;p83"/>
            <p:cNvSpPr/>
            <p:nvPr/>
          </p:nvSpPr>
          <p:spPr>
            <a:xfrm>
              <a:off x="5763376" y="1827181"/>
              <a:ext cx="418525" cy="501052"/>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3" name="Google Shape;1303;p83"/>
            <p:cNvSpPr/>
            <p:nvPr/>
          </p:nvSpPr>
          <p:spPr>
            <a:xfrm>
              <a:off x="5840891" y="2329707"/>
              <a:ext cx="1220209" cy="268210"/>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4" name="Google Shape;1304;p83"/>
            <p:cNvSpPr/>
            <p:nvPr/>
          </p:nvSpPr>
          <p:spPr>
            <a:xfrm>
              <a:off x="5730955" y="2532191"/>
              <a:ext cx="978525" cy="309473"/>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5" name="Google Shape;1305;p83"/>
            <p:cNvSpPr/>
            <p:nvPr/>
          </p:nvSpPr>
          <p:spPr>
            <a:xfrm>
              <a:off x="6155375" y="2532191"/>
              <a:ext cx="789894" cy="309473"/>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6" name="Google Shape;1306;p83"/>
            <p:cNvSpPr/>
            <p:nvPr/>
          </p:nvSpPr>
          <p:spPr>
            <a:xfrm>
              <a:off x="5952891" y="2703138"/>
              <a:ext cx="807578" cy="380210"/>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7" name="Google Shape;1307;p83"/>
            <p:cNvSpPr/>
            <p:nvPr/>
          </p:nvSpPr>
          <p:spPr>
            <a:xfrm>
              <a:off x="6708301" y="2665707"/>
              <a:ext cx="303578" cy="418525"/>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8" name="Google Shape;1308;p83"/>
            <p:cNvSpPr/>
            <p:nvPr/>
          </p:nvSpPr>
          <p:spPr>
            <a:xfrm>
              <a:off x="5952891" y="2925075"/>
              <a:ext cx="807578" cy="686736"/>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9" name="Google Shape;1309;p83"/>
            <p:cNvSpPr/>
            <p:nvPr/>
          </p:nvSpPr>
          <p:spPr>
            <a:xfrm>
              <a:off x="6760470" y="2867307"/>
              <a:ext cx="250526" cy="663157"/>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0" name="Google Shape;1310;p83"/>
            <p:cNvSpPr/>
            <p:nvPr/>
          </p:nvSpPr>
          <p:spPr>
            <a:xfrm>
              <a:off x="6093481" y="3083348"/>
              <a:ext cx="775157" cy="530525"/>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1" name="Google Shape;1311;p83"/>
            <p:cNvSpPr/>
            <p:nvPr/>
          </p:nvSpPr>
          <p:spPr>
            <a:xfrm>
              <a:off x="6093481" y="3530464"/>
              <a:ext cx="775157" cy="150315"/>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2" name="Google Shape;1312;p83"/>
            <p:cNvSpPr/>
            <p:nvPr/>
          </p:nvSpPr>
          <p:spPr>
            <a:xfrm>
              <a:off x="6148891" y="3640990"/>
              <a:ext cx="277052" cy="67789"/>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3" name="Google Shape;1313;p83"/>
            <p:cNvSpPr/>
            <p:nvPr/>
          </p:nvSpPr>
          <p:spPr>
            <a:xfrm>
              <a:off x="6488428" y="3607685"/>
              <a:ext cx="291789" cy="79578"/>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4" name="Google Shape;1314;p83"/>
            <p:cNvSpPr/>
            <p:nvPr/>
          </p:nvSpPr>
          <p:spPr>
            <a:xfrm>
              <a:off x="6158618" y="3696695"/>
              <a:ext cx="268210" cy="333052"/>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5" name="Google Shape;1315;p83"/>
            <p:cNvSpPr/>
            <p:nvPr/>
          </p:nvSpPr>
          <p:spPr>
            <a:xfrm>
              <a:off x="6289186" y="3639516"/>
              <a:ext cx="492210" cy="383157"/>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6" name="Google Shape;1316;p83"/>
            <p:cNvSpPr/>
            <p:nvPr/>
          </p:nvSpPr>
          <p:spPr>
            <a:xfrm>
              <a:off x="6289186" y="3658379"/>
              <a:ext cx="226947" cy="365473"/>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7" name="Google Shape;1317;p83"/>
            <p:cNvSpPr/>
            <p:nvPr/>
          </p:nvSpPr>
          <p:spPr>
            <a:xfrm>
              <a:off x="5796681" y="2782422"/>
              <a:ext cx="64842" cy="1049262"/>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8" name="Google Shape;1318;p83"/>
            <p:cNvSpPr/>
            <p:nvPr/>
          </p:nvSpPr>
          <p:spPr>
            <a:xfrm>
              <a:off x="6121129" y="2073524"/>
              <a:ext cx="176841" cy="170947"/>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9" name="Google Shape;1319;p83"/>
            <p:cNvSpPr/>
            <p:nvPr/>
          </p:nvSpPr>
          <p:spPr>
            <a:xfrm>
              <a:off x="6891184" y="2167363"/>
              <a:ext cx="91368" cy="179789"/>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0" name="Google Shape;1320;p83"/>
            <p:cNvSpPr/>
            <p:nvPr/>
          </p:nvSpPr>
          <p:spPr>
            <a:xfrm>
              <a:off x="6181312" y="1827181"/>
              <a:ext cx="725052" cy="683788"/>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1" name="Google Shape;1321;p83"/>
            <p:cNvSpPr/>
            <p:nvPr/>
          </p:nvSpPr>
          <p:spPr>
            <a:xfrm>
              <a:off x="5926955" y="2532191"/>
              <a:ext cx="866525" cy="250526"/>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2" name="Google Shape;1322;p83"/>
            <p:cNvSpPr/>
            <p:nvPr/>
          </p:nvSpPr>
          <p:spPr>
            <a:xfrm>
              <a:off x="6148891" y="3607685"/>
              <a:ext cx="548210" cy="153263"/>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3" name="Google Shape;1323;p83"/>
            <p:cNvSpPr/>
            <p:nvPr/>
          </p:nvSpPr>
          <p:spPr>
            <a:xfrm>
              <a:off x="5805818" y="2857580"/>
              <a:ext cx="97263" cy="67199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4" name="Google Shape;1324;p83"/>
            <p:cNvSpPr/>
            <p:nvPr/>
          </p:nvSpPr>
          <p:spPr>
            <a:xfrm>
              <a:off x="5677313" y="2798633"/>
              <a:ext cx="415578" cy="813472"/>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5" name="Google Shape;1325;p83"/>
            <p:cNvSpPr/>
            <p:nvPr/>
          </p:nvSpPr>
          <p:spPr>
            <a:xfrm>
              <a:off x="5677313" y="2597033"/>
              <a:ext cx="303578" cy="327157"/>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6" name="Google Shape;1326;p83"/>
            <p:cNvSpPr/>
            <p:nvPr/>
          </p:nvSpPr>
          <p:spPr>
            <a:xfrm>
              <a:off x="5569734" y="2782422"/>
              <a:ext cx="253473" cy="557052"/>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7" name="Google Shape;1327;p83"/>
            <p:cNvSpPr/>
            <p:nvPr/>
          </p:nvSpPr>
          <p:spPr>
            <a:xfrm>
              <a:off x="5569734" y="3328864"/>
              <a:ext cx="271157" cy="50399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328" name="Google Shape;1328;p83"/>
            <p:cNvGrpSpPr/>
            <p:nvPr/>
          </p:nvGrpSpPr>
          <p:grpSpPr>
            <a:xfrm>
              <a:off x="6945270" y="2693707"/>
              <a:ext cx="195410" cy="937262"/>
              <a:chOff x="6945270" y="2693707"/>
              <a:chExt cx="195410" cy="937262"/>
            </a:xfrm>
          </p:grpSpPr>
          <p:sp>
            <p:nvSpPr>
              <p:cNvPr id="1329" name="Google Shape;1329;p83"/>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0" name="Google Shape;1330;p83"/>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1" name="Google Shape;1331;p83"/>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2" name="Google Shape;1332;p83"/>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3" name="Google Shape;1333;p83"/>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4" name="Google Shape;1334;p83"/>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5" name="Google Shape;1335;p83"/>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6" name="Google Shape;1336;p83"/>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7" name="Google Shape;1337;p83"/>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338" name="Google Shape;1338;p83"/>
            <p:cNvSpPr/>
            <p:nvPr/>
          </p:nvSpPr>
          <p:spPr>
            <a:xfrm>
              <a:off x="5840891" y="1827181"/>
              <a:ext cx="1063999" cy="683788"/>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9" name="Google Shape;1339;p83"/>
            <p:cNvSpPr/>
            <p:nvPr/>
          </p:nvSpPr>
          <p:spPr>
            <a:xfrm>
              <a:off x="6792891" y="1942129"/>
              <a:ext cx="268210" cy="56884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0" name="Google Shape;1340;p83"/>
            <p:cNvSpPr/>
            <p:nvPr/>
          </p:nvSpPr>
          <p:spPr>
            <a:xfrm>
              <a:off x="6181312" y="1790339"/>
              <a:ext cx="725052" cy="150315"/>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1" name="Google Shape;1341;p83"/>
            <p:cNvSpPr/>
            <p:nvPr/>
          </p:nvSpPr>
          <p:spPr>
            <a:xfrm>
              <a:off x="6579796" y="1734634"/>
              <a:ext cx="61894" cy="135578"/>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2" name="Google Shape;1342;p83"/>
            <p:cNvSpPr/>
            <p:nvPr/>
          </p:nvSpPr>
          <p:spPr>
            <a:xfrm>
              <a:off x="6579796" y="1734634"/>
              <a:ext cx="32421" cy="126736"/>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3" name="Google Shape;1343;p83"/>
            <p:cNvSpPr/>
            <p:nvPr/>
          </p:nvSpPr>
          <p:spPr>
            <a:xfrm>
              <a:off x="5926955" y="1650929"/>
              <a:ext cx="176841" cy="333052"/>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4" name="Google Shape;1344;p83"/>
            <p:cNvSpPr/>
            <p:nvPr/>
          </p:nvSpPr>
          <p:spPr>
            <a:xfrm>
              <a:off x="6084639" y="1650929"/>
              <a:ext cx="32421" cy="235789"/>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5" name="Google Shape;1345;p83"/>
            <p:cNvSpPr/>
            <p:nvPr/>
          </p:nvSpPr>
          <p:spPr>
            <a:xfrm>
              <a:off x="5926955" y="1951560"/>
              <a:ext cx="109052" cy="64842"/>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6" name="Google Shape;1346;p83"/>
            <p:cNvSpPr/>
            <p:nvPr/>
          </p:nvSpPr>
          <p:spPr>
            <a:xfrm>
              <a:off x="5763376" y="1827181"/>
              <a:ext cx="418525" cy="465683"/>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7" name="Google Shape;1347;p83"/>
            <p:cNvSpPr/>
            <p:nvPr/>
          </p:nvSpPr>
          <p:spPr>
            <a:xfrm>
              <a:off x="5763376" y="1827181"/>
              <a:ext cx="418525" cy="501052"/>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8" name="Google Shape;1348;p83"/>
            <p:cNvSpPr/>
            <p:nvPr/>
          </p:nvSpPr>
          <p:spPr>
            <a:xfrm>
              <a:off x="5840891" y="2329707"/>
              <a:ext cx="1220209" cy="268210"/>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9" name="Google Shape;1349;p83"/>
            <p:cNvSpPr/>
            <p:nvPr/>
          </p:nvSpPr>
          <p:spPr>
            <a:xfrm>
              <a:off x="5730955" y="2532191"/>
              <a:ext cx="978525" cy="309473"/>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0" name="Google Shape;1350;p83"/>
            <p:cNvSpPr/>
            <p:nvPr/>
          </p:nvSpPr>
          <p:spPr>
            <a:xfrm>
              <a:off x="6155375" y="2532191"/>
              <a:ext cx="789894" cy="309473"/>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1" name="Google Shape;1351;p83"/>
            <p:cNvSpPr/>
            <p:nvPr/>
          </p:nvSpPr>
          <p:spPr>
            <a:xfrm>
              <a:off x="5952891" y="2703138"/>
              <a:ext cx="807578" cy="380210"/>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2" name="Google Shape;1352;p83"/>
            <p:cNvSpPr/>
            <p:nvPr/>
          </p:nvSpPr>
          <p:spPr>
            <a:xfrm>
              <a:off x="6708301" y="2665707"/>
              <a:ext cx="303578" cy="418525"/>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3" name="Google Shape;1353;p83"/>
            <p:cNvSpPr/>
            <p:nvPr/>
          </p:nvSpPr>
          <p:spPr>
            <a:xfrm>
              <a:off x="5952891" y="2925075"/>
              <a:ext cx="807578" cy="686736"/>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4" name="Google Shape;1354;p83"/>
            <p:cNvSpPr/>
            <p:nvPr/>
          </p:nvSpPr>
          <p:spPr>
            <a:xfrm>
              <a:off x="6760470" y="2867307"/>
              <a:ext cx="250526" cy="663157"/>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5" name="Google Shape;1355;p83"/>
            <p:cNvSpPr/>
            <p:nvPr/>
          </p:nvSpPr>
          <p:spPr>
            <a:xfrm>
              <a:off x="6093481" y="3083348"/>
              <a:ext cx="775157" cy="530525"/>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6" name="Google Shape;1356;p83"/>
            <p:cNvSpPr/>
            <p:nvPr/>
          </p:nvSpPr>
          <p:spPr>
            <a:xfrm>
              <a:off x="6093481" y="3530464"/>
              <a:ext cx="775157" cy="150315"/>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7" name="Google Shape;1357;p83"/>
            <p:cNvSpPr/>
            <p:nvPr/>
          </p:nvSpPr>
          <p:spPr>
            <a:xfrm>
              <a:off x="6148891" y="3640990"/>
              <a:ext cx="277052" cy="67789"/>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8" name="Google Shape;1358;p83"/>
            <p:cNvSpPr/>
            <p:nvPr/>
          </p:nvSpPr>
          <p:spPr>
            <a:xfrm>
              <a:off x="6488428" y="3607685"/>
              <a:ext cx="291789" cy="79578"/>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9" name="Google Shape;1359;p83"/>
            <p:cNvSpPr/>
            <p:nvPr/>
          </p:nvSpPr>
          <p:spPr>
            <a:xfrm>
              <a:off x="6158618" y="3696695"/>
              <a:ext cx="268210" cy="333052"/>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0" name="Google Shape;1360;p83"/>
            <p:cNvSpPr/>
            <p:nvPr/>
          </p:nvSpPr>
          <p:spPr>
            <a:xfrm>
              <a:off x="6289186" y="3639516"/>
              <a:ext cx="492210" cy="383157"/>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1" name="Google Shape;1361;p83"/>
            <p:cNvSpPr/>
            <p:nvPr/>
          </p:nvSpPr>
          <p:spPr>
            <a:xfrm>
              <a:off x="6289186" y="3658379"/>
              <a:ext cx="226947" cy="365473"/>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2" name="Google Shape;1362;p83"/>
            <p:cNvSpPr/>
            <p:nvPr/>
          </p:nvSpPr>
          <p:spPr>
            <a:xfrm>
              <a:off x="5796681" y="2782422"/>
              <a:ext cx="64842" cy="1049262"/>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3" name="Google Shape;1363;p83"/>
            <p:cNvSpPr/>
            <p:nvPr/>
          </p:nvSpPr>
          <p:spPr>
            <a:xfrm>
              <a:off x="6121129" y="2073524"/>
              <a:ext cx="176841" cy="170947"/>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4" name="Google Shape;1364;p83"/>
            <p:cNvSpPr/>
            <p:nvPr/>
          </p:nvSpPr>
          <p:spPr>
            <a:xfrm>
              <a:off x="6891184" y="2167363"/>
              <a:ext cx="91368" cy="179789"/>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5" name="Google Shape;1365;p83"/>
            <p:cNvSpPr/>
            <p:nvPr/>
          </p:nvSpPr>
          <p:spPr>
            <a:xfrm>
              <a:off x="6181312" y="1827181"/>
              <a:ext cx="725052" cy="683788"/>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6" name="Google Shape;1366;p83"/>
            <p:cNvSpPr/>
            <p:nvPr/>
          </p:nvSpPr>
          <p:spPr>
            <a:xfrm>
              <a:off x="5926955" y="2532191"/>
              <a:ext cx="866525" cy="250526"/>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7" name="Google Shape;1367;p83"/>
            <p:cNvSpPr/>
            <p:nvPr/>
          </p:nvSpPr>
          <p:spPr>
            <a:xfrm>
              <a:off x="6148891" y="3607685"/>
              <a:ext cx="548210" cy="153263"/>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8" name="Google Shape;1368;p83"/>
            <p:cNvSpPr/>
            <p:nvPr/>
          </p:nvSpPr>
          <p:spPr>
            <a:xfrm>
              <a:off x="5805818" y="2857580"/>
              <a:ext cx="97263" cy="67199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369" name="Google Shape;1369;p83">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960E113E-E4EB-4228-8053-718F1E208871}"/>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373"/>
        <p:cNvGrpSpPr/>
        <p:nvPr/>
      </p:nvGrpSpPr>
      <p:grpSpPr>
        <a:xfrm>
          <a:off x="0" y="0"/>
          <a:ext cx="0" cy="0"/>
          <a:chOff x="0" y="0"/>
          <a:chExt cx="0" cy="0"/>
        </a:xfrm>
      </p:grpSpPr>
      <p:pic>
        <p:nvPicPr>
          <p:cNvPr id="1374" name="Google Shape;1374;p84"/>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1375" name="Google Shape;1375;p84"/>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376" name="Google Shape;1376;p84"/>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2"/>
              </a:buClr>
              <a:buSzPts val="4000"/>
              <a:buFont typeface="Arial"/>
              <a:buNone/>
            </a:pPr>
            <a:r>
              <a:rPr lang="en" sz="4000" b="1" i="0" u="none" strike="noStrike" cap="none">
                <a:solidFill>
                  <a:schemeClr val="accent2"/>
                </a:solidFill>
                <a:latin typeface="Google Sans"/>
                <a:ea typeface="Google Sans"/>
                <a:cs typeface="Google Sans"/>
                <a:sym typeface="Google Sans"/>
              </a:rPr>
              <a:t>Takeaways</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0472252D-F6BC-4478-8E0F-917DEAF46CDB}"/>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380"/>
        <p:cNvGrpSpPr/>
        <p:nvPr/>
      </p:nvGrpSpPr>
      <p:grpSpPr>
        <a:xfrm>
          <a:off x="0" y="0"/>
          <a:ext cx="0" cy="0"/>
          <a:chOff x="0" y="0"/>
          <a:chExt cx="0" cy="0"/>
        </a:xfrm>
      </p:grpSpPr>
      <p:sp>
        <p:nvSpPr>
          <p:cNvPr id="1381" name="Google Shape;1381;p85"/>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2"/>
              </a:buClr>
              <a:buSzPts val="1200"/>
              <a:buFont typeface="Arial"/>
              <a:buNone/>
            </a:pPr>
            <a:r>
              <a:rPr lang="en" sz="1200" b="1" i="0" u="none" strike="noStrike" cap="none">
                <a:solidFill>
                  <a:schemeClr val="accent2"/>
                </a:solidFill>
                <a:latin typeface="Google Sans"/>
                <a:ea typeface="Google Sans"/>
                <a:cs typeface="Google Sans"/>
                <a:sym typeface="Google Sans"/>
              </a:rPr>
              <a:t>LESSON</a:t>
            </a:r>
            <a:endParaRPr sz="1200" b="1" i="0" u="none" strike="noStrike" cap="none">
              <a:solidFill>
                <a:schemeClr val="accent2"/>
              </a:solidFill>
              <a:latin typeface="Google Sans"/>
              <a:ea typeface="Google Sans"/>
              <a:cs typeface="Google Sans"/>
              <a:sym typeface="Google Sans"/>
            </a:endParaRPr>
          </a:p>
        </p:txBody>
      </p:sp>
      <p:sp>
        <p:nvSpPr>
          <p:cNvPr id="1382" name="Google Shape;1382;p85"/>
          <p:cNvSpPr txBox="1"/>
          <p:nvPr/>
        </p:nvSpPr>
        <p:spPr>
          <a:xfrm>
            <a:off x="3359631"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2"/>
              </a:buClr>
              <a:buSzPts val="1200"/>
              <a:buFont typeface="Arial"/>
              <a:buNone/>
            </a:pPr>
            <a:r>
              <a:rPr lang="en" sz="1200" b="1" i="0" u="none" strike="noStrike" cap="none">
                <a:solidFill>
                  <a:schemeClr val="accent2"/>
                </a:solidFill>
                <a:latin typeface="Google Sans"/>
                <a:ea typeface="Google Sans"/>
                <a:cs typeface="Google Sans"/>
                <a:sym typeface="Google Sans"/>
              </a:rPr>
              <a:t>ACTIVITY</a:t>
            </a:r>
            <a:endParaRPr>
              <a:latin typeface="Google Sans"/>
              <a:ea typeface="Google Sans"/>
              <a:cs typeface="Google Sans"/>
              <a:sym typeface="Google Sans"/>
            </a:endParaRPr>
          </a:p>
        </p:txBody>
      </p:sp>
      <p:sp>
        <p:nvSpPr>
          <p:cNvPr id="1383" name="Google Shape;1383;p85"/>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1600" i="0" u="none" strike="noStrike" cap="none">
                <a:solidFill>
                  <a:schemeClr val="accent5"/>
                </a:solidFill>
                <a:latin typeface="Google Sans"/>
                <a:ea typeface="Google Sans"/>
                <a:cs typeface="Google Sans"/>
                <a:sym typeface="Google Sans"/>
              </a:rPr>
              <a:t>It’s Cool to be Kind</a:t>
            </a:r>
            <a:endParaRPr sz="1600" i="0" u="none" strike="noStrike" cap="none">
              <a:solidFill>
                <a:schemeClr val="accent5"/>
              </a:solidFill>
              <a:latin typeface="Google Sans"/>
              <a:ea typeface="Google Sans"/>
              <a:cs typeface="Google Sans"/>
              <a:sym typeface="Google Sans"/>
            </a:endParaRPr>
          </a:p>
        </p:txBody>
      </p:sp>
      <p:sp>
        <p:nvSpPr>
          <p:cNvPr id="1384" name="Google Shape;1384;p85"/>
          <p:cNvSpPr txBox="1"/>
          <p:nvPr/>
        </p:nvSpPr>
        <p:spPr>
          <a:xfrm>
            <a:off x="3359630" y="4103929"/>
            <a:ext cx="31614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100"/>
              <a:buFont typeface="Arial"/>
              <a:buNone/>
            </a:pPr>
            <a:r>
              <a:rPr lang="en" sz="1600" i="0" u="none" strike="noStrike" cap="none">
                <a:solidFill>
                  <a:schemeClr val="accent5"/>
                </a:solidFill>
                <a:latin typeface="Google Sans"/>
                <a:ea typeface="Google Sans"/>
                <a:cs typeface="Google Sans"/>
                <a:sym typeface="Google Sans"/>
              </a:rPr>
              <a:t>Mind Your Tone</a:t>
            </a:r>
            <a:endParaRPr>
              <a:latin typeface="Google Sans"/>
              <a:ea typeface="Google Sans"/>
              <a:cs typeface="Google Sans"/>
              <a:sym typeface="Google Sans"/>
            </a:endParaRPr>
          </a:p>
        </p:txBody>
      </p:sp>
      <p:sp>
        <p:nvSpPr>
          <p:cNvPr id="1385" name="Google Shape;1385;p85"/>
          <p:cNvSpPr txBox="1"/>
          <p:nvPr/>
        </p:nvSpPr>
        <p:spPr>
          <a:xfrm>
            <a:off x="471127" y="1632934"/>
            <a:ext cx="2417400" cy="1392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2"/>
              </a:buClr>
              <a:buSzPts val="8800"/>
              <a:buFont typeface="Arial"/>
              <a:buNone/>
            </a:pPr>
            <a:r>
              <a:rPr lang="en" sz="8800" b="1" i="0" u="none" strike="noStrike" cap="none">
                <a:solidFill>
                  <a:schemeClr val="accent2"/>
                </a:solidFill>
                <a:latin typeface="Google Sans"/>
                <a:ea typeface="Google Sans"/>
                <a:cs typeface="Google Sans"/>
                <a:sym typeface="Google Sans"/>
              </a:rPr>
              <a:t>End.</a:t>
            </a:r>
            <a:endParaRPr sz="800" i="0" u="none" strike="noStrike" cap="none">
              <a:solidFill>
                <a:schemeClr val="accent2"/>
              </a:solidFill>
              <a:latin typeface="Google Sans"/>
              <a:ea typeface="Google Sans"/>
              <a:cs typeface="Google Sans"/>
              <a:sym typeface="Google Sans"/>
            </a:endParaRPr>
          </a:p>
        </p:txBody>
      </p:sp>
      <p:sp>
        <p:nvSpPr>
          <p:cNvPr id="1386" name="Google Shape;1386;p85"/>
          <p:cNvSpPr txBox="1"/>
          <p:nvPr/>
        </p:nvSpPr>
        <p:spPr>
          <a:xfrm>
            <a:off x="517202" y="1418311"/>
            <a:ext cx="6363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dk2"/>
              </a:buClr>
              <a:buSzPts val="2800"/>
              <a:buFont typeface="Arial"/>
              <a:buNone/>
            </a:pPr>
            <a:r>
              <a:rPr lang="en" sz="2800" i="0" u="none" strike="noStrike" cap="none">
                <a:solidFill>
                  <a:schemeClr val="dk2"/>
                </a:solidFill>
                <a:latin typeface="Google Sans"/>
                <a:ea typeface="Google Sans"/>
                <a:cs typeface="Google Sans"/>
                <a:sym typeface="Google Sans"/>
              </a:rPr>
              <a:t>The</a:t>
            </a:r>
            <a:endParaRPr sz="800" i="0" u="none" strike="noStrike" cap="none">
              <a:solidFill>
                <a:srgbClr val="FFFFFF"/>
              </a:solidFill>
              <a:latin typeface="Google Sans"/>
              <a:ea typeface="Google Sans"/>
              <a:cs typeface="Google Sans"/>
              <a:sym typeface="Google Sans"/>
            </a:endParaRPr>
          </a:p>
        </p:txBody>
      </p:sp>
      <p:grpSp>
        <p:nvGrpSpPr>
          <p:cNvPr id="1387" name="Google Shape;1387;p85"/>
          <p:cNvGrpSpPr/>
          <p:nvPr/>
        </p:nvGrpSpPr>
        <p:grpSpPr>
          <a:xfrm>
            <a:off x="605626" y="3934634"/>
            <a:ext cx="312851" cy="252525"/>
            <a:chOff x="6458994" y="1641780"/>
            <a:chExt cx="625702" cy="505051"/>
          </a:xfrm>
        </p:grpSpPr>
        <p:sp>
          <p:nvSpPr>
            <p:cNvPr id="1388" name="Google Shape;1388;p85"/>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89" name="Google Shape;1389;p85"/>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390" name="Google Shape;1390;p85"/>
          <p:cNvGrpSpPr/>
          <p:nvPr/>
        </p:nvGrpSpPr>
        <p:grpSpPr>
          <a:xfrm>
            <a:off x="3066180" y="3934634"/>
            <a:ext cx="312851" cy="252525"/>
            <a:chOff x="6458994" y="1641780"/>
            <a:chExt cx="625702" cy="505051"/>
          </a:xfrm>
        </p:grpSpPr>
        <p:sp>
          <p:nvSpPr>
            <p:cNvPr id="1391" name="Google Shape;1391;p85"/>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2" name="Google Shape;1392;p85"/>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393" name="Google Shape;1393;p85"/>
          <p:cNvGrpSpPr/>
          <p:nvPr/>
        </p:nvGrpSpPr>
        <p:grpSpPr>
          <a:xfrm>
            <a:off x="5925328" y="407483"/>
            <a:ext cx="2500536" cy="3984726"/>
            <a:chOff x="3831431" y="1393031"/>
            <a:chExt cx="1476375" cy="2352675"/>
          </a:xfrm>
        </p:grpSpPr>
        <p:sp>
          <p:nvSpPr>
            <p:cNvPr id="1394" name="Google Shape;1394;p85"/>
            <p:cNvSpPr/>
            <p:nvPr/>
          </p:nvSpPr>
          <p:spPr>
            <a:xfrm>
              <a:off x="3831431" y="1393031"/>
              <a:ext cx="1476375" cy="2352675"/>
            </a:xfrm>
            <a:custGeom>
              <a:avLst/>
              <a:gdLst/>
              <a:ahLst/>
              <a:cxnLst/>
              <a:rect l="l" t="t" r="r" b="b"/>
              <a:pathLst>
                <a:path w="1476375" h="2352675" extrusionOk="0">
                  <a:moveTo>
                    <a:pt x="1475899" y="103346"/>
                  </a:moveTo>
                  <a:cubicBezTo>
                    <a:pt x="1475899" y="50006"/>
                    <a:pt x="1433036" y="7144"/>
                    <a:pt x="1379696" y="7144"/>
                  </a:cubicBezTo>
                  <a:lnTo>
                    <a:pt x="103346" y="7144"/>
                  </a:lnTo>
                  <a:cubicBezTo>
                    <a:pt x="50006" y="7144"/>
                    <a:pt x="7144" y="50006"/>
                    <a:pt x="7144" y="103346"/>
                  </a:cubicBezTo>
                  <a:lnTo>
                    <a:pt x="7144" y="1723549"/>
                  </a:lnTo>
                  <a:cubicBezTo>
                    <a:pt x="7144" y="1739741"/>
                    <a:pt x="10954" y="1754981"/>
                    <a:pt x="17621" y="1770221"/>
                  </a:cubicBezTo>
                  <a:lnTo>
                    <a:pt x="17621" y="1770221"/>
                  </a:lnTo>
                  <a:cubicBezTo>
                    <a:pt x="20479" y="1775936"/>
                    <a:pt x="23336" y="1780699"/>
                    <a:pt x="26194" y="1785461"/>
                  </a:cubicBezTo>
                  <a:cubicBezTo>
                    <a:pt x="31909" y="1794034"/>
                    <a:pt x="38576" y="1801654"/>
                    <a:pt x="47149" y="1808321"/>
                  </a:cubicBezTo>
                  <a:lnTo>
                    <a:pt x="680561" y="2332196"/>
                  </a:lnTo>
                  <a:cubicBezTo>
                    <a:pt x="698659" y="2346484"/>
                    <a:pt x="719614" y="2354104"/>
                    <a:pt x="741521" y="2354104"/>
                  </a:cubicBezTo>
                  <a:cubicBezTo>
                    <a:pt x="763429" y="2354104"/>
                    <a:pt x="785336" y="2346484"/>
                    <a:pt x="802481" y="2332196"/>
                  </a:cubicBezTo>
                  <a:lnTo>
                    <a:pt x="1435894" y="1808321"/>
                  </a:lnTo>
                  <a:cubicBezTo>
                    <a:pt x="1444466" y="1801654"/>
                    <a:pt x="1451134" y="1794034"/>
                    <a:pt x="1456849" y="1785461"/>
                  </a:cubicBezTo>
                  <a:lnTo>
                    <a:pt x="1456849" y="1785461"/>
                  </a:lnTo>
                  <a:cubicBezTo>
                    <a:pt x="1456849" y="1785461"/>
                    <a:pt x="1456849" y="1785461"/>
                    <a:pt x="1456849" y="1785461"/>
                  </a:cubicBezTo>
                  <a:cubicBezTo>
                    <a:pt x="1459706" y="1780699"/>
                    <a:pt x="1462564" y="1775936"/>
                    <a:pt x="1465421" y="1770221"/>
                  </a:cubicBezTo>
                  <a:lnTo>
                    <a:pt x="1465421" y="1770221"/>
                  </a:lnTo>
                  <a:cubicBezTo>
                    <a:pt x="1472089" y="1755934"/>
                    <a:pt x="1475899" y="1739741"/>
                    <a:pt x="1475899" y="1723549"/>
                  </a:cubicBezTo>
                  <a:lnTo>
                    <a:pt x="1475899" y="10334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5" name="Google Shape;1395;p85"/>
            <p:cNvSpPr/>
            <p:nvPr/>
          </p:nvSpPr>
          <p:spPr>
            <a:xfrm>
              <a:off x="4183856" y="1536859"/>
              <a:ext cx="85725" cy="114300"/>
            </a:xfrm>
            <a:custGeom>
              <a:avLst/>
              <a:gdLst/>
              <a:ahLst/>
              <a:cxnLst/>
              <a:rect l="l" t="t" r="r" b="b"/>
              <a:pathLst>
                <a:path w="85725" h="114300" extrusionOk="0">
                  <a:moveTo>
                    <a:pt x="7144" y="7144"/>
                  </a:moveTo>
                  <a:lnTo>
                    <a:pt x="50959" y="7144"/>
                  </a:lnTo>
                  <a:cubicBezTo>
                    <a:pt x="55721" y="7144"/>
                    <a:pt x="60484" y="8096"/>
                    <a:pt x="64294" y="9049"/>
                  </a:cubicBezTo>
                  <a:cubicBezTo>
                    <a:pt x="68104" y="10954"/>
                    <a:pt x="71914" y="12859"/>
                    <a:pt x="74771" y="14764"/>
                  </a:cubicBezTo>
                  <a:cubicBezTo>
                    <a:pt x="77629" y="17621"/>
                    <a:pt x="80486" y="20479"/>
                    <a:pt x="81439" y="23336"/>
                  </a:cubicBezTo>
                  <a:cubicBezTo>
                    <a:pt x="83344" y="27146"/>
                    <a:pt x="84296" y="30004"/>
                    <a:pt x="84296" y="33814"/>
                  </a:cubicBezTo>
                  <a:cubicBezTo>
                    <a:pt x="84296" y="39529"/>
                    <a:pt x="82391" y="44291"/>
                    <a:pt x="79534" y="49054"/>
                  </a:cubicBezTo>
                  <a:cubicBezTo>
                    <a:pt x="76676" y="53816"/>
                    <a:pt x="72866" y="55721"/>
                    <a:pt x="69056" y="57626"/>
                  </a:cubicBezTo>
                  <a:lnTo>
                    <a:pt x="69056" y="59531"/>
                  </a:lnTo>
                  <a:cubicBezTo>
                    <a:pt x="74771" y="61436"/>
                    <a:pt x="79534" y="65246"/>
                    <a:pt x="82391" y="69056"/>
                  </a:cubicBezTo>
                  <a:cubicBezTo>
                    <a:pt x="85249" y="73819"/>
                    <a:pt x="87154" y="78581"/>
                    <a:pt x="87154" y="85249"/>
                  </a:cubicBezTo>
                  <a:cubicBezTo>
                    <a:pt x="87154" y="90011"/>
                    <a:pt x="86201" y="93821"/>
                    <a:pt x="84296" y="97631"/>
                  </a:cubicBezTo>
                  <a:cubicBezTo>
                    <a:pt x="82391" y="101441"/>
                    <a:pt x="79534" y="104299"/>
                    <a:pt x="76676" y="107156"/>
                  </a:cubicBezTo>
                  <a:cubicBezTo>
                    <a:pt x="73819" y="110014"/>
                    <a:pt x="69056" y="111919"/>
                    <a:pt x="65246" y="112871"/>
                  </a:cubicBezTo>
                  <a:cubicBezTo>
                    <a:pt x="61436" y="113824"/>
                    <a:pt x="55721" y="114776"/>
                    <a:pt x="50959" y="114776"/>
                  </a:cubicBezTo>
                  <a:lnTo>
                    <a:pt x="7144" y="114776"/>
                  </a:lnTo>
                  <a:lnTo>
                    <a:pt x="7144" y="7144"/>
                  </a:lnTo>
                  <a:close/>
                  <a:moveTo>
                    <a:pt x="49054" y="50006"/>
                  </a:moveTo>
                  <a:cubicBezTo>
                    <a:pt x="52864" y="50006"/>
                    <a:pt x="56674" y="49054"/>
                    <a:pt x="58579" y="47149"/>
                  </a:cubicBezTo>
                  <a:cubicBezTo>
                    <a:pt x="60484" y="45244"/>
                    <a:pt x="62389" y="42386"/>
                    <a:pt x="62389" y="38576"/>
                  </a:cubicBezTo>
                  <a:cubicBezTo>
                    <a:pt x="62389" y="34766"/>
                    <a:pt x="61436" y="31909"/>
                    <a:pt x="58579" y="30004"/>
                  </a:cubicBezTo>
                  <a:cubicBezTo>
                    <a:pt x="56674" y="28099"/>
                    <a:pt x="52864" y="27146"/>
                    <a:pt x="49054" y="27146"/>
                  </a:cubicBezTo>
                  <a:lnTo>
                    <a:pt x="30004" y="27146"/>
                  </a:lnTo>
                  <a:lnTo>
                    <a:pt x="30004" y="49054"/>
                  </a:lnTo>
                  <a:lnTo>
                    <a:pt x="49054" y="49054"/>
                  </a:lnTo>
                  <a:close/>
                  <a:moveTo>
                    <a:pt x="50959" y="94774"/>
                  </a:moveTo>
                  <a:cubicBezTo>
                    <a:pt x="60484" y="94774"/>
                    <a:pt x="65246" y="90964"/>
                    <a:pt x="65246" y="82391"/>
                  </a:cubicBezTo>
                  <a:cubicBezTo>
                    <a:pt x="65246" y="73819"/>
                    <a:pt x="60484" y="70009"/>
                    <a:pt x="50006" y="70009"/>
                  </a:cubicBezTo>
                  <a:lnTo>
                    <a:pt x="30004" y="70009"/>
                  </a:lnTo>
                  <a:lnTo>
                    <a:pt x="30004" y="93821"/>
                  </a:lnTo>
                  <a:lnTo>
                    <a:pt x="50959" y="9382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6" name="Google Shape;1396;p85"/>
            <p:cNvSpPr/>
            <p:nvPr/>
          </p:nvSpPr>
          <p:spPr>
            <a:xfrm>
              <a:off x="4273391"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9529"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7" name="Google Shape;1397;p85"/>
            <p:cNvSpPr/>
            <p:nvPr/>
          </p:nvSpPr>
          <p:spPr>
            <a:xfrm>
              <a:off x="4396264" y="1536859"/>
              <a:ext cx="38100" cy="114300"/>
            </a:xfrm>
            <a:custGeom>
              <a:avLst/>
              <a:gdLst/>
              <a:ahLst/>
              <a:cxnLst/>
              <a:rect l="l" t="t" r="r" b="b"/>
              <a:pathLst>
                <a:path w="38100" h="114300" extrusionOk="0">
                  <a:moveTo>
                    <a:pt x="7144" y="7144"/>
                  </a:moveTo>
                  <a:lnTo>
                    <a:pt x="30956" y="7144"/>
                  </a:lnTo>
                  <a:lnTo>
                    <a:pt x="30956" y="115729"/>
                  </a:lnTo>
                  <a:lnTo>
                    <a:pt x="7144" y="11572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8" name="Google Shape;1398;p85"/>
            <p:cNvSpPr/>
            <p:nvPr/>
          </p:nvSpPr>
          <p:spPr>
            <a:xfrm>
              <a:off x="4439126" y="1569244"/>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9" name="Google Shape;1399;p85"/>
            <p:cNvSpPr/>
            <p:nvPr/>
          </p:nvSpPr>
          <p:spPr>
            <a:xfrm>
              <a:off x="4517231" y="1548289"/>
              <a:ext cx="66675" cy="104775"/>
            </a:xfrm>
            <a:custGeom>
              <a:avLst/>
              <a:gdLst/>
              <a:ahLst/>
              <a:cxnLst/>
              <a:rect l="l" t="t" r="r" b="b"/>
              <a:pathLst>
                <a:path w="66675" h="104775" extrusionOk="0">
                  <a:moveTo>
                    <a:pt x="20479" y="49054"/>
                  </a:moveTo>
                  <a:lnTo>
                    <a:pt x="7144" y="49054"/>
                  </a:lnTo>
                  <a:lnTo>
                    <a:pt x="7144" y="30004"/>
                  </a:lnTo>
                  <a:lnTo>
                    <a:pt x="20479" y="30004"/>
                  </a:lnTo>
                  <a:lnTo>
                    <a:pt x="20479" y="7144"/>
                  </a:lnTo>
                  <a:lnTo>
                    <a:pt x="43339" y="7144"/>
                  </a:lnTo>
                  <a:lnTo>
                    <a:pt x="43339" y="30004"/>
                  </a:lnTo>
                  <a:lnTo>
                    <a:pt x="61436" y="30004"/>
                  </a:lnTo>
                  <a:lnTo>
                    <a:pt x="61436" y="49054"/>
                  </a:lnTo>
                  <a:lnTo>
                    <a:pt x="43339" y="49054"/>
                  </a:lnTo>
                  <a:lnTo>
                    <a:pt x="43339" y="74771"/>
                  </a:lnTo>
                  <a:cubicBezTo>
                    <a:pt x="43339" y="76676"/>
                    <a:pt x="43339" y="77629"/>
                    <a:pt x="44291" y="79534"/>
                  </a:cubicBezTo>
                  <a:cubicBezTo>
                    <a:pt x="44291" y="80486"/>
                    <a:pt x="45244" y="82391"/>
                    <a:pt x="46196" y="83344"/>
                  </a:cubicBezTo>
                  <a:cubicBezTo>
                    <a:pt x="48101" y="84296"/>
                    <a:pt x="50006" y="85249"/>
                    <a:pt x="51911" y="85249"/>
                  </a:cubicBezTo>
                  <a:cubicBezTo>
                    <a:pt x="53816" y="85249"/>
                    <a:pt x="54769" y="85249"/>
                    <a:pt x="55721" y="84296"/>
                  </a:cubicBezTo>
                  <a:cubicBezTo>
                    <a:pt x="56674" y="84296"/>
                    <a:pt x="57626" y="83344"/>
                    <a:pt x="58579" y="82391"/>
                  </a:cubicBezTo>
                  <a:lnTo>
                    <a:pt x="65246" y="102394"/>
                  </a:lnTo>
                  <a:cubicBezTo>
                    <a:pt x="62389" y="103346"/>
                    <a:pt x="59531" y="104299"/>
                    <a:pt x="56674" y="105251"/>
                  </a:cubicBezTo>
                  <a:cubicBezTo>
                    <a:pt x="53816" y="106204"/>
                    <a:pt x="50006" y="106204"/>
                    <a:pt x="47149" y="106204"/>
                  </a:cubicBezTo>
                  <a:cubicBezTo>
                    <a:pt x="39529" y="106204"/>
                    <a:pt x="32861" y="103346"/>
                    <a:pt x="28099" y="99536"/>
                  </a:cubicBezTo>
                  <a:cubicBezTo>
                    <a:pt x="25241" y="96679"/>
                    <a:pt x="23336" y="93821"/>
                    <a:pt x="22384" y="90011"/>
                  </a:cubicBezTo>
                  <a:cubicBezTo>
                    <a:pt x="21431" y="86201"/>
                    <a:pt x="20479" y="82391"/>
                    <a:pt x="20479" y="77629"/>
                  </a:cubicBezTo>
                  <a:lnTo>
                    <a:pt x="20479" y="4905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0" name="Google Shape;1400;p85"/>
            <p:cNvSpPr/>
            <p:nvPr/>
          </p:nvSpPr>
          <p:spPr>
            <a:xfrm>
              <a:off x="4580096"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9529"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1" name="Google Shape;1401;p85"/>
            <p:cNvSpPr/>
            <p:nvPr/>
          </p:nvSpPr>
          <p:spPr>
            <a:xfrm>
              <a:off x="4667726" y="1568291"/>
              <a:ext cx="66675" cy="85725"/>
            </a:xfrm>
            <a:custGeom>
              <a:avLst/>
              <a:gdLst/>
              <a:ahLst/>
              <a:cxnLst/>
              <a:rect l="l" t="t" r="r" b="b"/>
              <a:pathLst>
                <a:path w="66675" h="85725" extrusionOk="0">
                  <a:moveTo>
                    <a:pt x="8096" y="10001"/>
                  </a:moveTo>
                  <a:lnTo>
                    <a:pt x="29051" y="10001"/>
                  </a:lnTo>
                  <a:lnTo>
                    <a:pt x="29051" y="19526"/>
                  </a:lnTo>
                  <a:lnTo>
                    <a:pt x="30956" y="19526"/>
                  </a:lnTo>
                  <a:cubicBezTo>
                    <a:pt x="32861" y="16669"/>
                    <a:pt x="35719" y="13811"/>
                    <a:pt x="39529" y="10954"/>
                  </a:cubicBezTo>
                  <a:cubicBezTo>
                    <a:pt x="43339" y="9049"/>
                    <a:pt x="47149" y="7144"/>
                    <a:pt x="51911" y="7144"/>
                  </a:cubicBezTo>
                  <a:cubicBezTo>
                    <a:pt x="54769" y="7144"/>
                    <a:pt x="56674" y="7144"/>
                    <a:pt x="58579" y="8096"/>
                  </a:cubicBezTo>
                  <a:cubicBezTo>
                    <a:pt x="60484" y="9049"/>
                    <a:pt x="62389" y="9049"/>
                    <a:pt x="63341" y="10001"/>
                  </a:cubicBezTo>
                  <a:lnTo>
                    <a:pt x="57626" y="30004"/>
                  </a:lnTo>
                  <a:cubicBezTo>
                    <a:pt x="56674" y="29051"/>
                    <a:pt x="54769" y="29051"/>
                    <a:pt x="53816" y="28099"/>
                  </a:cubicBezTo>
                  <a:cubicBezTo>
                    <a:pt x="51911" y="28099"/>
                    <a:pt x="50006" y="27146"/>
                    <a:pt x="48101" y="27146"/>
                  </a:cubicBezTo>
                  <a:cubicBezTo>
                    <a:pt x="42386" y="27146"/>
                    <a:pt x="38576" y="29051"/>
                    <a:pt x="34766" y="32861"/>
                  </a:cubicBezTo>
                  <a:cubicBezTo>
                    <a:pt x="31909" y="36671"/>
                    <a:pt x="30004" y="42386"/>
                    <a:pt x="30004" y="48101"/>
                  </a:cubicBezTo>
                  <a:lnTo>
                    <a:pt x="30004" y="82391"/>
                  </a:lnTo>
                  <a:lnTo>
                    <a:pt x="7144" y="82391"/>
                  </a:lnTo>
                  <a:lnTo>
                    <a:pt x="7144" y="1000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2" name="Google Shape;1402;p85"/>
            <p:cNvSpPr/>
            <p:nvPr/>
          </p:nvSpPr>
          <p:spPr>
            <a:xfrm>
              <a:off x="4733449" y="1569244"/>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3" name="Google Shape;1403;p85"/>
            <p:cNvSpPr/>
            <p:nvPr/>
          </p:nvSpPr>
          <p:spPr>
            <a:xfrm>
              <a:off x="4816316"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8576"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4" name="Google Shape;1404;p85"/>
            <p:cNvSpPr/>
            <p:nvPr/>
          </p:nvSpPr>
          <p:spPr>
            <a:xfrm>
              <a:off x="4897279" y="1548289"/>
              <a:ext cx="66675" cy="104775"/>
            </a:xfrm>
            <a:custGeom>
              <a:avLst/>
              <a:gdLst/>
              <a:ahLst/>
              <a:cxnLst/>
              <a:rect l="l" t="t" r="r" b="b"/>
              <a:pathLst>
                <a:path w="66675" h="104775" extrusionOk="0">
                  <a:moveTo>
                    <a:pt x="20479" y="49054"/>
                  </a:moveTo>
                  <a:lnTo>
                    <a:pt x="7144" y="49054"/>
                  </a:lnTo>
                  <a:lnTo>
                    <a:pt x="7144" y="30004"/>
                  </a:lnTo>
                  <a:lnTo>
                    <a:pt x="20479" y="30004"/>
                  </a:lnTo>
                  <a:lnTo>
                    <a:pt x="20479" y="7144"/>
                  </a:lnTo>
                  <a:lnTo>
                    <a:pt x="43339" y="7144"/>
                  </a:lnTo>
                  <a:lnTo>
                    <a:pt x="43339" y="30004"/>
                  </a:lnTo>
                  <a:lnTo>
                    <a:pt x="61436" y="30004"/>
                  </a:lnTo>
                  <a:lnTo>
                    <a:pt x="61436" y="49054"/>
                  </a:lnTo>
                  <a:lnTo>
                    <a:pt x="43339" y="49054"/>
                  </a:lnTo>
                  <a:lnTo>
                    <a:pt x="43339" y="74771"/>
                  </a:lnTo>
                  <a:cubicBezTo>
                    <a:pt x="43339" y="76676"/>
                    <a:pt x="43339" y="77629"/>
                    <a:pt x="44291" y="79534"/>
                  </a:cubicBezTo>
                  <a:cubicBezTo>
                    <a:pt x="44291" y="80486"/>
                    <a:pt x="45244" y="82391"/>
                    <a:pt x="46196" y="83344"/>
                  </a:cubicBezTo>
                  <a:cubicBezTo>
                    <a:pt x="48101" y="84296"/>
                    <a:pt x="50006" y="85249"/>
                    <a:pt x="51911" y="85249"/>
                  </a:cubicBezTo>
                  <a:cubicBezTo>
                    <a:pt x="53816" y="85249"/>
                    <a:pt x="54769" y="85249"/>
                    <a:pt x="55721" y="84296"/>
                  </a:cubicBezTo>
                  <a:cubicBezTo>
                    <a:pt x="56674" y="84296"/>
                    <a:pt x="57626" y="83344"/>
                    <a:pt x="58579" y="82391"/>
                  </a:cubicBezTo>
                  <a:lnTo>
                    <a:pt x="65246" y="102394"/>
                  </a:lnTo>
                  <a:cubicBezTo>
                    <a:pt x="62389" y="103346"/>
                    <a:pt x="59531" y="104299"/>
                    <a:pt x="56674" y="105251"/>
                  </a:cubicBezTo>
                  <a:cubicBezTo>
                    <a:pt x="53816" y="106204"/>
                    <a:pt x="50006" y="106204"/>
                    <a:pt x="47149" y="106204"/>
                  </a:cubicBezTo>
                  <a:cubicBezTo>
                    <a:pt x="39529" y="106204"/>
                    <a:pt x="32861" y="103346"/>
                    <a:pt x="28099" y="99536"/>
                  </a:cubicBezTo>
                  <a:cubicBezTo>
                    <a:pt x="25241" y="96679"/>
                    <a:pt x="23336" y="93821"/>
                    <a:pt x="22384" y="90011"/>
                  </a:cubicBezTo>
                  <a:cubicBezTo>
                    <a:pt x="21431" y="86201"/>
                    <a:pt x="20479" y="82391"/>
                    <a:pt x="20479" y="77629"/>
                  </a:cubicBezTo>
                  <a:lnTo>
                    <a:pt x="20479" y="4905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5" name="Google Shape;1405;p85"/>
            <p:cNvSpPr/>
            <p:nvPr/>
          </p:nvSpPr>
          <p:spPr>
            <a:xfrm>
              <a:off x="4414361" y="1688306"/>
              <a:ext cx="104775" cy="114300"/>
            </a:xfrm>
            <a:custGeom>
              <a:avLst/>
              <a:gdLst/>
              <a:ahLst/>
              <a:cxnLst/>
              <a:rect l="l" t="t" r="r" b="b"/>
              <a:pathLst>
                <a:path w="104775" h="114300" extrusionOk="0">
                  <a:moveTo>
                    <a:pt x="7144" y="7144"/>
                  </a:moveTo>
                  <a:lnTo>
                    <a:pt x="30956" y="7144"/>
                  </a:lnTo>
                  <a:lnTo>
                    <a:pt x="30956" y="49054"/>
                  </a:lnTo>
                  <a:lnTo>
                    <a:pt x="32861" y="49054"/>
                  </a:lnTo>
                  <a:lnTo>
                    <a:pt x="69056" y="7144"/>
                  </a:lnTo>
                  <a:lnTo>
                    <a:pt x="96679" y="7144"/>
                  </a:lnTo>
                  <a:lnTo>
                    <a:pt x="96679" y="9049"/>
                  </a:lnTo>
                  <a:lnTo>
                    <a:pt x="57626" y="52864"/>
                  </a:lnTo>
                  <a:lnTo>
                    <a:pt x="101441" y="113824"/>
                  </a:lnTo>
                  <a:lnTo>
                    <a:pt x="101441" y="115729"/>
                  </a:lnTo>
                  <a:lnTo>
                    <a:pt x="72866" y="115729"/>
                  </a:lnTo>
                  <a:lnTo>
                    <a:pt x="42386" y="71914"/>
                  </a:lnTo>
                  <a:lnTo>
                    <a:pt x="30956" y="83344"/>
                  </a:lnTo>
                  <a:lnTo>
                    <a:pt x="30956" y="115729"/>
                  </a:lnTo>
                  <a:lnTo>
                    <a:pt x="7144" y="11572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6" name="Google Shape;1406;p85"/>
            <p:cNvSpPr/>
            <p:nvPr/>
          </p:nvSpPr>
          <p:spPr>
            <a:xfrm>
              <a:off x="4513421" y="1687354"/>
              <a:ext cx="38100" cy="123825"/>
            </a:xfrm>
            <a:custGeom>
              <a:avLst/>
              <a:gdLst/>
              <a:ahLst/>
              <a:cxnLst/>
              <a:rect l="l" t="t" r="r" b="b"/>
              <a:pathLst>
                <a:path w="38100" h="123825" extrusionOk="0">
                  <a:moveTo>
                    <a:pt x="21431" y="35719"/>
                  </a:moveTo>
                  <a:cubicBezTo>
                    <a:pt x="19526" y="35719"/>
                    <a:pt x="17621" y="35719"/>
                    <a:pt x="15716" y="34766"/>
                  </a:cubicBezTo>
                  <a:cubicBezTo>
                    <a:pt x="13811" y="33814"/>
                    <a:pt x="12859" y="32861"/>
                    <a:pt x="10954" y="31909"/>
                  </a:cubicBezTo>
                  <a:cubicBezTo>
                    <a:pt x="9049" y="30956"/>
                    <a:pt x="9049" y="29051"/>
                    <a:pt x="8096" y="27146"/>
                  </a:cubicBezTo>
                  <a:cubicBezTo>
                    <a:pt x="7144" y="25241"/>
                    <a:pt x="7144" y="23336"/>
                    <a:pt x="7144" y="21431"/>
                  </a:cubicBezTo>
                  <a:cubicBezTo>
                    <a:pt x="7144" y="19526"/>
                    <a:pt x="7144" y="17621"/>
                    <a:pt x="8096" y="15716"/>
                  </a:cubicBezTo>
                  <a:cubicBezTo>
                    <a:pt x="9049" y="13811"/>
                    <a:pt x="10001" y="12859"/>
                    <a:pt x="10954" y="10954"/>
                  </a:cubicBezTo>
                  <a:cubicBezTo>
                    <a:pt x="11906" y="9049"/>
                    <a:pt x="13811" y="9049"/>
                    <a:pt x="15716" y="8096"/>
                  </a:cubicBezTo>
                  <a:cubicBezTo>
                    <a:pt x="17621" y="7144"/>
                    <a:pt x="19526" y="7144"/>
                    <a:pt x="21431" y="7144"/>
                  </a:cubicBezTo>
                  <a:cubicBezTo>
                    <a:pt x="23336" y="7144"/>
                    <a:pt x="25241" y="7144"/>
                    <a:pt x="27146" y="8096"/>
                  </a:cubicBezTo>
                  <a:cubicBezTo>
                    <a:pt x="29051" y="9049"/>
                    <a:pt x="30004" y="10001"/>
                    <a:pt x="31909" y="10954"/>
                  </a:cubicBezTo>
                  <a:cubicBezTo>
                    <a:pt x="33814" y="11906"/>
                    <a:pt x="33814" y="13811"/>
                    <a:pt x="34766" y="15716"/>
                  </a:cubicBezTo>
                  <a:cubicBezTo>
                    <a:pt x="35719" y="17621"/>
                    <a:pt x="35719" y="19526"/>
                    <a:pt x="35719" y="21431"/>
                  </a:cubicBezTo>
                  <a:cubicBezTo>
                    <a:pt x="35719" y="23336"/>
                    <a:pt x="35719" y="25241"/>
                    <a:pt x="34766" y="27146"/>
                  </a:cubicBezTo>
                  <a:cubicBezTo>
                    <a:pt x="33814" y="29051"/>
                    <a:pt x="32861" y="30004"/>
                    <a:pt x="31909" y="31909"/>
                  </a:cubicBezTo>
                  <a:cubicBezTo>
                    <a:pt x="30956" y="33814"/>
                    <a:pt x="29051" y="33814"/>
                    <a:pt x="27146" y="34766"/>
                  </a:cubicBezTo>
                  <a:cubicBezTo>
                    <a:pt x="25241" y="34766"/>
                    <a:pt x="23336" y="35719"/>
                    <a:pt x="21431" y="35719"/>
                  </a:cubicBezTo>
                  <a:close/>
                  <a:moveTo>
                    <a:pt x="10001" y="116681"/>
                  </a:moveTo>
                  <a:lnTo>
                    <a:pt x="10001" y="42386"/>
                  </a:lnTo>
                  <a:lnTo>
                    <a:pt x="32861" y="42386"/>
                  </a:lnTo>
                  <a:lnTo>
                    <a:pt x="32861" y="116681"/>
                  </a:lnTo>
                  <a:lnTo>
                    <a:pt x="10001" y="11668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7" name="Google Shape;1407;p85"/>
            <p:cNvSpPr/>
            <p:nvPr/>
          </p:nvSpPr>
          <p:spPr>
            <a:xfrm>
              <a:off x="4557236" y="1720691"/>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8" name="Google Shape;1408;p85"/>
            <p:cNvSpPr/>
            <p:nvPr/>
          </p:nvSpPr>
          <p:spPr>
            <a:xfrm>
              <a:off x="4640104" y="1688306"/>
              <a:ext cx="85725" cy="123825"/>
            </a:xfrm>
            <a:custGeom>
              <a:avLst/>
              <a:gdLst/>
              <a:ahLst/>
              <a:cxnLst/>
              <a:rect l="l" t="t" r="r" b="b"/>
              <a:pathLst>
                <a:path w="85725" h="123825" extrusionOk="0">
                  <a:moveTo>
                    <a:pt x="65246" y="107156"/>
                  </a:moveTo>
                  <a:lnTo>
                    <a:pt x="63341" y="107156"/>
                  </a:lnTo>
                  <a:cubicBezTo>
                    <a:pt x="61436" y="110014"/>
                    <a:pt x="58579" y="112871"/>
                    <a:pt x="55721" y="114776"/>
                  </a:cubicBezTo>
                  <a:cubicBezTo>
                    <a:pt x="51911" y="116681"/>
                    <a:pt x="47149" y="117634"/>
                    <a:pt x="42386" y="117634"/>
                  </a:cubicBezTo>
                  <a:cubicBezTo>
                    <a:pt x="37624" y="117634"/>
                    <a:pt x="32861" y="116681"/>
                    <a:pt x="29051" y="114776"/>
                  </a:cubicBezTo>
                  <a:cubicBezTo>
                    <a:pt x="25241" y="112871"/>
                    <a:pt x="20479" y="110014"/>
                    <a:pt x="17621" y="106204"/>
                  </a:cubicBezTo>
                  <a:cubicBezTo>
                    <a:pt x="14764" y="102394"/>
                    <a:pt x="11906" y="98584"/>
                    <a:pt x="10001" y="93821"/>
                  </a:cubicBezTo>
                  <a:cubicBezTo>
                    <a:pt x="8096" y="89059"/>
                    <a:pt x="7144" y="83344"/>
                    <a:pt x="7144" y="77629"/>
                  </a:cubicBezTo>
                  <a:cubicBezTo>
                    <a:pt x="7144" y="71914"/>
                    <a:pt x="8096" y="66199"/>
                    <a:pt x="10001" y="61436"/>
                  </a:cubicBezTo>
                  <a:cubicBezTo>
                    <a:pt x="11906" y="56674"/>
                    <a:pt x="14764" y="52864"/>
                    <a:pt x="17621" y="49054"/>
                  </a:cubicBezTo>
                  <a:cubicBezTo>
                    <a:pt x="20479" y="45244"/>
                    <a:pt x="24289" y="42386"/>
                    <a:pt x="29051" y="40481"/>
                  </a:cubicBezTo>
                  <a:cubicBezTo>
                    <a:pt x="33814" y="38576"/>
                    <a:pt x="37624" y="37624"/>
                    <a:pt x="42386" y="37624"/>
                  </a:cubicBezTo>
                  <a:cubicBezTo>
                    <a:pt x="48101" y="37624"/>
                    <a:pt x="51911" y="38576"/>
                    <a:pt x="55721" y="40481"/>
                  </a:cubicBezTo>
                  <a:cubicBezTo>
                    <a:pt x="59531" y="42386"/>
                    <a:pt x="62389" y="45244"/>
                    <a:pt x="63341" y="48101"/>
                  </a:cubicBezTo>
                  <a:lnTo>
                    <a:pt x="65246" y="48101"/>
                  </a:lnTo>
                  <a:lnTo>
                    <a:pt x="63341" y="37624"/>
                  </a:lnTo>
                  <a:lnTo>
                    <a:pt x="63341" y="7144"/>
                  </a:lnTo>
                  <a:lnTo>
                    <a:pt x="86201" y="7144"/>
                  </a:lnTo>
                  <a:lnTo>
                    <a:pt x="86201" y="115729"/>
                  </a:lnTo>
                  <a:lnTo>
                    <a:pt x="65246" y="115729"/>
                  </a:lnTo>
                  <a:lnTo>
                    <a:pt x="65246" y="107156"/>
                  </a:lnTo>
                  <a:close/>
                  <a:moveTo>
                    <a:pt x="47149" y="96679"/>
                  </a:moveTo>
                  <a:cubicBezTo>
                    <a:pt x="50006" y="96679"/>
                    <a:pt x="51911" y="96679"/>
                    <a:pt x="53816" y="95726"/>
                  </a:cubicBezTo>
                  <a:cubicBezTo>
                    <a:pt x="55721" y="94774"/>
                    <a:pt x="57626" y="93821"/>
                    <a:pt x="59531" y="91916"/>
                  </a:cubicBezTo>
                  <a:cubicBezTo>
                    <a:pt x="61436" y="90011"/>
                    <a:pt x="62389" y="88106"/>
                    <a:pt x="63341" y="86201"/>
                  </a:cubicBezTo>
                  <a:cubicBezTo>
                    <a:pt x="64294" y="84296"/>
                    <a:pt x="65246" y="81439"/>
                    <a:pt x="65246" y="78581"/>
                  </a:cubicBezTo>
                  <a:cubicBezTo>
                    <a:pt x="65246" y="75724"/>
                    <a:pt x="65246" y="72866"/>
                    <a:pt x="63341" y="70961"/>
                  </a:cubicBezTo>
                  <a:cubicBezTo>
                    <a:pt x="62389" y="69056"/>
                    <a:pt x="61436" y="67151"/>
                    <a:pt x="59531" y="65246"/>
                  </a:cubicBezTo>
                  <a:cubicBezTo>
                    <a:pt x="57626" y="63341"/>
                    <a:pt x="55721" y="62389"/>
                    <a:pt x="53816" y="61436"/>
                  </a:cubicBezTo>
                  <a:cubicBezTo>
                    <a:pt x="51911" y="60484"/>
                    <a:pt x="49054" y="60484"/>
                    <a:pt x="47149" y="60484"/>
                  </a:cubicBezTo>
                  <a:cubicBezTo>
                    <a:pt x="45244" y="60484"/>
                    <a:pt x="42386" y="60484"/>
                    <a:pt x="40481" y="61436"/>
                  </a:cubicBezTo>
                  <a:cubicBezTo>
                    <a:pt x="38576" y="62389"/>
                    <a:pt x="36671" y="63341"/>
                    <a:pt x="34766" y="65246"/>
                  </a:cubicBezTo>
                  <a:cubicBezTo>
                    <a:pt x="32861" y="67151"/>
                    <a:pt x="31909" y="69056"/>
                    <a:pt x="30956" y="70961"/>
                  </a:cubicBezTo>
                  <a:cubicBezTo>
                    <a:pt x="30004" y="72866"/>
                    <a:pt x="29051" y="75724"/>
                    <a:pt x="29051" y="78581"/>
                  </a:cubicBezTo>
                  <a:cubicBezTo>
                    <a:pt x="29051" y="81439"/>
                    <a:pt x="30004" y="84296"/>
                    <a:pt x="30956" y="86201"/>
                  </a:cubicBezTo>
                  <a:cubicBezTo>
                    <a:pt x="31909" y="88106"/>
                    <a:pt x="32861" y="90011"/>
                    <a:pt x="34766" y="91916"/>
                  </a:cubicBezTo>
                  <a:cubicBezTo>
                    <a:pt x="36671" y="93821"/>
                    <a:pt x="38576" y="94774"/>
                    <a:pt x="40481" y="95726"/>
                  </a:cubicBezTo>
                  <a:cubicBezTo>
                    <a:pt x="42386" y="96679"/>
                    <a:pt x="45244" y="96679"/>
                    <a:pt x="47149" y="96679"/>
                  </a:cubicBez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9" name="Google Shape;1409;p85"/>
            <p:cNvSpPr/>
            <p:nvPr/>
          </p:nvSpPr>
          <p:spPr>
            <a:xfrm>
              <a:off x="3920966" y="2785586"/>
              <a:ext cx="1295400" cy="685800"/>
            </a:xfrm>
            <a:custGeom>
              <a:avLst/>
              <a:gdLst/>
              <a:ahLst/>
              <a:cxnLst/>
              <a:rect l="l" t="t" r="r" b="b"/>
              <a:pathLst>
                <a:path w="1295400" h="685800" extrusionOk="0">
                  <a:moveTo>
                    <a:pt x="1288256" y="352901"/>
                  </a:moveTo>
                  <a:cubicBezTo>
                    <a:pt x="1291114" y="348139"/>
                    <a:pt x="1293971" y="344329"/>
                    <a:pt x="1295876" y="339566"/>
                  </a:cubicBezTo>
                  <a:lnTo>
                    <a:pt x="651986" y="7144"/>
                  </a:lnTo>
                  <a:lnTo>
                    <a:pt x="7144" y="339566"/>
                  </a:lnTo>
                  <a:cubicBezTo>
                    <a:pt x="9049" y="344329"/>
                    <a:pt x="11906" y="349091"/>
                    <a:pt x="14764" y="352901"/>
                  </a:cubicBezTo>
                  <a:lnTo>
                    <a:pt x="651986" y="681514"/>
                  </a:lnTo>
                  <a:lnTo>
                    <a:pt x="1288256" y="35290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0" name="Google Shape;1410;p85"/>
            <p:cNvSpPr/>
            <p:nvPr/>
          </p:nvSpPr>
          <p:spPr>
            <a:xfrm>
              <a:off x="3929539" y="3131344"/>
              <a:ext cx="647700" cy="514350"/>
            </a:xfrm>
            <a:custGeom>
              <a:avLst/>
              <a:gdLst/>
              <a:ahLst/>
              <a:cxnLst/>
              <a:rect l="l" t="t" r="r" b="b"/>
              <a:pathLst>
                <a:path w="647700" h="514350" extrusionOk="0">
                  <a:moveTo>
                    <a:pt x="7144" y="7144"/>
                  </a:moveTo>
                  <a:cubicBezTo>
                    <a:pt x="11906" y="14764"/>
                    <a:pt x="18574" y="21431"/>
                    <a:pt x="25241" y="28099"/>
                  </a:cubicBezTo>
                  <a:lnTo>
                    <a:pt x="589121" y="494824"/>
                  </a:lnTo>
                  <a:cubicBezTo>
                    <a:pt x="605314" y="508159"/>
                    <a:pt x="624364" y="514826"/>
                    <a:pt x="643414" y="514826"/>
                  </a:cubicBezTo>
                  <a:lnTo>
                    <a:pt x="643414" y="335756"/>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1" name="Google Shape;1411;p85"/>
            <p:cNvSpPr/>
            <p:nvPr/>
          </p:nvSpPr>
          <p:spPr>
            <a:xfrm>
              <a:off x="4565809" y="3130391"/>
              <a:ext cx="647700" cy="514350"/>
            </a:xfrm>
            <a:custGeom>
              <a:avLst/>
              <a:gdLst/>
              <a:ahLst/>
              <a:cxnLst/>
              <a:rect l="l" t="t" r="r" b="b"/>
              <a:pathLst>
                <a:path w="647700" h="514350" extrusionOk="0">
                  <a:moveTo>
                    <a:pt x="61436" y="494824"/>
                  </a:moveTo>
                  <a:lnTo>
                    <a:pt x="625316" y="28099"/>
                  </a:lnTo>
                  <a:cubicBezTo>
                    <a:pt x="632936" y="22384"/>
                    <a:pt x="638651" y="14764"/>
                    <a:pt x="643414" y="7144"/>
                  </a:cubicBezTo>
                  <a:lnTo>
                    <a:pt x="7144" y="336709"/>
                  </a:lnTo>
                  <a:lnTo>
                    <a:pt x="7144" y="514826"/>
                  </a:lnTo>
                  <a:cubicBezTo>
                    <a:pt x="26194" y="514826"/>
                    <a:pt x="45244" y="508159"/>
                    <a:pt x="61436" y="494824"/>
                  </a:cubicBez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2" name="Google Shape;1412;p85"/>
            <p:cNvSpPr/>
            <p:nvPr/>
          </p:nvSpPr>
          <p:spPr>
            <a:xfrm>
              <a:off x="4756309" y="2581751"/>
              <a:ext cx="152400" cy="85725"/>
            </a:xfrm>
            <a:custGeom>
              <a:avLst/>
              <a:gdLst/>
              <a:ahLst/>
              <a:cxnLst/>
              <a:rect l="l" t="t" r="r" b="b"/>
              <a:pathLst>
                <a:path w="152400" h="85725" extrusionOk="0">
                  <a:moveTo>
                    <a:pt x="7144" y="44291"/>
                  </a:moveTo>
                  <a:lnTo>
                    <a:pt x="77629" y="7144"/>
                  </a:lnTo>
                  <a:lnTo>
                    <a:pt x="149066" y="44291"/>
                  </a:lnTo>
                  <a:lnTo>
                    <a:pt x="77629" y="80486"/>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3" name="Google Shape;1413;p85"/>
            <p:cNvSpPr/>
            <p:nvPr/>
          </p:nvSpPr>
          <p:spPr>
            <a:xfrm>
              <a:off x="4756309" y="2618899"/>
              <a:ext cx="133350" cy="495300"/>
            </a:xfrm>
            <a:custGeom>
              <a:avLst/>
              <a:gdLst/>
              <a:ahLst/>
              <a:cxnLst/>
              <a:rect l="l" t="t" r="r" b="b"/>
              <a:pathLst>
                <a:path w="133350" h="495300" extrusionOk="0">
                  <a:moveTo>
                    <a:pt x="7144" y="427196"/>
                  </a:moveTo>
                  <a:lnTo>
                    <a:pt x="7144" y="7144"/>
                  </a:lnTo>
                  <a:lnTo>
                    <a:pt x="77629" y="43339"/>
                  </a:lnTo>
                  <a:lnTo>
                    <a:pt x="126206" y="489109"/>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4" name="Google Shape;1414;p85"/>
            <p:cNvSpPr/>
            <p:nvPr/>
          </p:nvSpPr>
          <p:spPr>
            <a:xfrm>
              <a:off x="4826794" y="2618899"/>
              <a:ext cx="180975" cy="495300"/>
            </a:xfrm>
            <a:custGeom>
              <a:avLst/>
              <a:gdLst/>
              <a:ahLst/>
              <a:cxnLst/>
              <a:rect l="l" t="t" r="r" b="b"/>
              <a:pathLst>
                <a:path w="180975" h="495300" extrusionOk="0">
                  <a:moveTo>
                    <a:pt x="7144" y="43339"/>
                  </a:moveTo>
                  <a:lnTo>
                    <a:pt x="78581" y="7144"/>
                  </a:lnTo>
                  <a:lnTo>
                    <a:pt x="175736" y="427196"/>
                  </a:lnTo>
                  <a:lnTo>
                    <a:pt x="55721" y="489109"/>
                  </a:lnTo>
                  <a:close/>
                </a:path>
              </a:pathLst>
            </a:custGeom>
            <a:solidFill>
              <a:srgbClr val="AAAA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5" name="Google Shape;1415;p85"/>
            <p:cNvSpPr/>
            <p:nvPr/>
          </p:nvSpPr>
          <p:spPr>
            <a:xfrm>
              <a:off x="4903946" y="2900839"/>
              <a:ext cx="228600" cy="361950"/>
            </a:xfrm>
            <a:custGeom>
              <a:avLst/>
              <a:gdLst/>
              <a:ahLst/>
              <a:cxnLst/>
              <a:rect l="l" t="t" r="r" b="b"/>
              <a:pathLst>
                <a:path w="228600" h="361950" extrusionOk="0">
                  <a:moveTo>
                    <a:pt x="7144" y="354806"/>
                  </a:moveTo>
                  <a:lnTo>
                    <a:pt x="221456" y="244316"/>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6" name="Google Shape;1416;p85"/>
            <p:cNvSpPr/>
            <p:nvPr/>
          </p:nvSpPr>
          <p:spPr>
            <a:xfrm>
              <a:off x="4689634" y="2900839"/>
              <a:ext cx="228600" cy="361950"/>
            </a:xfrm>
            <a:custGeom>
              <a:avLst/>
              <a:gdLst/>
              <a:ahLst/>
              <a:cxnLst/>
              <a:rect l="l" t="t" r="r" b="b"/>
              <a:pathLst>
                <a:path w="228600" h="361950" extrusionOk="0">
                  <a:moveTo>
                    <a:pt x="221456" y="354806"/>
                  </a:moveTo>
                  <a:lnTo>
                    <a:pt x="221456" y="7144"/>
                  </a:lnTo>
                  <a:lnTo>
                    <a:pt x="7144" y="24431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7" name="Google Shape;1417;p85"/>
            <p:cNvSpPr/>
            <p:nvPr/>
          </p:nvSpPr>
          <p:spPr>
            <a:xfrm>
              <a:off x="4903946" y="2797969"/>
              <a:ext cx="171450" cy="266700"/>
            </a:xfrm>
            <a:custGeom>
              <a:avLst/>
              <a:gdLst/>
              <a:ahLst/>
              <a:cxnLst/>
              <a:rect l="l" t="t" r="r" b="b"/>
              <a:pathLst>
                <a:path w="171450" h="266700" extrusionOk="0">
                  <a:moveTo>
                    <a:pt x="7144" y="268129"/>
                  </a:moveTo>
                  <a:lnTo>
                    <a:pt x="168116" y="185261"/>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8" name="Google Shape;1418;p85"/>
            <p:cNvSpPr/>
            <p:nvPr/>
          </p:nvSpPr>
          <p:spPr>
            <a:xfrm>
              <a:off x="4743926" y="2797969"/>
              <a:ext cx="171450" cy="266700"/>
            </a:xfrm>
            <a:custGeom>
              <a:avLst/>
              <a:gdLst/>
              <a:ahLst/>
              <a:cxnLst/>
              <a:rect l="l" t="t" r="r" b="b"/>
              <a:pathLst>
                <a:path w="171450" h="266700" extrusionOk="0">
                  <a:moveTo>
                    <a:pt x="167164" y="268129"/>
                  </a:moveTo>
                  <a:lnTo>
                    <a:pt x="167164" y="7144"/>
                  </a:lnTo>
                  <a:lnTo>
                    <a:pt x="7144" y="18526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9" name="Google Shape;1419;p85"/>
            <p:cNvSpPr/>
            <p:nvPr/>
          </p:nvSpPr>
          <p:spPr>
            <a:xfrm>
              <a:off x="4903946" y="2706529"/>
              <a:ext cx="114300" cy="180975"/>
            </a:xfrm>
            <a:custGeom>
              <a:avLst/>
              <a:gdLst/>
              <a:ahLst/>
              <a:cxnLst/>
              <a:rect l="l" t="t" r="r" b="b"/>
              <a:pathLst>
                <a:path w="114300" h="180975" extrusionOk="0">
                  <a:moveTo>
                    <a:pt x="7144" y="181451"/>
                  </a:moveTo>
                  <a:lnTo>
                    <a:pt x="114776" y="126206"/>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0" name="Google Shape;1420;p85"/>
            <p:cNvSpPr/>
            <p:nvPr/>
          </p:nvSpPr>
          <p:spPr>
            <a:xfrm>
              <a:off x="4796314" y="2706529"/>
              <a:ext cx="114300" cy="180975"/>
            </a:xfrm>
            <a:custGeom>
              <a:avLst/>
              <a:gdLst/>
              <a:ahLst/>
              <a:cxnLst/>
              <a:rect l="l" t="t" r="r" b="b"/>
              <a:pathLst>
                <a:path w="114300" h="180975" extrusionOk="0">
                  <a:moveTo>
                    <a:pt x="114776" y="181451"/>
                  </a:moveTo>
                  <a:lnTo>
                    <a:pt x="114776" y="7144"/>
                  </a:lnTo>
                  <a:lnTo>
                    <a:pt x="7144" y="126206"/>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1" name="Google Shape;1421;p85"/>
            <p:cNvSpPr/>
            <p:nvPr/>
          </p:nvSpPr>
          <p:spPr>
            <a:xfrm>
              <a:off x="4227671" y="2877026"/>
              <a:ext cx="238125" cy="381000"/>
            </a:xfrm>
            <a:custGeom>
              <a:avLst/>
              <a:gdLst/>
              <a:ahLst/>
              <a:cxnLst/>
              <a:rect l="l" t="t" r="r" b="b"/>
              <a:pathLst>
                <a:path w="238125" h="381000" extrusionOk="0">
                  <a:moveTo>
                    <a:pt x="7144" y="378619"/>
                  </a:moveTo>
                  <a:lnTo>
                    <a:pt x="235744" y="260509"/>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2" name="Google Shape;1422;p85"/>
            <p:cNvSpPr/>
            <p:nvPr/>
          </p:nvSpPr>
          <p:spPr>
            <a:xfrm>
              <a:off x="3999071" y="2877026"/>
              <a:ext cx="238125" cy="381000"/>
            </a:xfrm>
            <a:custGeom>
              <a:avLst/>
              <a:gdLst/>
              <a:ahLst/>
              <a:cxnLst/>
              <a:rect l="l" t="t" r="r" b="b"/>
              <a:pathLst>
                <a:path w="238125" h="381000" extrusionOk="0">
                  <a:moveTo>
                    <a:pt x="235744" y="378619"/>
                  </a:moveTo>
                  <a:lnTo>
                    <a:pt x="235744" y="7144"/>
                  </a:lnTo>
                  <a:lnTo>
                    <a:pt x="7144" y="260509"/>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3" name="Google Shape;1423;p85"/>
            <p:cNvSpPr/>
            <p:nvPr/>
          </p:nvSpPr>
          <p:spPr>
            <a:xfrm>
              <a:off x="4227671" y="2767489"/>
              <a:ext cx="180975" cy="285750"/>
            </a:xfrm>
            <a:custGeom>
              <a:avLst/>
              <a:gdLst/>
              <a:ahLst/>
              <a:cxnLst/>
              <a:rect l="l" t="t" r="r" b="b"/>
              <a:pathLst>
                <a:path w="180975" h="285750" extrusionOk="0">
                  <a:moveTo>
                    <a:pt x="7144" y="286226"/>
                  </a:moveTo>
                  <a:lnTo>
                    <a:pt x="178594" y="197644"/>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4" name="Google Shape;1424;p85"/>
            <p:cNvSpPr/>
            <p:nvPr/>
          </p:nvSpPr>
          <p:spPr>
            <a:xfrm>
              <a:off x="4056221" y="2767489"/>
              <a:ext cx="180975" cy="285750"/>
            </a:xfrm>
            <a:custGeom>
              <a:avLst/>
              <a:gdLst/>
              <a:ahLst/>
              <a:cxnLst/>
              <a:rect l="l" t="t" r="r" b="b"/>
              <a:pathLst>
                <a:path w="180975" h="285750" extrusionOk="0">
                  <a:moveTo>
                    <a:pt x="178594" y="286226"/>
                  </a:moveTo>
                  <a:lnTo>
                    <a:pt x="178594" y="7144"/>
                  </a:lnTo>
                  <a:lnTo>
                    <a:pt x="7144" y="1976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5" name="Google Shape;1425;p85"/>
            <p:cNvSpPr/>
            <p:nvPr/>
          </p:nvSpPr>
          <p:spPr>
            <a:xfrm>
              <a:off x="4227671" y="2691289"/>
              <a:ext cx="123825" cy="200025"/>
            </a:xfrm>
            <a:custGeom>
              <a:avLst/>
              <a:gdLst/>
              <a:ahLst/>
              <a:cxnLst/>
              <a:rect l="l" t="t" r="r" b="b"/>
              <a:pathLst>
                <a:path w="123825" h="200025" extrusionOk="0">
                  <a:moveTo>
                    <a:pt x="7144" y="193834"/>
                  </a:moveTo>
                  <a:lnTo>
                    <a:pt x="122396" y="13477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6" name="Google Shape;1426;p85"/>
            <p:cNvSpPr/>
            <p:nvPr/>
          </p:nvSpPr>
          <p:spPr>
            <a:xfrm>
              <a:off x="4113371" y="2691289"/>
              <a:ext cx="123825" cy="200025"/>
            </a:xfrm>
            <a:custGeom>
              <a:avLst/>
              <a:gdLst/>
              <a:ahLst/>
              <a:cxnLst/>
              <a:rect l="l" t="t" r="r" b="b"/>
              <a:pathLst>
                <a:path w="123825" h="200025" extrusionOk="0">
                  <a:moveTo>
                    <a:pt x="121444" y="193834"/>
                  </a:moveTo>
                  <a:lnTo>
                    <a:pt x="121444" y="7144"/>
                  </a:lnTo>
                  <a:lnTo>
                    <a:pt x="7144" y="134779"/>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7" name="Google Shape;1427;p85"/>
            <p:cNvSpPr/>
            <p:nvPr/>
          </p:nvSpPr>
          <p:spPr>
            <a:xfrm>
              <a:off x="4227671" y="3134201"/>
              <a:ext cx="685800" cy="295275"/>
            </a:xfrm>
            <a:custGeom>
              <a:avLst/>
              <a:gdLst/>
              <a:ahLst/>
              <a:cxnLst/>
              <a:rect l="l" t="t" r="r" b="b"/>
              <a:pathLst>
                <a:path w="685800" h="295275" extrusionOk="0">
                  <a:moveTo>
                    <a:pt x="684371" y="121444"/>
                  </a:moveTo>
                  <a:lnTo>
                    <a:pt x="345281" y="295751"/>
                  </a:lnTo>
                  <a:lnTo>
                    <a:pt x="7144" y="121444"/>
                  </a:lnTo>
                  <a:lnTo>
                    <a:pt x="345281"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8" name="Google Shape;1428;p85"/>
            <p:cNvSpPr/>
            <p:nvPr/>
          </p:nvSpPr>
          <p:spPr>
            <a:xfrm>
              <a:off x="4462939" y="2966561"/>
              <a:ext cx="447675" cy="466725"/>
            </a:xfrm>
            <a:custGeom>
              <a:avLst/>
              <a:gdLst/>
              <a:ahLst/>
              <a:cxnLst/>
              <a:rect l="l" t="t" r="r" b="b"/>
              <a:pathLst>
                <a:path w="447675" h="466725" extrusionOk="0">
                  <a:moveTo>
                    <a:pt x="7144" y="158591"/>
                  </a:moveTo>
                  <a:lnTo>
                    <a:pt x="110014" y="463391"/>
                  </a:lnTo>
                  <a:lnTo>
                    <a:pt x="448151" y="289084"/>
                  </a:lnTo>
                  <a:lnTo>
                    <a:pt x="300514"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9" name="Google Shape;1429;p85"/>
            <p:cNvSpPr/>
            <p:nvPr/>
          </p:nvSpPr>
          <p:spPr>
            <a:xfrm>
              <a:off x="4227671" y="2996089"/>
              <a:ext cx="352425" cy="438150"/>
            </a:xfrm>
            <a:custGeom>
              <a:avLst/>
              <a:gdLst/>
              <a:ahLst/>
              <a:cxnLst/>
              <a:rect l="l" t="t" r="r" b="b"/>
              <a:pathLst>
                <a:path w="352425" h="438150" extrusionOk="0">
                  <a:moveTo>
                    <a:pt x="7144" y="7144"/>
                  </a:moveTo>
                  <a:lnTo>
                    <a:pt x="7144" y="259556"/>
                  </a:lnTo>
                  <a:lnTo>
                    <a:pt x="345281" y="433864"/>
                  </a:lnTo>
                  <a:lnTo>
                    <a:pt x="242411" y="129064"/>
                  </a:lnTo>
                  <a:close/>
                </a:path>
              </a:pathLst>
            </a:custGeom>
            <a:solidFill>
              <a:srgbClr val="AAAA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0" name="Google Shape;1430;p85"/>
            <p:cNvSpPr/>
            <p:nvPr/>
          </p:nvSpPr>
          <p:spPr>
            <a:xfrm>
              <a:off x="4227671" y="2875121"/>
              <a:ext cx="542925" cy="257175"/>
            </a:xfrm>
            <a:custGeom>
              <a:avLst/>
              <a:gdLst/>
              <a:ahLst/>
              <a:cxnLst/>
              <a:rect l="l" t="t" r="r" b="b"/>
              <a:pathLst>
                <a:path w="542925" h="257175" extrusionOk="0">
                  <a:moveTo>
                    <a:pt x="7144" y="128111"/>
                  </a:moveTo>
                  <a:lnTo>
                    <a:pt x="242411" y="250031"/>
                  </a:lnTo>
                  <a:lnTo>
                    <a:pt x="535781" y="98584"/>
                  </a:lnTo>
                  <a:lnTo>
                    <a:pt x="242411"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1" name="Google Shape;1431;p85"/>
            <p:cNvSpPr/>
            <p:nvPr/>
          </p:nvSpPr>
          <p:spPr>
            <a:xfrm>
              <a:off x="4227671" y="2727484"/>
              <a:ext cx="342900" cy="400050"/>
            </a:xfrm>
            <a:custGeom>
              <a:avLst/>
              <a:gdLst/>
              <a:ahLst/>
              <a:cxnLst/>
              <a:rect l="l" t="t" r="r" b="b"/>
              <a:pathLst>
                <a:path w="342900" h="400050" extrusionOk="0">
                  <a:moveTo>
                    <a:pt x="335756" y="110014"/>
                  </a:moveTo>
                  <a:lnTo>
                    <a:pt x="242411" y="397669"/>
                  </a:lnTo>
                  <a:lnTo>
                    <a:pt x="7144" y="275749"/>
                  </a:lnTo>
                  <a:lnTo>
                    <a:pt x="136684" y="7144"/>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2" name="Google Shape;1432;p85"/>
            <p:cNvSpPr/>
            <p:nvPr/>
          </p:nvSpPr>
          <p:spPr>
            <a:xfrm>
              <a:off x="4462939" y="2727484"/>
              <a:ext cx="304800" cy="400050"/>
            </a:xfrm>
            <a:custGeom>
              <a:avLst/>
              <a:gdLst/>
              <a:ahLst/>
              <a:cxnLst/>
              <a:rect l="l" t="t" r="r" b="b"/>
              <a:pathLst>
                <a:path w="304800" h="400050" extrusionOk="0">
                  <a:moveTo>
                    <a:pt x="300514" y="7144"/>
                  </a:moveTo>
                  <a:lnTo>
                    <a:pt x="300514" y="246221"/>
                  </a:lnTo>
                  <a:lnTo>
                    <a:pt x="7144" y="397669"/>
                  </a:lnTo>
                  <a:lnTo>
                    <a:pt x="100489" y="110014"/>
                  </a:lnTo>
                  <a:close/>
                </a:path>
              </a:pathLst>
            </a:custGeom>
            <a:solidFill>
              <a:srgbClr val="A0A0A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3" name="Google Shape;1433;p85"/>
            <p:cNvSpPr/>
            <p:nvPr/>
          </p:nvSpPr>
          <p:spPr>
            <a:xfrm>
              <a:off x="4357211" y="2624614"/>
              <a:ext cx="409575" cy="219075"/>
            </a:xfrm>
            <a:custGeom>
              <a:avLst/>
              <a:gdLst/>
              <a:ahLst/>
              <a:cxnLst/>
              <a:rect l="l" t="t" r="r" b="b"/>
              <a:pathLst>
                <a:path w="409575" h="219075" extrusionOk="0">
                  <a:moveTo>
                    <a:pt x="406241" y="110014"/>
                  </a:moveTo>
                  <a:lnTo>
                    <a:pt x="206216" y="212884"/>
                  </a:lnTo>
                  <a:lnTo>
                    <a:pt x="7144" y="110014"/>
                  </a:lnTo>
                  <a:lnTo>
                    <a:pt x="206216"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4" name="Google Shape;1434;p85"/>
            <p:cNvSpPr/>
            <p:nvPr/>
          </p:nvSpPr>
          <p:spPr>
            <a:xfrm>
              <a:off x="4357211" y="2353151"/>
              <a:ext cx="409575" cy="219075"/>
            </a:xfrm>
            <a:custGeom>
              <a:avLst/>
              <a:gdLst/>
              <a:ahLst/>
              <a:cxnLst/>
              <a:rect l="l" t="t" r="r" b="b"/>
              <a:pathLst>
                <a:path w="409575" h="219075" extrusionOk="0">
                  <a:moveTo>
                    <a:pt x="7144" y="110014"/>
                  </a:moveTo>
                  <a:lnTo>
                    <a:pt x="206216" y="7144"/>
                  </a:lnTo>
                  <a:lnTo>
                    <a:pt x="406241" y="110014"/>
                  </a:lnTo>
                  <a:lnTo>
                    <a:pt x="206216" y="213836"/>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5" name="Google Shape;1435;p85"/>
            <p:cNvSpPr/>
            <p:nvPr/>
          </p:nvSpPr>
          <p:spPr>
            <a:xfrm>
              <a:off x="4357211" y="2456021"/>
              <a:ext cx="209550" cy="247650"/>
            </a:xfrm>
            <a:custGeom>
              <a:avLst/>
              <a:gdLst/>
              <a:ahLst/>
              <a:cxnLst/>
              <a:rect l="l" t="t" r="r" b="b"/>
              <a:pathLst>
                <a:path w="209550" h="247650" extrusionOk="0">
                  <a:moveTo>
                    <a:pt x="7144" y="139541"/>
                  </a:moveTo>
                  <a:lnTo>
                    <a:pt x="7144" y="7144"/>
                  </a:lnTo>
                  <a:lnTo>
                    <a:pt x="206216" y="110966"/>
                  </a:lnTo>
                  <a:lnTo>
                    <a:pt x="206216" y="24241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6" name="Google Shape;1436;p85"/>
            <p:cNvSpPr/>
            <p:nvPr/>
          </p:nvSpPr>
          <p:spPr>
            <a:xfrm>
              <a:off x="4556284" y="2456021"/>
              <a:ext cx="209550" cy="247650"/>
            </a:xfrm>
            <a:custGeom>
              <a:avLst/>
              <a:gdLst/>
              <a:ahLst/>
              <a:cxnLst/>
              <a:rect l="l" t="t" r="r" b="b"/>
              <a:pathLst>
                <a:path w="209550" h="247650" extrusionOk="0">
                  <a:moveTo>
                    <a:pt x="7144" y="110966"/>
                  </a:moveTo>
                  <a:lnTo>
                    <a:pt x="207169" y="7144"/>
                  </a:lnTo>
                  <a:lnTo>
                    <a:pt x="207169" y="139541"/>
                  </a:lnTo>
                  <a:lnTo>
                    <a:pt x="7144" y="24241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7" name="Google Shape;1437;p85"/>
            <p:cNvSpPr/>
            <p:nvPr/>
          </p:nvSpPr>
          <p:spPr>
            <a:xfrm>
              <a:off x="4357211" y="2578894"/>
              <a:ext cx="209550" cy="257175"/>
            </a:xfrm>
            <a:custGeom>
              <a:avLst/>
              <a:gdLst/>
              <a:ahLst/>
              <a:cxnLst/>
              <a:rect l="l" t="t" r="r" b="b"/>
              <a:pathLst>
                <a:path w="209550" h="257175" extrusionOk="0">
                  <a:moveTo>
                    <a:pt x="7144" y="155734"/>
                  </a:moveTo>
                  <a:lnTo>
                    <a:pt x="7144" y="7144"/>
                  </a:lnTo>
                  <a:lnTo>
                    <a:pt x="206216" y="110014"/>
                  </a:lnTo>
                  <a:lnTo>
                    <a:pt x="206216" y="258604"/>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8" name="Google Shape;1438;p85"/>
            <p:cNvSpPr/>
            <p:nvPr/>
          </p:nvSpPr>
          <p:spPr>
            <a:xfrm>
              <a:off x="4556284" y="2578894"/>
              <a:ext cx="209550" cy="257175"/>
            </a:xfrm>
            <a:custGeom>
              <a:avLst/>
              <a:gdLst/>
              <a:ahLst/>
              <a:cxnLst/>
              <a:rect l="l" t="t" r="r" b="b"/>
              <a:pathLst>
                <a:path w="209550" h="257175" extrusionOk="0">
                  <a:moveTo>
                    <a:pt x="7144" y="110014"/>
                  </a:moveTo>
                  <a:lnTo>
                    <a:pt x="207169" y="7144"/>
                  </a:lnTo>
                  <a:lnTo>
                    <a:pt x="207169" y="155734"/>
                  </a:lnTo>
                  <a:lnTo>
                    <a:pt x="7144" y="258604"/>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9" name="Google Shape;1439;p85"/>
            <p:cNvSpPr/>
            <p:nvPr/>
          </p:nvSpPr>
          <p:spPr>
            <a:xfrm>
              <a:off x="4513421" y="2298859"/>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0" name="Google Shape;1440;p85"/>
            <p:cNvSpPr/>
            <p:nvPr/>
          </p:nvSpPr>
          <p:spPr>
            <a:xfrm>
              <a:off x="4513421" y="2321719"/>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1" name="Google Shape;1441;p85"/>
            <p:cNvSpPr/>
            <p:nvPr/>
          </p:nvSpPr>
          <p:spPr>
            <a:xfrm>
              <a:off x="4556284" y="2321719"/>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2" name="Google Shape;1442;p85"/>
            <p:cNvSpPr/>
            <p:nvPr/>
          </p:nvSpPr>
          <p:spPr>
            <a:xfrm>
              <a:off x="4435316" y="2339816"/>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3" name="Google Shape;1443;p85"/>
            <p:cNvSpPr/>
            <p:nvPr/>
          </p:nvSpPr>
          <p:spPr>
            <a:xfrm>
              <a:off x="4435316" y="2361724"/>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4" name="Google Shape;1444;p85"/>
            <p:cNvSpPr/>
            <p:nvPr/>
          </p:nvSpPr>
          <p:spPr>
            <a:xfrm>
              <a:off x="4478179" y="2361724"/>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5" name="Google Shape;1445;p85"/>
            <p:cNvSpPr/>
            <p:nvPr/>
          </p:nvSpPr>
          <p:spPr>
            <a:xfrm>
              <a:off x="4357211" y="2379821"/>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6" name="Google Shape;1446;p85"/>
            <p:cNvSpPr/>
            <p:nvPr/>
          </p:nvSpPr>
          <p:spPr>
            <a:xfrm>
              <a:off x="4357211" y="2402681"/>
              <a:ext cx="57150" cy="85725"/>
            </a:xfrm>
            <a:custGeom>
              <a:avLst/>
              <a:gdLst/>
              <a:ahLst/>
              <a:cxnLst/>
              <a:rect l="l" t="t" r="r" b="b"/>
              <a:pathLst>
                <a:path w="57150" h="85725" extrusionOk="0">
                  <a:moveTo>
                    <a:pt x="7144" y="7144"/>
                  </a:moveTo>
                  <a:lnTo>
                    <a:pt x="7144" y="60484"/>
                  </a:lnTo>
                  <a:lnTo>
                    <a:pt x="50006" y="83344"/>
                  </a:lnTo>
                  <a:lnTo>
                    <a:pt x="50006" y="2905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7" name="Google Shape;1447;p85"/>
            <p:cNvSpPr/>
            <p:nvPr/>
          </p:nvSpPr>
          <p:spPr>
            <a:xfrm>
              <a:off x="4400074" y="2402681"/>
              <a:ext cx="57150" cy="85725"/>
            </a:xfrm>
            <a:custGeom>
              <a:avLst/>
              <a:gdLst/>
              <a:ahLst/>
              <a:cxnLst/>
              <a:rect l="l" t="t" r="r" b="b"/>
              <a:pathLst>
                <a:path w="57150" h="85725" extrusionOk="0">
                  <a:moveTo>
                    <a:pt x="7144" y="29051"/>
                  </a:moveTo>
                  <a:lnTo>
                    <a:pt x="50959" y="7144"/>
                  </a:lnTo>
                  <a:lnTo>
                    <a:pt x="50959" y="60484"/>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8" name="Google Shape;1448;p85"/>
            <p:cNvSpPr/>
            <p:nvPr/>
          </p:nvSpPr>
          <p:spPr>
            <a:xfrm>
              <a:off x="4435316" y="2419826"/>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9" name="Google Shape;1449;p85"/>
            <p:cNvSpPr/>
            <p:nvPr/>
          </p:nvSpPr>
          <p:spPr>
            <a:xfrm>
              <a:off x="4435316" y="2442686"/>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0" name="Google Shape;1450;p85"/>
            <p:cNvSpPr/>
            <p:nvPr/>
          </p:nvSpPr>
          <p:spPr>
            <a:xfrm>
              <a:off x="4478179" y="2442686"/>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1" name="Google Shape;1451;p85"/>
            <p:cNvSpPr/>
            <p:nvPr/>
          </p:nvSpPr>
          <p:spPr>
            <a:xfrm>
              <a:off x="4591526" y="2339816"/>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2" name="Google Shape;1452;p85"/>
            <p:cNvSpPr/>
            <p:nvPr/>
          </p:nvSpPr>
          <p:spPr>
            <a:xfrm>
              <a:off x="4591526" y="2361724"/>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3" name="Google Shape;1453;p85"/>
            <p:cNvSpPr/>
            <p:nvPr/>
          </p:nvSpPr>
          <p:spPr>
            <a:xfrm>
              <a:off x="4634389" y="2361724"/>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4" name="Google Shape;1454;p85"/>
            <p:cNvSpPr/>
            <p:nvPr/>
          </p:nvSpPr>
          <p:spPr>
            <a:xfrm>
              <a:off x="4669631" y="2379821"/>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5" name="Google Shape;1455;p85"/>
            <p:cNvSpPr/>
            <p:nvPr/>
          </p:nvSpPr>
          <p:spPr>
            <a:xfrm>
              <a:off x="4669631" y="2402681"/>
              <a:ext cx="57150" cy="85725"/>
            </a:xfrm>
            <a:custGeom>
              <a:avLst/>
              <a:gdLst/>
              <a:ahLst/>
              <a:cxnLst/>
              <a:rect l="l" t="t" r="r" b="b"/>
              <a:pathLst>
                <a:path w="57150" h="85725" extrusionOk="0">
                  <a:moveTo>
                    <a:pt x="7144" y="7144"/>
                  </a:moveTo>
                  <a:lnTo>
                    <a:pt x="7144" y="60484"/>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6" name="Google Shape;1456;p85"/>
            <p:cNvSpPr/>
            <p:nvPr/>
          </p:nvSpPr>
          <p:spPr>
            <a:xfrm>
              <a:off x="4712494" y="2402681"/>
              <a:ext cx="57150" cy="85725"/>
            </a:xfrm>
            <a:custGeom>
              <a:avLst/>
              <a:gdLst/>
              <a:ahLst/>
              <a:cxnLst/>
              <a:rect l="l" t="t" r="r" b="b"/>
              <a:pathLst>
                <a:path w="57150" h="85725" extrusionOk="0">
                  <a:moveTo>
                    <a:pt x="7144" y="29051"/>
                  </a:moveTo>
                  <a:lnTo>
                    <a:pt x="50959" y="7144"/>
                  </a:lnTo>
                  <a:lnTo>
                    <a:pt x="50959" y="60484"/>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7" name="Google Shape;1457;p85"/>
            <p:cNvSpPr/>
            <p:nvPr/>
          </p:nvSpPr>
          <p:spPr>
            <a:xfrm>
              <a:off x="4591526" y="2419826"/>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8" name="Google Shape;1458;p85"/>
            <p:cNvSpPr/>
            <p:nvPr/>
          </p:nvSpPr>
          <p:spPr>
            <a:xfrm>
              <a:off x="4591526" y="2442686"/>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9" name="Google Shape;1459;p85"/>
            <p:cNvSpPr/>
            <p:nvPr/>
          </p:nvSpPr>
          <p:spPr>
            <a:xfrm>
              <a:off x="4634389" y="2442686"/>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0" name="Google Shape;1460;p85"/>
            <p:cNvSpPr/>
            <p:nvPr/>
          </p:nvSpPr>
          <p:spPr>
            <a:xfrm>
              <a:off x="4513421" y="2460784"/>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1" name="Google Shape;1461;p85"/>
            <p:cNvSpPr/>
            <p:nvPr/>
          </p:nvSpPr>
          <p:spPr>
            <a:xfrm>
              <a:off x="4513421" y="2482691"/>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2" name="Google Shape;1462;p85"/>
            <p:cNvSpPr/>
            <p:nvPr/>
          </p:nvSpPr>
          <p:spPr>
            <a:xfrm>
              <a:off x="4556284" y="2482691"/>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3" name="Google Shape;1463;p85"/>
            <p:cNvSpPr/>
            <p:nvPr/>
          </p:nvSpPr>
          <p:spPr>
            <a:xfrm>
              <a:off x="4462939" y="2935129"/>
              <a:ext cx="123825" cy="190500"/>
            </a:xfrm>
            <a:custGeom>
              <a:avLst/>
              <a:gdLst/>
              <a:ahLst/>
              <a:cxnLst/>
              <a:rect l="l" t="t" r="r" b="b"/>
              <a:pathLst>
                <a:path w="123825" h="190500" extrusionOk="0">
                  <a:moveTo>
                    <a:pt x="7144" y="190024"/>
                  </a:moveTo>
                  <a:lnTo>
                    <a:pt x="119539" y="131921"/>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4" name="Google Shape;1464;p85"/>
            <p:cNvSpPr/>
            <p:nvPr/>
          </p:nvSpPr>
          <p:spPr>
            <a:xfrm>
              <a:off x="4350544" y="2935129"/>
              <a:ext cx="123825" cy="190500"/>
            </a:xfrm>
            <a:custGeom>
              <a:avLst/>
              <a:gdLst/>
              <a:ahLst/>
              <a:cxnLst/>
              <a:rect l="l" t="t" r="r" b="b"/>
              <a:pathLst>
                <a:path w="123825" h="190500" extrusionOk="0">
                  <a:moveTo>
                    <a:pt x="119539" y="190024"/>
                  </a:moveTo>
                  <a:lnTo>
                    <a:pt x="119539" y="7144"/>
                  </a:lnTo>
                  <a:lnTo>
                    <a:pt x="7144" y="13192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5" name="Google Shape;1465;p85"/>
            <p:cNvSpPr/>
            <p:nvPr/>
          </p:nvSpPr>
          <p:spPr>
            <a:xfrm>
              <a:off x="4462939" y="2881789"/>
              <a:ext cx="95250" cy="142875"/>
            </a:xfrm>
            <a:custGeom>
              <a:avLst/>
              <a:gdLst/>
              <a:ahLst/>
              <a:cxnLst/>
              <a:rect l="l" t="t" r="r" b="b"/>
              <a:pathLst>
                <a:path w="95250" h="142875" extrusionOk="0">
                  <a:moveTo>
                    <a:pt x="7144" y="143351"/>
                  </a:moveTo>
                  <a:lnTo>
                    <a:pt x="90964" y="100489"/>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6" name="Google Shape;1466;p85"/>
            <p:cNvSpPr/>
            <p:nvPr/>
          </p:nvSpPr>
          <p:spPr>
            <a:xfrm>
              <a:off x="4378166" y="2881789"/>
              <a:ext cx="95250" cy="142875"/>
            </a:xfrm>
            <a:custGeom>
              <a:avLst/>
              <a:gdLst/>
              <a:ahLst/>
              <a:cxnLst/>
              <a:rect l="l" t="t" r="r" b="b"/>
              <a:pathLst>
                <a:path w="95250" h="142875" extrusionOk="0">
                  <a:moveTo>
                    <a:pt x="91916" y="143351"/>
                  </a:moveTo>
                  <a:lnTo>
                    <a:pt x="91916" y="7144"/>
                  </a:lnTo>
                  <a:lnTo>
                    <a:pt x="7144" y="10048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7" name="Google Shape;1467;p85"/>
            <p:cNvSpPr/>
            <p:nvPr/>
          </p:nvSpPr>
          <p:spPr>
            <a:xfrm>
              <a:off x="4565809" y="3268504"/>
              <a:ext cx="104775" cy="161925"/>
            </a:xfrm>
            <a:custGeom>
              <a:avLst/>
              <a:gdLst/>
              <a:ahLst/>
              <a:cxnLst/>
              <a:rect l="l" t="t" r="r" b="b"/>
              <a:pathLst>
                <a:path w="104775" h="161925" extrusionOk="0">
                  <a:moveTo>
                    <a:pt x="7144" y="161449"/>
                  </a:moveTo>
                  <a:lnTo>
                    <a:pt x="102394" y="112871"/>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8" name="Google Shape;1468;p85"/>
            <p:cNvSpPr/>
            <p:nvPr/>
          </p:nvSpPr>
          <p:spPr>
            <a:xfrm>
              <a:off x="4470559" y="3268504"/>
              <a:ext cx="104775" cy="161925"/>
            </a:xfrm>
            <a:custGeom>
              <a:avLst/>
              <a:gdLst/>
              <a:ahLst/>
              <a:cxnLst/>
              <a:rect l="l" t="t" r="r" b="b"/>
              <a:pathLst>
                <a:path w="104775" h="161925" extrusionOk="0">
                  <a:moveTo>
                    <a:pt x="102394" y="161449"/>
                  </a:moveTo>
                  <a:lnTo>
                    <a:pt x="102394" y="7144"/>
                  </a:lnTo>
                  <a:lnTo>
                    <a:pt x="7144" y="11287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9" name="Google Shape;1469;p85"/>
            <p:cNvSpPr/>
            <p:nvPr/>
          </p:nvSpPr>
          <p:spPr>
            <a:xfrm>
              <a:off x="4826794" y="2539841"/>
              <a:ext cx="85725" cy="123825"/>
            </a:xfrm>
            <a:custGeom>
              <a:avLst/>
              <a:gdLst/>
              <a:ahLst/>
              <a:cxnLst/>
              <a:rect l="l" t="t" r="r" b="b"/>
              <a:pathLst>
                <a:path w="85725" h="123825" extrusionOk="0">
                  <a:moveTo>
                    <a:pt x="7144" y="122396"/>
                  </a:moveTo>
                  <a:lnTo>
                    <a:pt x="78581" y="86201"/>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0" name="Google Shape;1470;p85"/>
            <p:cNvSpPr/>
            <p:nvPr/>
          </p:nvSpPr>
          <p:spPr>
            <a:xfrm>
              <a:off x="4756309" y="2539841"/>
              <a:ext cx="76200" cy="123825"/>
            </a:xfrm>
            <a:custGeom>
              <a:avLst/>
              <a:gdLst/>
              <a:ahLst/>
              <a:cxnLst/>
              <a:rect l="l" t="t" r="r" b="b"/>
              <a:pathLst>
                <a:path w="76200" h="123825" extrusionOk="0">
                  <a:moveTo>
                    <a:pt x="77629" y="122396"/>
                  </a:moveTo>
                  <a:lnTo>
                    <a:pt x="77629" y="7144"/>
                  </a:lnTo>
                  <a:lnTo>
                    <a:pt x="7144" y="8620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1" name="Google Shape;1471;p85"/>
            <p:cNvSpPr/>
            <p:nvPr/>
          </p:nvSpPr>
          <p:spPr>
            <a:xfrm>
              <a:off x="4558189" y="1991201"/>
              <a:ext cx="209550" cy="342900"/>
            </a:xfrm>
            <a:custGeom>
              <a:avLst/>
              <a:gdLst/>
              <a:ahLst/>
              <a:cxnLst/>
              <a:rect l="l" t="t" r="r" b="b"/>
              <a:pathLst>
                <a:path w="209550" h="342900" extrusionOk="0">
                  <a:moveTo>
                    <a:pt x="7144" y="336709"/>
                  </a:moveTo>
                  <a:lnTo>
                    <a:pt x="210026" y="231934"/>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2" name="Google Shape;1472;p85"/>
            <p:cNvSpPr/>
            <p:nvPr/>
          </p:nvSpPr>
          <p:spPr>
            <a:xfrm>
              <a:off x="4355306" y="1991201"/>
              <a:ext cx="209550" cy="342900"/>
            </a:xfrm>
            <a:custGeom>
              <a:avLst/>
              <a:gdLst/>
              <a:ahLst/>
              <a:cxnLst/>
              <a:rect l="l" t="t" r="r" b="b"/>
              <a:pathLst>
                <a:path w="209550" h="342900" extrusionOk="0">
                  <a:moveTo>
                    <a:pt x="210026" y="336709"/>
                  </a:moveTo>
                  <a:lnTo>
                    <a:pt x="210026" y="7144"/>
                  </a:lnTo>
                  <a:lnTo>
                    <a:pt x="7144" y="231934"/>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3" name="Google Shape;1473;p85"/>
            <p:cNvSpPr/>
            <p:nvPr/>
          </p:nvSpPr>
          <p:spPr>
            <a:xfrm>
              <a:off x="4563904" y="2847499"/>
              <a:ext cx="209550" cy="180975"/>
            </a:xfrm>
            <a:custGeom>
              <a:avLst/>
              <a:gdLst/>
              <a:ahLst/>
              <a:cxnLst/>
              <a:rect l="l" t="t" r="r" b="b"/>
              <a:pathLst>
                <a:path w="209550" h="180975" extrusionOk="0">
                  <a:moveTo>
                    <a:pt x="42386" y="14764"/>
                  </a:moveTo>
                  <a:lnTo>
                    <a:pt x="7144" y="32861"/>
                  </a:lnTo>
                  <a:lnTo>
                    <a:pt x="94774" y="179546"/>
                  </a:lnTo>
                  <a:lnTo>
                    <a:pt x="150019" y="150971"/>
                  </a:lnTo>
                  <a:lnTo>
                    <a:pt x="210979" y="7144"/>
                  </a:lnTo>
                  <a:close/>
                </a:path>
              </a:pathLst>
            </a:custGeom>
            <a:solidFill>
              <a:srgbClr val="7A7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4" name="Google Shape;1474;p85"/>
            <p:cNvSpPr/>
            <p:nvPr/>
          </p:nvSpPr>
          <p:spPr>
            <a:xfrm>
              <a:off x="4651534" y="2991326"/>
              <a:ext cx="66675" cy="57150"/>
            </a:xfrm>
            <a:custGeom>
              <a:avLst/>
              <a:gdLst/>
              <a:ahLst/>
              <a:cxnLst/>
              <a:rect l="l" t="t" r="r" b="b"/>
              <a:pathLst>
                <a:path w="66675" h="57150" extrusionOk="0">
                  <a:moveTo>
                    <a:pt x="54769" y="51911"/>
                  </a:moveTo>
                  <a:lnTo>
                    <a:pt x="62389" y="7144"/>
                  </a:lnTo>
                  <a:lnTo>
                    <a:pt x="7144" y="35719"/>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5" name="Google Shape;1475;p85"/>
            <p:cNvSpPr/>
            <p:nvPr/>
          </p:nvSpPr>
          <p:spPr>
            <a:xfrm>
              <a:off x="4566761" y="2772251"/>
              <a:ext cx="266700" cy="142875"/>
            </a:xfrm>
            <a:custGeom>
              <a:avLst/>
              <a:gdLst/>
              <a:ahLst/>
              <a:cxnLst/>
              <a:rect l="l" t="t" r="r" b="b"/>
              <a:pathLst>
                <a:path w="266700" h="142875" extrusionOk="0">
                  <a:moveTo>
                    <a:pt x="135731" y="140494"/>
                  </a:moveTo>
                  <a:lnTo>
                    <a:pt x="7144" y="73819"/>
                  </a:lnTo>
                  <a:lnTo>
                    <a:pt x="135731" y="7144"/>
                  </a:lnTo>
                  <a:lnTo>
                    <a:pt x="264319" y="73819"/>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6" name="Google Shape;1476;p85"/>
            <p:cNvSpPr/>
            <p:nvPr/>
          </p:nvSpPr>
          <p:spPr>
            <a:xfrm>
              <a:off x="4566761" y="2838926"/>
              <a:ext cx="142875" cy="152400"/>
            </a:xfrm>
            <a:custGeom>
              <a:avLst/>
              <a:gdLst/>
              <a:ahLst/>
              <a:cxnLst/>
              <a:rect l="l" t="t" r="r" b="b"/>
              <a:pathLst>
                <a:path w="142875" h="152400" extrusionOk="0">
                  <a:moveTo>
                    <a:pt x="7144" y="7144"/>
                  </a:moveTo>
                  <a:lnTo>
                    <a:pt x="135731" y="150019"/>
                  </a:lnTo>
                  <a:lnTo>
                    <a:pt x="135731" y="73819"/>
                  </a:lnTo>
                  <a:close/>
                </a:path>
              </a:pathLst>
            </a:custGeom>
            <a:solidFill>
              <a:srgbClr val="B2B2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7" name="Google Shape;1477;p85"/>
            <p:cNvSpPr/>
            <p:nvPr/>
          </p:nvSpPr>
          <p:spPr>
            <a:xfrm>
              <a:off x="4695349" y="2838926"/>
              <a:ext cx="142875" cy="152400"/>
            </a:xfrm>
            <a:custGeom>
              <a:avLst/>
              <a:gdLst/>
              <a:ahLst/>
              <a:cxnLst/>
              <a:rect l="l" t="t" r="r" b="b"/>
              <a:pathLst>
                <a:path w="142875" h="152400" extrusionOk="0">
                  <a:moveTo>
                    <a:pt x="7144" y="73819"/>
                  </a:moveTo>
                  <a:lnTo>
                    <a:pt x="135731" y="7144"/>
                  </a:lnTo>
                  <a:lnTo>
                    <a:pt x="7144" y="150019"/>
                  </a:lnTo>
                  <a:close/>
                </a:path>
              </a:pathLst>
            </a:custGeom>
            <a:solidFill>
              <a:srgbClr val="DDDDD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78" name="Google Shape;1478;p85"/>
            <p:cNvSpPr/>
            <p:nvPr/>
          </p:nvSpPr>
          <p:spPr>
            <a:xfrm>
              <a:off x="3895987" y="1672852"/>
              <a:ext cx="1352550" cy="1990725"/>
            </a:xfrm>
            <a:custGeom>
              <a:avLst/>
              <a:gdLst/>
              <a:ahLst/>
              <a:cxnLst/>
              <a:rect l="l" t="t" r="r" b="b"/>
              <a:pathLst>
                <a:path w="1352550" h="1990725" extrusionOk="0">
                  <a:moveTo>
                    <a:pt x="1191315" y="23550"/>
                  </a:moveTo>
                  <a:lnTo>
                    <a:pt x="1331333" y="23550"/>
                  </a:lnTo>
                  <a:lnTo>
                    <a:pt x="1331333" y="1420868"/>
                  </a:lnTo>
                  <a:cubicBezTo>
                    <a:pt x="1331333" y="1452300"/>
                    <a:pt x="1317045" y="1481828"/>
                    <a:pt x="1293233" y="1501830"/>
                  </a:cubicBezTo>
                  <a:lnTo>
                    <a:pt x="742688" y="1951410"/>
                  </a:lnTo>
                  <a:cubicBezTo>
                    <a:pt x="704588" y="1982843"/>
                    <a:pt x="649343" y="1982843"/>
                    <a:pt x="611243" y="1951410"/>
                  </a:cubicBezTo>
                  <a:lnTo>
                    <a:pt x="60698" y="1500878"/>
                  </a:lnTo>
                  <a:cubicBezTo>
                    <a:pt x="36885" y="1480875"/>
                    <a:pt x="22598" y="1451348"/>
                    <a:pt x="22598" y="1419915"/>
                  </a:cubicBezTo>
                  <a:lnTo>
                    <a:pt x="22598" y="22598"/>
                  </a:lnTo>
                  <a:lnTo>
                    <a:pt x="162615" y="22598"/>
                  </a:lnTo>
                </a:path>
              </a:pathLst>
            </a:custGeom>
            <a:noFill/>
            <a:ln w="30125" cap="flat" cmpd="sng">
              <a:solidFill>
                <a:srgbClr val="72D37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 name="TextBox 1">
            <a:extLst>
              <a:ext uri="{FF2B5EF4-FFF2-40B4-BE49-F238E27FC236}">
                <a16:creationId xmlns:a16="http://schemas.microsoft.com/office/drawing/2014/main" id="{90A478CB-E1DE-4DE5-844A-98543A141E4E}"/>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482"/>
        <p:cNvGrpSpPr/>
        <p:nvPr/>
      </p:nvGrpSpPr>
      <p:grpSpPr>
        <a:xfrm>
          <a:off x="0" y="0"/>
          <a:ext cx="0" cy="0"/>
          <a:chOff x="0" y="0"/>
          <a:chExt cx="0" cy="0"/>
        </a:xfrm>
      </p:grpSpPr>
      <p:sp>
        <p:nvSpPr>
          <p:cNvPr id="1483" name="Google Shape;1483;p86"/>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Google Sans"/>
                <a:ea typeface="Google Sans"/>
                <a:cs typeface="Google Sans"/>
                <a:sym typeface="Google Sans"/>
              </a:rPr>
              <a:t>LESSON </a:t>
            </a:r>
            <a:endParaRPr sz="1200" b="1" i="0" u="none" strike="noStrike" cap="none">
              <a:solidFill>
                <a:schemeClr val="accent1"/>
              </a:solidFill>
              <a:latin typeface="Google Sans"/>
              <a:ea typeface="Google Sans"/>
              <a:cs typeface="Google Sans"/>
              <a:sym typeface="Google Sans"/>
            </a:endParaRPr>
          </a:p>
        </p:txBody>
      </p:sp>
      <p:sp>
        <p:nvSpPr>
          <p:cNvPr id="1484" name="Google Shape;1484;p86"/>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1600" i="0" u="none" strike="noStrike" cap="none">
                <a:solidFill>
                  <a:schemeClr val="accent5"/>
                </a:solidFill>
                <a:latin typeface="Google Sans"/>
                <a:ea typeface="Google Sans"/>
                <a:cs typeface="Google Sans"/>
                <a:sym typeface="Google Sans"/>
              </a:rPr>
              <a:t>Share With Care</a:t>
            </a:r>
            <a:endParaRPr sz="1600" i="0" u="none" strike="noStrike" cap="none">
              <a:solidFill>
                <a:schemeClr val="accent5"/>
              </a:solidFill>
              <a:latin typeface="Google Sans"/>
              <a:ea typeface="Google Sans"/>
              <a:cs typeface="Google Sans"/>
              <a:sym typeface="Google Sans"/>
            </a:endParaRPr>
          </a:p>
        </p:txBody>
      </p:sp>
      <p:grpSp>
        <p:nvGrpSpPr>
          <p:cNvPr id="1485" name="Google Shape;1485;p86"/>
          <p:cNvGrpSpPr/>
          <p:nvPr/>
        </p:nvGrpSpPr>
        <p:grpSpPr>
          <a:xfrm>
            <a:off x="538594" y="1410763"/>
            <a:ext cx="3035231" cy="1727598"/>
            <a:chOff x="538042" y="1229550"/>
            <a:chExt cx="3353476" cy="1908737"/>
          </a:xfrm>
        </p:grpSpPr>
        <p:sp>
          <p:nvSpPr>
            <p:cNvPr id="1486" name="Google Shape;1486;p86"/>
            <p:cNvSpPr/>
            <p:nvPr/>
          </p:nvSpPr>
          <p:spPr>
            <a:xfrm>
              <a:off x="582378" y="1229550"/>
              <a:ext cx="405138" cy="535088"/>
            </a:xfrm>
            <a:custGeom>
              <a:avLst/>
              <a:gdLst/>
              <a:ahLst/>
              <a:cxnLst/>
              <a:rect l="l" t="t" r="r" b="b"/>
              <a:pathLst>
                <a:path w="405138" h="535088" extrusionOk="0">
                  <a:moveTo>
                    <a:pt x="5733" y="5733"/>
                  </a:moveTo>
                  <a:lnTo>
                    <a:pt x="219004" y="5733"/>
                  </a:lnTo>
                  <a:cubicBezTo>
                    <a:pt x="242701" y="5733"/>
                    <a:pt x="264104" y="9555"/>
                    <a:pt x="284744" y="16435"/>
                  </a:cubicBezTo>
                  <a:cubicBezTo>
                    <a:pt x="305383" y="24079"/>
                    <a:pt x="322200" y="33252"/>
                    <a:pt x="337488" y="45483"/>
                  </a:cubicBezTo>
                  <a:cubicBezTo>
                    <a:pt x="352012" y="57713"/>
                    <a:pt x="363478" y="72237"/>
                    <a:pt x="371887" y="88290"/>
                  </a:cubicBezTo>
                  <a:cubicBezTo>
                    <a:pt x="380295" y="104342"/>
                    <a:pt x="384117" y="121924"/>
                    <a:pt x="384117" y="139505"/>
                  </a:cubicBezTo>
                  <a:cubicBezTo>
                    <a:pt x="384117" y="168553"/>
                    <a:pt x="377237" y="192250"/>
                    <a:pt x="363478" y="211360"/>
                  </a:cubicBezTo>
                  <a:cubicBezTo>
                    <a:pt x="349719" y="230470"/>
                    <a:pt x="332901" y="244230"/>
                    <a:pt x="313791" y="254167"/>
                  </a:cubicBezTo>
                  <a:lnTo>
                    <a:pt x="313791" y="261811"/>
                  </a:lnTo>
                  <a:cubicBezTo>
                    <a:pt x="341310" y="271748"/>
                    <a:pt x="363478" y="287801"/>
                    <a:pt x="379531" y="308440"/>
                  </a:cubicBezTo>
                  <a:cubicBezTo>
                    <a:pt x="395583" y="329079"/>
                    <a:pt x="403227" y="355069"/>
                    <a:pt x="403227" y="386410"/>
                  </a:cubicBezTo>
                  <a:cubicBezTo>
                    <a:pt x="403227" y="408578"/>
                    <a:pt x="398641" y="429217"/>
                    <a:pt x="389468" y="446799"/>
                  </a:cubicBezTo>
                  <a:cubicBezTo>
                    <a:pt x="380295" y="464380"/>
                    <a:pt x="368064" y="479669"/>
                    <a:pt x="352012" y="491899"/>
                  </a:cubicBezTo>
                  <a:cubicBezTo>
                    <a:pt x="335959" y="504130"/>
                    <a:pt x="317613" y="514067"/>
                    <a:pt x="295445" y="520182"/>
                  </a:cubicBezTo>
                  <a:cubicBezTo>
                    <a:pt x="274042" y="527062"/>
                    <a:pt x="250345" y="530120"/>
                    <a:pt x="224355" y="530120"/>
                  </a:cubicBezTo>
                  <a:lnTo>
                    <a:pt x="5733" y="530120"/>
                  </a:lnTo>
                  <a:lnTo>
                    <a:pt x="5733" y="5733"/>
                  </a:lnTo>
                  <a:close/>
                  <a:moveTo>
                    <a:pt x="207538" y="213653"/>
                  </a:moveTo>
                  <a:cubicBezTo>
                    <a:pt x="228177" y="213653"/>
                    <a:pt x="244230" y="209067"/>
                    <a:pt x="254931" y="199894"/>
                  </a:cubicBezTo>
                  <a:cubicBezTo>
                    <a:pt x="266398" y="190721"/>
                    <a:pt x="271749" y="177726"/>
                    <a:pt x="271749" y="160144"/>
                  </a:cubicBezTo>
                  <a:cubicBezTo>
                    <a:pt x="271749" y="143327"/>
                    <a:pt x="266398" y="129568"/>
                    <a:pt x="254931" y="120395"/>
                  </a:cubicBezTo>
                  <a:cubicBezTo>
                    <a:pt x="243465" y="111222"/>
                    <a:pt x="228941" y="106635"/>
                    <a:pt x="210596" y="106635"/>
                  </a:cubicBezTo>
                  <a:lnTo>
                    <a:pt x="119631" y="106635"/>
                  </a:lnTo>
                  <a:lnTo>
                    <a:pt x="119631" y="213653"/>
                  </a:lnTo>
                  <a:lnTo>
                    <a:pt x="207538" y="213653"/>
                  </a:lnTo>
                  <a:close/>
                  <a:moveTo>
                    <a:pt x="217475" y="428453"/>
                  </a:moveTo>
                  <a:cubicBezTo>
                    <a:pt x="264869" y="428453"/>
                    <a:pt x="288566" y="408578"/>
                    <a:pt x="288566" y="369593"/>
                  </a:cubicBezTo>
                  <a:cubicBezTo>
                    <a:pt x="288566" y="330608"/>
                    <a:pt x="264104" y="310734"/>
                    <a:pt x="214418" y="310734"/>
                  </a:cubicBezTo>
                  <a:lnTo>
                    <a:pt x="119631" y="310734"/>
                  </a:lnTo>
                  <a:lnTo>
                    <a:pt x="119631" y="427689"/>
                  </a:lnTo>
                  <a:lnTo>
                    <a:pt x="217475" y="427689"/>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87" name="Google Shape;1487;p86"/>
            <p:cNvSpPr/>
            <p:nvPr/>
          </p:nvSpPr>
          <p:spPr>
            <a:xfrm>
              <a:off x="1001276" y="1384726"/>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6335" y="147914"/>
                  </a:moveTo>
                  <a:cubicBezTo>
                    <a:pt x="275571" y="141798"/>
                    <a:pt x="273277" y="135683"/>
                    <a:pt x="269455" y="128803"/>
                  </a:cubicBezTo>
                  <a:cubicBezTo>
                    <a:pt x="265633" y="121924"/>
                    <a:pt x="260282" y="115808"/>
                    <a:pt x="254167" y="110458"/>
                  </a:cubicBezTo>
                  <a:cubicBezTo>
                    <a:pt x="247287" y="105107"/>
                    <a:pt x="239643" y="100520"/>
                    <a:pt x="229706" y="96698"/>
                  </a:cubicBezTo>
                  <a:cubicBezTo>
                    <a:pt x="220533"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88" name="Google Shape;1488;p86"/>
            <p:cNvSpPr/>
            <p:nvPr/>
          </p:nvSpPr>
          <p:spPr>
            <a:xfrm>
              <a:off x="582378" y="1911405"/>
              <a:ext cx="122305" cy="535088"/>
            </a:xfrm>
            <a:custGeom>
              <a:avLst/>
              <a:gdLst/>
              <a:ahLst/>
              <a:cxnLst/>
              <a:rect l="l" t="t" r="r" b="b"/>
              <a:pathLst>
                <a:path w="122305" h="535088" extrusionOk="0">
                  <a:moveTo>
                    <a:pt x="5733" y="5733"/>
                  </a:moveTo>
                  <a:lnTo>
                    <a:pt x="120395" y="5733"/>
                  </a:lnTo>
                  <a:lnTo>
                    <a:pt x="120395" y="530884"/>
                  </a:lnTo>
                  <a:lnTo>
                    <a:pt x="5733" y="530884"/>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89" name="Google Shape;1489;p86"/>
            <p:cNvSpPr/>
            <p:nvPr/>
          </p:nvSpPr>
          <p:spPr>
            <a:xfrm>
              <a:off x="739082"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2" y="115808"/>
                    <a:pt x="358892" y="163202"/>
                  </a:cubicBezTo>
                  <a:lnTo>
                    <a:pt x="358892"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0" name="Google Shape;1490;p86"/>
            <p:cNvSpPr/>
            <p:nvPr/>
          </p:nvSpPr>
          <p:spPr>
            <a:xfrm>
              <a:off x="1111351" y="1967208"/>
              <a:ext cx="290476" cy="489223"/>
            </a:xfrm>
            <a:custGeom>
              <a:avLst/>
              <a:gdLst/>
              <a:ahLst/>
              <a:cxnLst/>
              <a:rect l="l" t="t" r="r" b="b"/>
              <a:pathLst>
                <a:path w="290476" h="489223" extrusionOk="0">
                  <a:moveTo>
                    <a:pt x="69179" y="208302"/>
                  </a:moveTo>
                  <a:lnTo>
                    <a:pt x="5733" y="208302"/>
                  </a:lnTo>
                  <a:lnTo>
                    <a:pt x="5733" y="115808"/>
                  </a:lnTo>
                  <a:lnTo>
                    <a:pt x="68415" y="115808"/>
                  </a:lnTo>
                  <a:lnTo>
                    <a:pt x="68415" y="5733"/>
                  </a:lnTo>
                  <a:lnTo>
                    <a:pt x="178490" y="5733"/>
                  </a:lnTo>
                  <a:lnTo>
                    <a:pt x="178490" y="115808"/>
                  </a:lnTo>
                  <a:lnTo>
                    <a:pt x="267162" y="115808"/>
                  </a:lnTo>
                  <a:lnTo>
                    <a:pt x="267162" y="208302"/>
                  </a:lnTo>
                  <a:lnTo>
                    <a:pt x="179255" y="208302"/>
                  </a:lnTo>
                  <a:lnTo>
                    <a:pt x="179255" y="333666"/>
                  </a:lnTo>
                  <a:cubicBezTo>
                    <a:pt x="179255" y="342074"/>
                    <a:pt x="180019" y="348954"/>
                    <a:pt x="182312" y="355834"/>
                  </a:cubicBezTo>
                  <a:cubicBezTo>
                    <a:pt x="184606" y="362714"/>
                    <a:pt x="187663" y="368064"/>
                    <a:pt x="192250" y="372651"/>
                  </a:cubicBezTo>
                  <a:cubicBezTo>
                    <a:pt x="199894" y="379531"/>
                    <a:pt x="209067" y="382588"/>
                    <a:pt x="220533" y="382588"/>
                  </a:cubicBezTo>
                  <a:cubicBezTo>
                    <a:pt x="228177" y="382588"/>
                    <a:pt x="235057" y="381824"/>
                    <a:pt x="240408" y="379531"/>
                  </a:cubicBezTo>
                  <a:cubicBezTo>
                    <a:pt x="245759" y="377237"/>
                    <a:pt x="250345" y="374944"/>
                    <a:pt x="254167" y="371886"/>
                  </a:cubicBezTo>
                  <a:lnTo>
                    <a:pt x="284744" y="467438"/>
                  </a:lnTo>
                  <a:cubicBezTo>
                    <a:pt x="271749" y="473553"/>
                    <a:pt x="257989" y="478140"/>
                    <a:pt x="243465" y="481197"/>
                  </a:cubicBezTo>
                  <a:cubicBezTo>
                    <a:pt x="228941" y="484255"/>
                    <a:pt x="212889" y="486548"/>
                    <a:pt x="196836" y="486548"/>
                  </a:cubicBezTo>
                  <a:cubicBezTo>
                    <a:pt x="157851" y="486548"/>
                    <a:pt x="128039" y="475082"/>
                    <a:pt x="105107" y="452150"/>
                  </a:cubicBezTo>
                  <a:cubicBezTo>
                    <a:pt x="93640" y="439919"/>
                    <a:pt x="84468" y="425395"/>
                    <a:pt x="78352" y="407814"/>
                  </a:cubicBezTo>
                  <a:cubicBezTo>
                    <a:pt x="72237" y="390232"/>
                    <a:pt x="69179" y="370358"/>
                    <a:pt x="69179" y="348954"/>
                  </a:cubicBezTo>
                  <a:lnTo>
                    <a:pt x="69179"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1" name="Google Shape;1491;p86"/>
            <p:cNvSpPr/>
            <p:nvPr/>
          </p:nvSpPr>
          <p:spPr>
            <a:xfrm>
              <a:off x="1388833"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0"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2" name="Google Shape;1492;p86"/>
            <p:cNvSpPr/>
            <p:nvPr/>
          </p:nvSpPr>
          <p:spPr>
            <a:xfrm>
              <a:off x="1803144" y="2066581"/>
              <a:ext cx="259900" cy="374561"/>
            </a:xfrm>
            <a:custGeom>
              <a:avLst/>
              <a:gdLst/>
              <a:ahLst/>
              <a:cxnLst/>
              <a:rect l="l" t="t" r="r" b="b"/>
              <a:pathLst>
                <a:path w="259900" h="374561" extrusionOk="0">
                  <a:moveTo>
                    <a:pt x="5733" y="16435"/>
                  </a:moveTo>
                  <a:lnTo>
                    <a:pt x="108164" y="16435"/>
                  </a:lnTo>
                  <a:lnTo>
                    <a:pt x="108164" y="61535"/>
                  </a:lnTo>
                  <a:lnTo>
                    <a:pt x="115808" y="61535"/>
                  </a:lnTo>
                  <a:cubicBezTo>
                    <a:pt x="125746" y="46247"/>
                    <a:pt x="139505" y="32488"/>
                    <a:pt x="157851" y="21786"/>
                  </a:cubicBezTo>
                  <a:cubicBezTo>
                    <a:pt x="176197" y="11084"/>
                    <a:pt x="196072" y="5733"/>
                    <a:pt x="218240" y="5733"/>
                  </a:cubicBezTo>
                  <a:cubicBezTo>
                    <a:pt x="227413" y="5733"/>
                    <a:pt x="235057" y="5733"/>
                    <a:pt x="240408" y="6497"/>
                  </a:cubicBezTo>
                  <a:cubicBezTo>
                    <a:pt x="245758" y="7262"/>
                    <a:pt x="251109" y="8791"/>
                    <a:pt x="256460" y="11084"/>
                  </a:cubicBezTo>
                  <a:lnTo>
                    <a:pt x="256460" y="117337"/>
                  </a:lnTo>
                  <a:cubicBezTo>
                    <a:pt x="250345" y="114280"/>
                    <a:pt x="244230" y="111986"/>
                    <a:pt x="236586" y="109693"/>
                  </a:cubicBezTo>
                  <a:cubicBezTo>
                    <a:pt x="228941" y="107400"/>
                    <a:pt x="219768" y="106635"/>
                    <a:pt x="209067" y="106635"/>
                  </a:cubicBezTo>
                  <a:cubicBezTo>
                    <a:pt x="180019" y="106635"/>
                    <a:pt x="157087" y="115808"/>
                    <a:pt x="141034" y="134154"/>
                  </a:cubicBezTo>
                  <a:cubicBezTo>
                    <a:pt x="124981" y="152500"/>
                    <a:pt x="116573" y="177726"/>
                    <a:pt x="116573" y="209831"/>
                  </a:cubicBezTo>
                  <a:lnTo>
                    <a:pt x="116573" y="374944"/>
                  </a:lnTo>
                  <a:lnTo>
                    <a:pt x="6498" y="374944"/>
                  </a:lnTo>
                  <a:lnTo>
                    <a:pt x="6498" y="1643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3" name="Google Shape;1493;p86"/>
            <p:cNvSpPr/>
            <p:nvPr/>
          </p:nvSpPr>
          <p:spPr>
            <a:xfrm>
              <a:off x="2089799"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1" y="115808"/>
                    <a:pt x="358891" y="163202"/>
                  </a:cubicBezTo>
                  <a:lnTo>
                    <a:pt x="358891"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4" name="Google Shape;1494;p86"/>
            <p:cNvSpPr/>
            <p:nvPr/>
          </p:nvSpPr>
          <p:spPr>
            <a:xfrm>
              <a:off x="2479649"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6335" y="147914"/>
                  </a:moveTo>
                  <a:cubicBezTo>
                    <a:pt x="275570" y="141798"/>
                    <a:pt x="273277" y="135683"/>
                    <a:pt x="269455" y="128803"/>
                  </a:cubicBezTo>
                  <a:cubicBezTo>
                    <a:pt x="265633" y="121924"/>
                    <a:pt x="260282" y="115808"/>
                    <a:pt x="254167" y="110458"/>
                  </a:cubicBezTo>
                  <a:cubicBezTo>
                    <a:pt x="247287" y="105107"/>
                    <a:pt x="239643" y="100520"/>
                    <a:pt x="229706" y="96698"/>
                  </a:cubicBezTo>
                  <a:cubicBezTo>
                    <a:pt x="219768"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5" name="Google Shape;1495;p86"/>
            <p:cNvSpPr/>
            <p:nvPr/>
          </p:nvSpPr>
          <p:spPr>
            <a:xfrm>
              <a:off x="2855740" y="1967208"/>
              <a:ext cx="282832" cy="489223"/>
            </a:xfrm>
            <a:custGeom>
              <a:avLst/>
              <a:gdLst/>
              <a:ahLst/>
              <a:cxnLst/>
              <a:rect l="l" t="t" r="r" b="b"/>
              <a:pathLst>
                <a:path w="282832" h="489223" extrusionOk="0">
                  <a:moveTo>
                    <a:pt x="68415" y="208302"/>
                  </a:moveTo>
                  <a:lnTo>
                    <a:pt x="5733" y="208302"/>
                  </a:lnTo>
                  <a:lnTo>
                    <a:pt x="5733" y="115808"/>
                  </a:lnTo>
                  <a:lnTo>
                    <a:pt x="68415" y="115808"/>
                  </a:lnTo>
                  <a:lnTo>
                    <a:pt x="68415" y="5733"/>
                  </a:lnTo>
                  <a:lnTo>
                    <a:pt x="178490" y="5733"/>
                  </a:lnTo>
                  <a:lnTo>
                    <a:pt x="178490" y="115808"/>
                  </a:lnTo>
                  <a:lnTo>
                    <a:pt x="267162" y="115808"/>
                  </a:lnTo>
                  <a:lnTo>
                    <a:pt x="267162" y="208302"/>
                  </a:lnTo>
                  <a:lnTo>
                    <a:pt x="178490" y="208302"/>
                  </a:lnTo>
                  <a:lnTo>
                    <a:pt x="178490" y="333666"/>
                  </a:lnTo>
                  <a:cubicBezTo>
                    <a:pt x="178490" y="342074"/>
                    <a:pt x="179255" y="348954"/>
                    <a:pt x="181548" y="355834"/>
                  </a:cubicBezTo>
                  <a:cubicBezTo>
                    <a:pt x="183841" y="362714"/>
                    <a:pt x="186899" y="368064"/>
                    <a:pt x="191485" y="372651"/>
                  </a:cubicBezTo>
                  <a:cubicBezTo>
                    <a:pt x="199129" y="379531"/>
                    <a:pt x="208302" y="382588"/>
                    <a:pt x="219768" y="382588"/>
                  </a:cubicBezTo>
                  <a:cubicBezTo>
                    <a:pt x="227413" y="382588"/>
                    <a:pt x="234292" y="381824"/>
                    <a:pt x="239643" y="379531"/>
                  </a:cubicBezTo>
                  <a:cubicBezTo>
                    <a:pt x="244994" y="377237"/>
                    <a:pt x="249581" y="374944"/>
                    <a:pt x="253403" y="371886"/>
                  </a:cubicBezTo>
                  <a:lnTo>
                    <a:pt x="283979" y="467438"/>
                  </a:lnTo>
                  <a:cubicBezTo>
                    <a:pt x="270984" y="473553"/>
                    <a:pt x="257225" y="478140"/>
                    <a:pt x="242701" y="481197"/>
                  </a:cubicBezTo>
                  <a:cubicBezTo>
                    <a:pt x="228177" y="484255"/>
                    <a:pt x="212124" y="486548"/>
                    <a:pt x="196072" y="486548"/>
                  </a:cubicBezTo>
                  <a:cubicBezTo>
                    <a:pt x="157087" y="486548"/>
                    <a:pt x="126510" y="475082"/>
                    <a:pt x="104342" y="452150"/>
                  </a:cubicBezTo>
                  <a:cubicBezTo>
                    <a:pt x="92876" y="439919"/>
                    <a:pt x="83703" y="425395"/>
                    <a:pt x="77588" y="407814"/>
                  </a:cubicBezTo>
                  <a:cubicBezTo>
                    <a:pt x="71472" y="390232"/>
                    <a:pt x="68415" y="370358"/>
                    <a:pt x="68415" y="348954"/>
                  </a:cubicBezTo>
                  <a:lnTo>
                    <a:pt x="68415"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6" name="Google Shape;1496;p86"/>
            <p:cNvSpPr/>
            <p:nvPr/>
          </p:nvSpPr>
          <p:spPr>
            <a:xfrm>
              <a:off x="538042" y="2593261"/>
              <a:ext cx="535088" cy="535088"/>
            </a:xfrm>
            <a:custGeom>
              <a:avLst/>
              <a:gdLst/>
              <a:ahLst/>
              <a:cxnLst/>
              <a:rect l="l" t="t" r="r" b="b"/>
              <a:pathLst>
                <a:path w="535088" h="535088" extrusionOk="0">
                  <a:moveTo>
                    <a:pt x="202187" y="5733"/>
                  </a:moveTo>
                  <a:lnTo>
                    <a:pt x="334430" y="5733"/>
                  </a:lnTo>
                  <a:lnTo>
                    <a:pt x="530884" y="530884"/>
                  </a:lnTo>
                  <a:lnTo>
                    <a:pt x="404756" y="530884"/>
                  </a:lnTo>
                  <a:lnTo>
                    <a:pt x="364242" y="413929"/>
                  </a:lnTo>
                  <a:lnTo>
                    <a:pt x="172375" y="413929"/>
                  </a:lnTo>
                  <a:lnTo>
                    <a:pt x="131861" y="530884"/>
                  </a:lnTo>
                  <a:lnTo>
                    <a:pt x="5733" y="530884"/>
                  </a:lnTo>
                  <a:lnTo>
                    <a:pt x="202187" y="5733"/>
                  </a:lnTo>
                  <a:close/>
                  <a:moveTo>
                    <a:pt x="327551" y="309205"/>
                  </a:moveTo>
                  <a:lnTo>
                    <a:pt x="289330" y="199129"/>
                  </a:lnTo>
                  <a:lnTo>
                    <a:pt x="271749" y="134919"/>
                  </a:lnTo>
                  <a:lnTo>
                    <a:pt x="264104" y="134919"/>
                  </a:lnTo>
                  <a:lnTo>
                    <a:pt x="246523" y="199129"/>
                  </a:lnTo>
                  <a:lnTo>
                    <a:pt x="208302" y="309205"/>
                  </a:lnTo>
                  <a:lnTo>
                    <a:pt x="327551" y="30920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7" name="Google Shape;1497;p86"/>
            <p:cNvSpPr/>
            <p:nvPr/>
          </p:nvSpPr>
          <p:spPr>
            <a:xfrm>
              <a:off x="994396" y="2759138"/>
              <a:ext cx="611529" cy="366917"/>
            </a:xfrm>
            <a:custGeom>
              <a:avLst/>
              <a:gdLst/>
              <a:ahLst/>
              <a:cxnLst/>
              <a:rect l="l" t="t" r="r" b="b"/>
              <a:pathLst>
                <a:path w="611529" h="366917" extrusionOk="0">
                  <a:moveTo>
                    <a:pt x="5733" y="5733"/>
                  </a:moveTo>
                  <a:lnTo>
                    <a:pt x="131861" y="5733"/>
                  </a:lnTo>
                  <a:lnTo>
                    <a:pt x="180783" y="208302"/>
                  </a:lnTo>
                  <a:lnTo>
                    <a:pt x="188428" y="208302"/>
                  </a:lnTo>
                  <a:lnTo>
                    <a:pt x="251874" y="5733"/>
                  </a:lnTo>
                  <a:lnTo>
                    <a:pt x="365007" y="5733"/>
                  </a:lnTo>
                  <a:lnTo>
                    <a:pt x="427689" y="208302"/>
                  </a:lnTo>
                  <a:lnTo>
                    <a:pt x="435333" y="208302"/>
                  </a:lnTo>
                  <a:lnTo>
                    <a:pt x="483491" y="5733"/>
                  </a:lnTo>
                  <a:lnTo>
                    <a:pt x="608090" y="5733"/>
                  </a:lnTo>
                  <a:lnTo>
                    <a:pt x="493428" y="365007"/>
                  </a:lnTo>
                  <a:lnTo>
                    <a:pt x="373415" y="365007"/>
                  </a:lnTo>
                  <a:lnTo>
                    <a:pt x="309969" y="162438"/>
                  </a:lnTo>
                  <a:lnTo>
                    <a:pt x="302325" y="162438"/>
                  </a:lnTo>
                  <a:lnTo>
                    <a:pt x="239643" y="365007"/>
                  </a:lnTo>
                  <a:lnTo>
                    <a:pt x="119630" y="365007"/>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8" name="Google Shape;1498;p86"/>
            <p:cNvSpPr/>
            <p:nvPr/>
          </p:nvSpPr>
          <p:spPr>
            <a:xfrm>
              <a:off x="1582993"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4"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9" name="Google Shape;1499;p86"/>
            <p:cNvSpPr/>
            <p:nvPr/>
          </p:nvSpPr>
          <p:spPr>
            <a:xfrm>
              <a:off x="1973608" y="2746143"/>
              <a:ext cx="336341" cy="389850"/>
            </a:xfrm>
            <a:custGeom>
              <a:avLst/>
              <a:gdLst/>
              <a:ahLst/>
              <a:cxnLst/>
              <a:rect l="l" t="t" r="r" b="b"/>
              <a:pathLst>
                <a:path w="336341" h="389850" extrusionOk="0">
                  <a:moveTo>
                    <a:pt x="177726" y="389468"/>
                  </a:moveTo>
                  <a:cubicBezTo>
                    <a:pt x="152500" y="389468"/>
                    <a:pt x="131097" y="386410"/>
                    <a:pt x="111986" y="380295"/>
                  </a:cubicBezTo>
                  <a:cubicBezTo>
                    <a:pt x="92876" y="374180"/>
                    <a:pt x="76059" y="366536"/>
                    <a:pt x="62300" y="357363"/>
                  </a:cubicBezTo>
                  <a:cubicBezTo>
                    <a:pt x="48540" y="348190"/>
                    <a:pt x="37074" y="336724"/>
                    <a:pt x="27137" y="324493"/>
                  </a:cubicBezTo>
                  <a:cubicBezTo>
                    <a:pt x="17964" y="312262"/>
                    <a:pt x="11084" y="299267"/>
                    <a:pt x="5733" y="287037"/>
                  </a:cubicBezTo>
                  <a:lnTo>
                    <a:pt x="104342" y="244994"/>
                  </a:lnTo>
                  <a:cubicBezTo>
                    <a:pt x="111222" y="261811"/>
                    <a:pt x="120395" y="274042"/>
                    <a:pt x="132625" y="280921"/>
                  </a:cubicBezTo>
                  <a:cubicBezTo>
                    <a:pt x="144856" y="288566"/>
                    <a:pt x="159380" y="292388"/>
                    <a:pt x="176961" y="292388"/>
                  </a:cubicBezTo>
                  <a:cubicBezTo>
                    <a:pt x="191485" y="292388"/>
                    <a:pt x="202951" y="290094"/>
                    <a:pt x="211360" y="285508"/>
                  </a:cubicBezTo>
                  <a:cubicBezTo>
                    <a:pt x="219768" y="280921"/>
                    <a:pt x="223591" y="274806"/>
                    <a:pt x="223591" y="267162"/>
                  </a:cubicBezTo>
                  <a:cubicBezTo>
                    <a:pt x="223591" y="258754"/>
                    <a:pt x="219768" y="252638"/>
                    <a:pt x="212124" y="248052"/>
                  </a:cubicBezTo>
                  <a:cubicBezTo>
                    <a:pt x="204480" y="243465"/>
                    <a:pt x="191485" y="238879"/>
                    <a:pt x="174668" y="235057"/>
                  </a:cubicBezTo>
                  <a:lnTo>
                    <a:pt x="125746" y="225119"/>
                  </a:lnTo>
                  <a:cubicBezTo>
                    <a:pt x="114280" y="222826"/>
                    <a:pt x="102049" y="219004"/>
                    <a:pt x="89818" y="213653"/>
                  </a:cubicBezTo>
                  <a:cubicBezTo>
                    <a:pt x="77588" y="208302"/>
                    <a:pt x="66122" y="201423"/>
                    <a:pt x="56184" y="192250"/>
                  </a:cubicBezTo>
                  <a:cubicBezTo>
                    <a:pt x="46247" y="183077"/>
                    <a:pt x="37838" y="173139"/>
                    <a:pt x="30959" y="160909"/>
                  </a:cubicBezTo>
                  <a:cubicBezTo>
                    <a:pt x="24843" y="148678"/>
                    <a:pt x="21786" y="134919"/>
                    <a:pt x="21786" y="119631"/>
                  </a:cubicBezTo>
                  <a:cubicBezTo>
                    <a:pt x="21786" y="102814"/>
                    <a:pt x="25608" y="86761"/>
                    <a:pt x="33252" y="73001"/>
                  </a:cubicBezTo>
                  <a:cubicBezTo>
                    <a:pt x="40896" y="59242"/>
                    <a:pt x="50833" y="47011"/>
                    <a:pt x="64593" y="37074"/>
                  </a:cubicBezTo>
                  <a:cubicBezTo>
                    <a:pt x="77588" y="27137"/>
                    <a:pt x="93640" y="19493"/>
                    <a:pt x="111222" y="14142"/>
                  </a:cubicBezTo>
                  <a:cubicBezTo>
                    <a:pt x="129568" y="8791"/>
                    <a:pt x="149443" y="5733"/>
                    <a:pt x="170846" y="5733"/>
                  </a:cubicBezTo>
                  <a:cubicBezTo>
                    <a:pt x="208302" y="5733"/>
                    <a:pt x="239643" y="11848"/>
                    <a:pt x="267162" y="24843"/>
                  </a:cubicBezTo>
                  <a:cubicBezTo>
                    <a:pt x="293916" y="37838"/>
                    <a:pt x="314556" y="59242"/>
                    <a:pt x="328315" y="89818"/>
                  </a:cubicBezTo>
                  <a:lnTo>
                    <a:pt x="233528" y="128803"/>
                  </a:lnTo>
                  <a:cubicBezTo>
                    <a:pt x="227413" y="115808"/>
                    <a:pt x="218240" y="106636"/>
                    <a:pt x="206774" y="101285"/>
                  </a:cubicBezTo>
                  <a:cubicBezTo>
                    <a:pt x="195307" y="95169"/>
                    <a:pt x="183841" y="92112"/>
                    <a:pt x="171611" y="92112"/>
                  </a:cubicBezTo>
                  <a:cubicBezTo>
                    <a:pt x="158616" y="92112"/>
                    <a:pt x="148678" y="94405"/>
                    <a:pt x="141034" y="98991"/>
                  </a:cubicBezTo>
                  <a:cubicBezTo>
                    <a:pt x="133390" y="103578"/>
                    <a:pt x="129568" y="108929"/>
                    <a:pt x="129568" y="115044"/>
                  </a:cubicBezTo>
                  <a:cubicBezTo>
                    <a:pt x="129568" y="121924"/>
                    <a:pt x="133390" y="127275"/>
                    <a:pt x="141798" y="131861"/>
                  </a:cubicBezTo>
                  <a:cubicBezTo>
                    <a:pt x="150207" y="135683"/>
                    <a:pt x="160144" y="139505"/>
                    <a:pt x="171611" y="142563"/>
                  </a:cubicBezTo>
                  <a:lnTo>
                    <a:pt x="227413" y="155558"/>
                  </a:lnTo>
                  <a:cubicBezTo>
                    <a:pt x="264104" y="164731"/>
                    <a:pt x="291623" y="178490"/>
                    <a:pt x="309205" y="198365"/>
                  </a:cubicBezTo>
                  <a:cubicBezTo>
                    <a:pt x="327551" y="218240"/>
                    <a:pt x="335959" y="241172"/>
                    <a:pt x="335959" y="267162"/>
                  </a:cubicBezTo>
                  <a:cubicBezTo>
                    <a:pt x="335959" y="283215"/>
                    <a:pt x="332137" y="298503"/>
                    <a:pt x="324493" y="313027"/>
                  </a:cubicBezTo>
                  <a:cubicBezTo>
                    <a:pt x="316849" y="327551"/>
                    <a:pt x="306147" y="340546"/>
                    <a:pt x="292388" y="352012"/>
                  </a:cubicBezTo>
                  <a:cubicBezTo>
                    <a:pt x="278628" y="363478"/>
                    <a:pt x="261811" y="371887"/>
                    <a:pt x="242701" y="378766"/>
                  </a:cubicBezTo>
                  <a:cubicBezTo>
                    <a:pt x="222062" y="386410"/>
                    <a:pt x="200658" y="389468"/>
                    <a:pt x="177726" y="3894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0" name="Google Shape;1500;p86"/>
            <p:cNvSpPr/>
            <p:nvPr/>
          </p:nvSpPr>
          <p:spPr>
            <a:xfrm>
              <a:off x="2318358" y="2746908"/>
              <a:ext cx="397494" cy="389850"/>
            </a:xfrm>
            <a:custGeom>
              <a:avLst/>
              <a:gdLst/>
              <a:ahLst/>
              <a:cxnLst/>
              <a:rect l="l" t="t" r="r" b="b"/>
              <a:pathLst>
                <a:path w="397494" h="389850" extrusionOk="0">
                  <a:moveTo>
                    <a:pt x="199894" y="5733"/>
                  </a:moveTo>
                  <a:cubicBezTo>
                    <a:pt x="227413" y="5733"/>
                    <a:pt x="253403" y="10320"/>
                    <a:pt x="277099" y="20257"/>
                  </a:cubicBezTo>
                  <a:cubicBezTo>
                    <a:pt x="300796" y="29430"/>
                    <a:pt x="321435" y="43189"/>
                    <a:pt x="339017" y="60006"/>
                  </a:cubicBezTo>
                  <a:cubicBezTo>
                    <a:pt x="356598" y="76823"/>
                    <a:pt x="369593" y="96698"/>
                    <a:pt x="379531" y="120395"/>
                  </a:cubicBezTo>
                  <a:cubicBezTo>
                    <a:pt x="388704" y="144092"/>
                    <a:pt x="394055" y="169317"/>
                    <a:pt x="394055" y="197601"/>
                  </a:cubicBezTo>
                  <a:cubicBezTo>
                    <a:pt x="394055" y="225119"/>
                    <a:pt x="389468" y="251109"/>
                    <a:pt x="379531" y="274806"/>
                  </a:cubicBezTo>
                  <a:cubicBezTo>
                    <a:pt x="370358" y="298503"/>
                    <a:pt x="356598" y="318378"/>
                    <a:pt x="339017" y="335195"/>
                  </a:cubicBezTo>
                  <a:cubicBezTo>
                    <a:pt x="321435" y="352012"/>
                    <a:pt x="300796" y="365007"/>
                    <a:pt x="277099" y="374944"/>
                  </a:cubicBezTo>
                  <a:cubicBezTo>
                    <a:pt x="253403" y="384117"/>
                    <a:pt x="227413" y="389468"/>
                    <a:pt x="199894" y="389468"/>
                  </a:cubicBezTo>
                  <a:cubicBezTo>
                    <a:pt x="172375" y="389468"/>
                    <a:pt x="146385" y="384882"/>
                    <a:pt x="122688" y="374944"/>
                  </a:cubicBezTo>
                  <a:cubicBezTo>
                    <a:pt x="98991" y="365771"/>
                    <a:pt x="78352" y="352012"/>
                    <a:pt x="60771" y="335195"/>
                  </a:cubicBezTo>
                  <a:cubicBezTo>
                    <a:pt x="43189" y="318378"/>
                    <a:pt x="30194" y="298503"/>
                    <a:pt x="20257" y="274806"/>
                  </a:cubicBezTo>
                  <a:cubicBezTo>
                    <a:pt x="10320" y="251109"/>
                    <a:pt x="5733" y="225884"/>
                    <a:pt x="5733" y="197601"/>
                  </a:cubicBezTo>
                  <a:cubicBezTo>
                    <a:pt x="5733" y="170082"/>
                    <a:pt x="10320" y="144092"/>
                    <a:pt x="20257" y="120395"/>
                  </a:cubicBezTo>
                  <a:cubicBezTo>
                    <a:pt x="30194" y="96698"/>
                    <a:pt x="43189" y="76823"/>
                    <a:pt x="60771" y="60006"/>
                  </a:cubicBezTo>
                  <a:cubicBezTo>
                    <a:pt x="78352" y="43189"/>
                    <a:pt x="98991" y="30194"/>
                    <a:pt x="122688" y="20257"/>
                  </a:cubicBezTo>
                  <a:cubicBezTo>
                    <a:pt x="146385" y="11084"/>
                    <a:pt x="172375" y="5733"/>
                    <a:pt x="199894" y="5733"/>
                  </a:cubicBezTo>
                  <a:close/>
                  <a:moveTo>
                    <a:pt x="199894" y="286272"/>
                  </a:moveTo>
                  <a:cubicBezTo>
                    <a:pt x="211360" y="286272"/>
                    <a:pt x="222062" y="283979"/>
                    <a:pt x="231999" y="280157"/>
                  </a:cubicBezTo>
                  <a:cubicBezTo>
                    <a:pt x="241936" y="276335"/>
                    <a:pt x="251109" y="270220"/>
                    <a:pt x="258754" y="262576"/>
                  </a:cubicBezTo>
                  <a:cubicBezTo>
                    <a:pt x="266398" y="254931"/>
                    <a:pt x="272513" y="245758"/>
                    <a:pt x="277099" y="235057"/>
                  </a:cubicBezTo>
                  <a:cubicBezTo>
                    <a:pt x="281686" y="224355"/>
                    <a:pt x="283979" y="211360"/>
                    <a:pt x="283979" y="198365"/>
                  </a:cubicBezTo>
                  <a:cubicBezTo>
                    <a:pt x="283979" y="184605"/>
                    <a:pt x="281686" y="172375"/>
                    <a:pt x="277099" y="161673"/>
                  </a:cubicBezTo>
                  <a:cubicBezTo>
                    <a:pt x="272513" y="150971"/>
                    <a:pt x="266398" y="141798"/>
                    <a:pt x="258754" y="134154"/>
                  </a:cubicBezTo>
                  <a:cubicBezTo>
                    <a:pt x="251109" y="126510"/>
                    <a:pt x="241936" y="120395"/>
                    <a:pt x="231999" y="116573"/>
                  </a:cubicBezTo>
                  <a:cubicBezTo>
                    <a:pt x="222062" y="112751"/>
                    <a:pt x="211360" y="110458"/>
                    <a:pt x="199894" y="110458"/>
                  </a:cubicBezTo>
                  <a:cubicBezTo>
                    <a:pt x="188428" y="110458"/>
                    <a:pt x="177726" y="112751"/>
                    <a:pt x="167789" y="116573"/>
                  </a:cubicBezTo>
                  <a:cubicBezTo>
                    <a:pt x="157851" y="120395"/>
                    <a:pt x="148678" y="126510"/>
                    <a:pt x="141034" y="134154"/>
                  </a:cubicBezTo>
                  <a:cubicBezTo>
                    <a:pt x="133390" y="141798"/>
                    <a:pt x="127275" y="150971"/>
                    <a:pt x="122688" y="161673"/>
                  </a:cubicBezTo>
                  <a:cubicBezTo>
                    <a:pt x="118102" y="172375"/>
                    <a:pt x="115809" y="184605"/>
                    <a:pt x="115809" y="198365"/>
                  </a:cubicBezTo>
                  <a:cubicBezTo>
                    <a:pt x="115809" y="212124"/>
                    <a:pt x="118102" y="224355"/>
                    <a:pt x="122688" y="235057"/>
                  </a:cubicBezTo>
                  <a:cubicBezTo>
                    <a:pt x="127275" y="245758"/>
                    <a:pt x="133390" y="255696"/>
                    <a:pt x="141034" y="262576"/>
                  </a:cubicBezTo>
                  <a:cubicBezTo>
                    <a:pt x="148678" y="270220"/>
                    <a:pt x="157851" y="276335"/>
                    <a:pt x="167789" y="280157"/>
                  </a:cubicBezTo>
                  <a:cubicBezTo>
                    <a:pt x="178490" y="283979"/>
                    <a:pt x="189192" y="286272"/>
                    <a:pt x="199894" y="28627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1" name="Google Shape;1501;p86"/>
            <p:cNvSpPr/>
            <p:nvPr/>
          </p:nvSpPr>
          <p:spPr>
            <a:xfrm>
              <a:off x="2731140" y="2746908"/>
              <a:ext cx="580953" cy="382206"/>
            </a:xfrm>
            <a:custGeom>
              <a:avLst/>
              <a:gdLst/>
              <a:ahLst/>
              <a:cxnLst/>
              <a:rect l="l" t="t" r="r" b="b"/>
              <a:pathLst>
                <a:path w="580953" h="382206" extrusionOk="0">
                  <a:moveTo>
                    <a:pt x="5733" y="17964"/>
                  </a:moveTo>
                  <a:lnTo>
                    <a:pt x="108164" y="17964"/>
                  </a:lnTo>
                  <a:lnTo>
                    <a:pt x="108164" y="63064"/>
                  </a:lnTo>
                  <a:lnTo>
                    <a:pt x="115808" y="63064"/>
                  </a:lnTo>
                  <a:cubicBezTo>
                    <a:pt x="127275" y="44718"/>
                    <a:pt x="142563" y="30959"/>
                    <a:pt x="160909" y="21021"/>
                  </a:cubicBezTo>
                  <a:cubicBezTo>
                    <a:pt x="179255" y="11084"/>
                    <a:pt x="200658" y="5733"/>
                    <a:pt x="225884" y="5733"/>
                  </a:cubicBezTo>
                  <a:cubicBezTo>
                    <a:pt x="253403" y="5733"/>
                    <a:pt x="276335" y="11848"/>
                    <a:pt x="293917" y="24843"/>
                  </a:cubicBezTo>
                  <a:cubicBezTo>
                    <a:pt x="312262" y="37838"/>
                    <a:pt x="324493" y="53127"/>
                    <a:pt x="332137" y="69944"/>
                  </a:cubicBezTo>
                  <a:cubicBezTo>
                    <a:pt x="342839" y="53127"/>
                    <a:pt x="358127" y="37838"/>
                    <a:pt x="378002" y="24843"/>
                  </a:cubicBezTo>
                  <a:cubicBezTo>
                    <a:pt x="397877" y="11848"/>
                    <a:pt x="423102" y="5733"/>
                    <a:pt x="453679" y="5733"/>
                  </a:cubicBezTo>
                  <a:cubicBezTo>
                    <a:pt x="475082" y="5733"/>
                    <a:pt x="494192" y="9555"/>
                    <a:pt x="510245" y="16435"/>
                  </a:cubicBezTo>
                  <a:cubicBezTo>
                    <a:pt x="526298" y="23315"/>
                    <a:pt x="540057" y="33252"/>
                    <a:pt x="549995" y="46247"/>
                  </a:cubicBezTo>
                  <a:cubicBezTo>
                    <a:pt x="560696" y="59242"/>
                    <a:pt x="568340" y="73766"/>
                    <a:pt x="573691" y="91347"/>
                  </a:cubicBezTo>
                  <a:cubicBezTo>
                    <a:pt x="579042" y="108929"/>
                    <a:pt x="582100" y="128039"/>
                    <a:pt x="582100" y="149443"/>
                  </a:cubicBezTo>
                  <a:lnTo>
                    <a:pt x="582100" y="376473"/>
                  </a:lnTo>
                  <a:lnTo>
                    <a:pt x="472025" y="376473"/>
                  </a:lnTo>
                  <a:lnTo>
                    <a:pt x="472025" y="170082"/>
                  </a:lnTo>
                  <a:cubicBezTo>
                    <a:pt x="472025" y="151736"/>
                    <a:pt x="467438" y="136448"/>
                    <a:pt x="459030" y="124981"/>
                  </a:cubicBezTo>
                  <a:cubicBezTo>
                    <a:pt x="450621" y="113515"/>
                    <a:pt x="437626" y="107400"/>
                    <a:pt x="421573" y="107400"/>
                  </a:cubicBezTo>
                  <a:cubicBezTo>
                    <a:pt x="397877" y="107400"/>
                    <a:pt x="379531" y="117337"/>
                    <a:pt x="367300" y="136448"/>
                  </a:cubicBezTo>
                  <a:cubicBezTo>
                    <a:pt x="355070" y="155558"/>
                    <a:pt x="348954" y="181548"/>
                    <a:pt x="348954" y="213653"/>
                  </a:cubicBezTo>
                  <a:lnTo>
                    <a:pt x="348954" y="375708"/>
                  </a:lnTo>
                  <a:lnTo>
                    <a:pt x="238879" y="375708"/>
                  </a:lnTo>
                  <a:lnTo>
                    <a:pt x="238879" y="169317"/>
                  </a:lnTo>
                  <a:cubicBezTo>
                    <a:pt x="238879" y="150971"/>
                    <a:pt x="234292" y="135683"/>
                    <a:pt x="225119" y="124217"/>
                  </a:cubicBezTo>
                  <a:cubicBezTo>
                    <a:pt x="215946" y="112751"/>
                    <a:pt x="202187" y="106635"/>
                    <a:pt x="183077" y="106635"/>
                  </a:cubicBezTo>
                  <a:cubicBezTo>
                    <a:pt x="160909" y="106635"/>
                    <a:pt x="143327" y="116573"/>
                    <a:pt x="132626" y="135683"/>
                  </a:cubicBezTo>
                  <a:cubicBezTo>
                    <a:pt x="121159" y="154793"/>
                    <a:pt x="115808" y="180783"/>
                    <a:pt x="115808" y="212889"/>
                  </a:cubicBezTo>
                  <a:lnTo>
                    <a:pt x="115808" y="374944"/>
                  </a:lnTo>
                  <a:lnTo>
                    <a:pt x="5733" y="374944"/>
                  </a:lnTo>
                  <a:lnTo>
                    <a:pt x="5733" y="179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2" name="Google Shape;1502;p86"/>
            <p:cNvSpPr/>
            <p:nvPr/>
          </p:nvSpPr>
          <p:spPr>
            <a:xfrm>
              <a:off x="3328911"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7099" y="147914"/>
                  </a:moveTo>
                  <a:cubicBezTo>
                    <a:pt x="276335" y="141798"/>
                    <a:pt x="274042" y="135683"/>
                    <a:pt x="270220" y="128803"/>
                  </a:cubicBezTo>
                  <a:cubicBezTo>
                    <a:pt x="266398" y="121924"/>
                    <a:pt x="261047" y="115808"/>
                    <a:pt x="254931" y="110458"/>
                  </a:cubicBezTo>
                  <a:cubicBezTo>
                    <a:pt x="248052" y="105107"/>
                    <a:pt x="240407" y="100520"/>
                    <a:pt x="230470" y="96698"/>
                  </a:cubicBezTo>
                  <a:cubicBezTo>
                    <a:pt x="221297" y="92876"/>
                    <a:pt x="210595"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3" name="Google Shape;1503;p86"/>
            <p:cNvSpPr/>
            <p:nvPr/>
          </p:nvSpPr>
          <p:spPr>
            <a:xfrm>
              <a:off x="3700415" y="2963236"/>
              <a:ext cx="191103" cy="160526"/>
            </a:xfrm>
            <a:custGeom>
              <a:avLst/>
              <a:gdLst/>
              <a:ahLst/>
              <a:cxnLst/>
              <a:rect l="l" t="t" r="r" b="b"/>
              <a:pathLst>
                <a:path w="191103" h="160526" extrusionOk="0">
                  <a:moveTo>
                    <a:pt x="95934" y="5733"/>
                  </a:moveTo>
                  <a:lnTo>
                    <a:pt x="5733" y="161673"/>
                  </a:lnTo>
                  <a:lnTo>
                    <a:pt x="186134" y="16167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504" name="Google Shape;1504;p86"/>
          <p:cNvGrpSpPr/>
          <p:nvPr/>
        </p:nvGrpSpPr>
        <p:grpSpPr>
          <a:xfrm>
            <a:off x="5935605" y="419549"/>
            <a:ext cx="2488095" cy="3964900"/>
            <a:chOff x="5681775" y="783192"/>
            <a:chExt cx="2174528" cy="3465216"/>
          </a:xfrm>
        </p:grpSpPr>
        <p:sp>
          <p:nvSpPr>
            <p:cNvPr id="1505" name="Google Shape;1505;p86"/>
            <p:cNvSpPr/>
            <p:nvPr/>
          </p:nvSpPr>
          <p:spPr>
            <a:xfrm>
              <a:off x="5681775" y="783192"/>
              <a:ext cx="2174528" cy="3465216"/>
            </a:xfrm>
            <a:custGeom>
              <a:avLst/>
              <a:gdLst/>
              <a:ahLst/>
              <a:cxnLst/>
              <a:rect l="l" t="t" r="r" b="b"/>
              <a:pathLst>
                <a:path w="2174528" h="3465216" extrusionOk="0">
                  <a:moveTo>
                    <a:pt x="2173827" y="152217"/>
                  </a:moveTo>
                  <a:cubicBezTo>
                    <a:pt x="2173827" y="73653"/>
                    <a:pt x="2110695" y="10522"/>
                    <a:pt x="2032132" y="10522"/>
                  </a:cubicBezTo>
                  <a:lnTo>
                    <a:pt x="152217" y="10522"/>
                  </a:lnTo>
                  <a:cubicBezTo>
                    <a:pt x="73653" y="10522"/>
                    <a:pt x="10522" y="73653"/>
                    <a:pt x="10522" y="152217"/>
                  </a:cubicBezTo>
                  <a:lnTo>
                    <a:pt x="10522" y="2538587"/>
                  </a:lnTo>
                  <a:cubicBezTo>
                    <a:pt x="10522" y="2562436"/>
                    <a:pt x="16134" y="2584883"/>
                    <a:pt x="25954" y="2607330"/>
                  </a:cubicBezTo>
                  <a:lnTo>
                    <a:pt x="25954" y="2607330"/>
                  </a:lnTo>
                  <a:cubicBezTo>
                    <a:pt x="30163" y="2615747"/>
                    <a:pt x="34372" y="2622762"/>
                    <a:pt x="38580" y="2629777"/>
                  </a:cubicBezTo>
                  <a:cubicBezTo>
                    <a:pt x="46998" y="2642403"/>
                    <a:pt x="56818" y="2653626"/>
                    <a:pt x="69445" y="2663447"/>
                  </a:cubicBezTo>
                  <a:lnTo>
                    <a:pt x="1002387" y="3435054"/>
                  </a:lnTo>
                  <a:cubicBezTo>
                    <a:pt x="1029043" y="3456097"/>
                    <a:pt x="1059907" y="3467321"/>
                    <a:pt x="1092174" y="3467321"/>
                  </a:cubicBezTo>
                  <a:cubicBezTo>
                    <a:pt x="1124442" y="3467321"/>
                    <a:pt x="1156709" y="3456097"/>
                    <a:pt x="1181961" y="3435054"/>
                  </a:cubicBezTo>
                  <a:lnTo>
                    <a:pt x="2114904" y="2663447"/>
                  </a:lnTo>
                  <a:cubicBezTo>
                    <a:pt x="2127530" y="2653626"/>
                    <a:pt x="2137351" y="2642403"/>
                    <a:pt x="2145768" y="2629777"/>
                  </a:cubicBezTo>
                  <a:lnTo>
                    <a:pt x="2145768" y="2629777"/>
                  </a:lnTo>
                  <a:cubicBezTo>
                    <a:pt x="2145768" y="2629777"/>
                    <a:pt x="2145768" y="2629777"/>
                    <a:pt x="2145768" y="2629777"/>
                  </a:cubicBezTo>
                  <a:cubicBezTo>
                    <a:pt x="2149977" y="2622762"/>
                    <a:pt x="2154186" y="2615747"/>
                    <a:pt x="2158395" y="2608733"/>
                  </a:cubicBezTo>
                  <a:lnTo>
                    <a:pt x="2158395" y="2608733"/>
                  </a:lnTo>
                  <a:cubicBezTo>
                    <a:pt x="2168215" y="2587689"/>
                    <a:pt x="2173827" y="2563839"/>
                    <a:pt x="2173827" y="2539990"/>
                  </a:cubicBezTo>
                  <a:lnTo>
                    <a:pt x="2173827" y="152217"/>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506" name="Google Shape;1506;p86"/>
            <p:cNvGrpSpPr/>
            <p:nvPr/>
          </p:nvGrpSpPr>
          <p:grpSpPr>
            <a:xfrm>
              <a:off x="6200856" y="995033"/>
              <a:ext cx="1148992" cy="401235"/>
              <a:chOff x="6200856" y="995033"/>
              <a:chExt cx="1148992" cy="401235"/>
            </a:xfrm>
          </p:grpSpPr>
          <p:sp>
            <p:nvSpPr>
              <p:cNvPr id="1507" name="Google Shape;1507;p86"/>
              <p:cNvSpPr/>
              <p:nvPr/>
            </p:nvSpPr>
            <p:spPr>
              <a:xfrm>
                <a:off x="6200856" y="995033"/>
                <a:ext cx="126262" cy="168350"/>
              </a:xfrm>
              <a:custGeom>
                <a:avLst/>
                <a:gdLst/>
                <a:ahLst/>
                <a:cxnLst/>
                <a:rect l="l" t="t" r="r" b="b"/>
                <a:pathLst>
                  <a:path w="126262" h="168350" extrusionOk="0">
                    <a:moveTo>
                      <a:pt x="10522" y="10522"/>
                    </a:moveTo>
                    <a:lnTo>
                      <a:pt x="75056" y="10522"/>
                    </a:lnTo>
                    <a:cubicBezTo>
                      <a:pt x="82071" y="10522"/>
                      <a:pt x="89085" y="11925"/>
                      <a:pt x="94697" y="13328"/>
                    </a:cubicBezTo>
                    <a:cubicBezTo>
                      <a:pt x="100309" y="16134"/>
                      <a:pt x="105921" y="18939"/>
                      <a:pt x="110129" y="21745"/>
                    </a:cubicBezTo>
                    <a:cubicBezTo>
                      <a:pt x="114338" y="25954"/>
                      <a:pt x="118547" y="30163"/>
                      <a:pt x="119950" y="34372"/>
                    </a:cubicBezTo>
                    <a:cubicBezTo>
                      <a:pt x="122756" y="39983"/>
                      <a:pt x="124159" y="44192"/>
                      <a:pt x="124159" y="49804"/>
                    </a:cubicBezTo>
                    <a:cubicBezTo>
                      <a:pt x="124159" y="58221"/>
                      <a:pt x="121353" y="65236"/>
                      <a:pt x="117144" y="72250"/>
                    </a:cubicBezTo>
                    <a:cubicBezTo>
                      <a:pt x="112935" y="79265"/>
                      <a:pt x="107324" y="82071"/>
                      <a:pt x="101712" y="84877"/>
                    </a:cubicBezTo>
                    <a:lnTo>
                      <a:pt x="101712" y="87683"/>
                    </a:lnTo>
                    <a:cubicBezTo>
                      <a:pt x="110129" y="90488"/>
                      <a:pt x="117144" y="96100"/>
                      <a:pt x="121353" y="101712"/>
                    </a:cubicBezTo>
                    <a:cubicBezTo>
                      <a:pt x="125561" y="108726"/>
                      <a:pt x="128367" y="115741"/>
                      <a:pt x="128367" y="125561"/>
                    </a:cubicBezTo>
                    <a:cubicBezTo>
                      <a:pt x="128367" y="132576"/>
                      <a:pt x="126964" y="138188"/>
                      <a:pt x="124159" y="143799"/>
                    </a:cubicBezTo>
                    <a:cubicBezTo>
                      <a:pt x="121353" y="149411"/>
                      <a:pt x="117144" y="153620"/>
                      <a:pt x="112935" y="157829"/>
                    </a:cubicBezTo>
                    <a:cubicBezTo>
                      <a:pt x="108726" y="162037"/>
                      <a:pt x="101712" y="164843"/>
                      <a:pt x="96100" y="166246"/>
                    </a:cubicBezTo>
                    <a:cubicBezTo>
                      <a:pt x="90488" y="167649"/>
                      <a:pt x="82071" y="169052"/>
                      <a:pt x="75056" y="169052"/>
                    </a:cubicBezTo>
                    <a:lnTo>
                      <a:pt x="10522" y="169052"/>
                    </a:lnTo>
                    <a:lnTo>
                      <a:pt x="10522" y="10522"/>
                    </a:lnTo>
                    <a:close/>
                    <a:moveTo>
                      <a:pt x="72250" y="73653"/>
                    </a:moveTo>
                    <a:cubicBezTo>
                      <a:pt x="77862" y="73653"/>
                      <a:pt x="83474" y="72250"/>
                      <a:pt x="86280" y="69445"/>
                    </a:cubicBezTo>
                    <a:cubicBezTo>
                      <a:pt x="89085" y="66639"/>
                      <a:pt x="91891" y="62430"/>
                      <a:pt x="91891" y="56818"/>
                    </a:cubicBezTo>
                    <a:cubicBezTo>
                      <a:pt x="91891" y="51207"/>
                      <a:pt x="90488" y="46998"/>
                      <a:pt x="86280" y="44192"/>
                    </a:cubicBezTo>
                    <a:cubicBezTo>
                      <a:pt x="83474" y="41386"/>
                      <a:pt x="77862" y="39983"/>
                      <a:pt x="72250" y="39983"/>
                    </a:cubicBezTo>
                    <a:lnTo>
                      <a:pt x="44192" y="39983"/>
                    </a:lnTo>
                    <a:lnTo>
                      <a:pt x="44192" y="72250"/>
                    </a:lnTo>
                    <a:lnTo>
                      <a:pt x="72250" y="72250"/>
                    </a:lnTo>
                    <a:close/>
                    <a:moveTo>
                      <a:pt x="75056" y="139591"/>
                    </a:moveTo>
                    <a:cubicBezTo>
                      <a:pt x="89085" y="139591"/>
                      <a:pt x="96100" y="133979"/>
                      <a:pt x="96100" y="121353"/>
                    </a:cubicBezTo>
                    <a:cubicBezTo>
                      <a:pt x="96100" y="108726"/>
                      <a:pt x="89085" y="103115"/>
                      <a:pt x="73653" y="103115"/>
                    </a:cubicBezTo>
                    <a:lnTo>
                      <a:pt x="44192" y="103115"/>
                    </a:lnTo>
                    <a:lnTo>
                      <a:pt x="44192" y="138188"/>
                    </a:lnTo>
                    <a:lnTo>
                      <a:pt x="75056" y="13818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8" name="Google Shape;1508;p86"/>
              <p:cNvSpPr/>
              <p:nvPr/>
            </p:nvSpPr>
            <p:spPr>
              <a:xfrm>
                <a:off x="6332731"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8221"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8"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9" name="Google Shape;1509;p86"/>
              <p:cNvSpPr/>
              <p:nvPr/>
            </p:nvSpPr>
            <p:spPr>
              <a:xfrm>
                <a:off x="6513707" y="995033"/>
                <a:ext cx="56116" cy="168350"/>
              </a:xfrm>
              <a:custGeom>
                <a:avLst/>
                <a:gdLst/>
                <a:ahLst/>
                <a:cxnLst/>
                <a:rect l="l" t="t" r="r" b="b"/>
                <a:pathLst>
                  <a:path w="56116" h="168350" extrusionOk="0">
                    <a:moveTo>
                      <a:pt x="10522" y="10522"/>
                    </a:moveTo>
                    <a:lnTo>
                      <a:pt x="45595" y="10522"/>
                    </a:lnTo>
                    <a:lnTo>
                      <a:pt x="45595" y="170455"/>
                    </a:lnTo>
                    <a:lnTo>
                      <a:pt x="10522" y="170455"/>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0" name="Google Shape;1510;p86"/>
              <p:cNvSpPr/>
              <p:nvPr/>
            </p:nvSpPr>
            <p:spPr>
              <a:xfrm>
                <a:off x="6576839" y="1042733"/>
                <a:ext cx="126262" cy="126262"/>
              </a:xfrm>
              <a:custGeom>
                <a:avLst/>
                <a:gdLst/>
                <a:ahLst/>
                <a:cxnLst/>
                <a:rect l="l" t="t" r="r" b="b"/>
                <a:pathLst>
                  <a:path w="126262" h="126262" extrusionOk="0">
                    <a:moveTo>
                      <a:pt x="39983" y="27357"/>
                    </a:moveTo>
                    <a:lnTo>
                      <a:pt x="42789" y="27357"/>
                    </a:lnTo>
                    <a:cubicBezTo>
                      <a:pt x="49804" y="16134"/>
                      <a:pt x="61027" y="10522"/>
                      <a:pt x="76459" y="10522"/>
                    </a:cubicBezTo>
                    <a:cubicBezTo>
                      <a:pt x="90488" y="10522"/>
                      <a:pt x="100309" y="14731"/>
                      <a:pt x="107323" y="23148"/>
                    </a:cubicBezTo>
                    <a:cubicBezTo>
                      <a:pt x="114338" y="31566"/>
                      <a:pt x="117144" y="42789"/>
                      <a:pt x="117144" y="58221"/>
                    </a:cubicBezTo>
                    <a:lnTo>
                      <a:pt x="117144" y="122756"/>
                    </a:lnTo>
                    <a:lnTo>
                      <a:pt x="83474" y="122756"/>
                    </a:lnTo>
                    <a:lnTo>
                      <a:pt x="83474" y="61027"/>
                    </a:lnTo>
                    <a:cubicBezTo>
                      <a:pt x="83474" y="55415"/>
                      <a:pt x="82071" y="49804"/>
                      <a:pt x="79265" y="46998"/>
                    </a:cubicBezTo>
                    <a:cubicBezTo>
                      <a:pt x="76459" y="42789"/>
                      <a:pt x="72250" y="41386"/>
                      <a:pt x="66639" y="41386"/>
                    </a:cubicBezTo>
                    <a:cubicBezTo>
                      <a:pt x="59624" y="41386"/>
                      <a:pt x="52610" y="44192"/>
                      <a:pt x="49804" y="49804"/>
                    </a:cubicBezTo>
                    <a:cubicBezTo>
                      <a:pt x="46998" y="55415"/>
                      <a:pt x="44192" y="63833"/>
                      <a:pt x="44192" y="72250"/>
                    </a:cubicBezTo>
                    <a:lnTo>
                      <a:pt x="44192" y="122756"/>
                    </a:lnTo>
                    <a:lnTo>
                      <a:pt x="10522" y="122756"/>
                    </a:lnTo>
                    <a:lnTo>
                      <a:pt x="10522" y="13328"/>
                    </a:lnTo>
                    <a:lnTo>
                      <a:pt x="41386" y="13328"/>
                    </a:lnTo>
                    <a:lnTo>
                      <a:pt x="41386" y="273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1" name="Google Shape;1511;p86"/>
              <p:cNvSpPr/>
              <p:nvPr/>
            </p:nvSpPr>
            <p:spPr>
              <a:xfrm>
                <a:off x="6691879" y="1011868"/>
                <a:ext cx="98204" cy="154321"/>
              </a:xfrm>
              <a:custGeom>
                <a:avLst/>
                <a:gdLst/>
                <a:ahLst/>
                <a:cxnLst/>
                <a:rect l="l" t="t" r="r" b="b"/>
                <a:pathLst>
                  <a:path w="98204" h="154321" extrusionOk="0">
                    <a:moveTo>
                      <a:pt x="30163" y="72250"/>
                    </a:moveTo>
                    <a:lnTo>
                      <a:pt x="10522" y="72250"/>
                    </a:lnTo>
                    <a:lnTo>
                      <a:pt x="10522" y="44192"/>
                    </a:lnTo>
                    <a:lnTo>
                      <a:pt x="30163" y="44192"/>
                    </a:lnTo>
                    <a:lnTo>
                      <a:pt x="30163" y="10522"/>
                    </a:lnTo>
                    <a:lnTo>
                      <a:pt x="63833" y="10522"/>
                    </a:lnTo>
                    <a:lnTo>
                      <a:pt x="63833" y="44192"/>
                    </a:lnTo>
                    <a:lnTo>
                      <a:pt x="90488" y="44192"/>
                    </a:lnTo>
                    <a:lnTo>
                      <a:pt x="90488" y="72250"/>
                    </a:lnTo>
                    <a:lnTo>
                      <a:pt x="63833" y="72250"/>
                    </a:lnTo>
                    <a:lnTo>
                      <a:pt x="63833" y="110129"/>
                    </a:lnTo>
                    <a:cubicBezTo>
                      <a:pt x="63833" y="112935"/>
                      <a:pt x="63833" y="114338"/>
                      <a:pt x="65236" y="117144"/>
                    </a:cubicBezTo>
                    <a:cubicBezTo>
                      <a:pt x="65236" y="118547"/>
                      <a:pt x="66639" y="121353"/>
                      <a:pt x="68042" y="122756"/>
                    </a:cubicBezTo>
                    <a:cubicBezTo>
                      <a:pt x="70848" y="124159"/>
                      <a:pt x="73653" y="125561"/>
                      <a:pt x="76459" y="125561"/>
                    </a:cubicBezTo>
                    <a:cubicBezTo>
                      <a:pt x="79265" y="125561"/>
                      <a:pt x="80668" y="125561"/>
                      <a:pt x="82071" y="124159"/>
                    </a:cubicBezTo>
                    <a:cubicBezTo>
                      <a:pt x="83474" y="124159"/>
                      <a:pt x="84877" y="122756"/>
                      <a:pt x="86280" y="121353"/>
                    </a:cubicBezTo>
                    <a:lnTo>
                      <a:pt x="96100" y="150814"/>
                    </a:lnTo>
                    <a:cubicBezTo>
                      <a:pt x="91891" y="152217"/>
                      <a:pt x="87683" y="153620"/>
                      <a:pt x="83474" y="155023"/>
                    </a:cubicBezTo>
                    <a:cubicBezTo>
                      <a:pt x="79265" y="156426"/>
                      <a:pt x="73653" y="156426"/>
                      <a:pt x="69445" y="156426"/>
                    </a:cubicBezTo>
                    <a:cubicBezTo>
                      <a:pt x="58221" y="156426"/>
                      <a:pt x="48401" y="152217"/>
                      <a:pt x="41386" y="146605"/>
                    </a:cubicBezTo>
                    <a:cubicBezTo>
                      <a:pt x="37177" y="142397"/>
                      <a:pt x="34372" y="138188"/>
                      <a:pt x="32969" y="132576"/>
                    </a:cubicBezTo>
                    <a:cubicBezTo>
                      <a:pt x="31566" y="126964"/>
                      <a:pt x="30163" y="121353"/>
                      <a:pt x="30163" y="114338"/>
                    </a:cubicBezTo>
                    <a:lnTo>
                      <a:pt x="30163"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2" name="Google Shape;1512;p86"/>
              <p:cNvSpPr/>
              <p:nvPr/>
            </p:nvSpPr>
            <p:spPr>
              <a:xfrm>
                <a:off x="6784471"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8221"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9"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3" name="Google Shape;1513;p86"/>
              <p:cNvSpPr/>
              <p:nvPr/>
            </p:nvSpPr>
            <p:spPr>
              <a:xfrm>
                <a:off x="6913540" y="1041330"/>
                <a:ext cx="98204" cy="126262"/>
              </a:xfrm>
              <a:custGeom>
                <a:avLst/>
                <a:gdLst/>
                <a:ahLst/>
                <a:cxnLst/>
                <a:rect l="l" t="t" r="r" b="b"/>
                <a:pathLst>
                  <a:path w="98204" h="126262" extrusionOk="0">
                    <a:moveTo>
                      <a:pt x="11925" y="14731"/>
                    </a:moveTo>
                    <a:lnTo>
                      <a:pt x="42789" y="14731"/>
                    </a:lnTo>
                    <a:lnTo>
                      <a:pt x="42789" y="28760"/>
                    </a:lnTo>
                    <a:lnTo>
                      <a:pt x="45595" y="28760"/>
                    </a:lnTo>
                    <a:cubicBezTo>
                      <a:pt x="48401" y="24551"/>
                      <a:pt x="52610" y="20342"/>
                      <a:pt x="58221" y="16134"/>
                    </a:cubicBezTo>
                    <a:cubicBezTo>
                      <a:pt x="63833" y="13328"/>
                      <a:pt x="69445" y="10522"/>
                      <a:pt x="76459" y="10522"/>
                    </a:cubicBezTo>
                    <a:cubicBezTo>
                      <a:pt x="80668" y="10522"/>
                      <a:pt x="83474" y="10522"/>
                      <a:pt x="86280" y="11925"/>
                    </a:cubicBezTo>
                    <a:cubicBezTo>
                      <a:pt x="89085" y="13328"/>
                      <a:pt x="91891" y="13328"/>
                      <a:pt x="93294" y="14731"/>
                    </a:cubicBezTo>
                    <a:lnTo>
                      <a:pt x="84877" y="44192"/>
                    </a:lnTo>
                    <a:cubicBezTo>
                      <a:pt x="83474" y="42789"/>
                      <a:pt x="80668" y="42789"/>
                      <a:pt x="79265" y="41386"/>
                    </a:cubicBezTo>
                    <a:cubicBezTo>
                      <a:pt x="76459" y="41386"/>
                      <a:pt x="73653" y="39983"/>
                      <a:pt x="70847" y="39983"/>
                    </a:cubicBezTo>
                    <a:cubicBezTo>
                      <a:pt x="62430" y="39983"/>
                      <a:pt x="56818" y="42789"/>
                      <a:pt x="51207" y="48401"/>
                    </a:cubicBezTo>
                    <a:cubicBezTo>
                      <a:pt x="46998" y="54012"/>
                      <a:pt x="44192" y="62430"/>
                      <a:pt x="44192" y="70848"/>
                    </a:cubicBezTo>
                    <a:lnTo>
                      <a:pt x="44192" y="121353"/>
                    </a:lnTo>
                    <a:lnTo>
                      <a:pt x="10522" y="121353"/>
                    </a:lnTo>
                    <a:lnTo>
                      <a:pt x="10522" y="14731"/>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4" name="Google Shape;1514;p86"/>
              <p:cNvSpPr/>
              <p:nvPr/>
            </p:nvSpPr>
            <p:spPr>
              <a:xfrm>
                <a:off x="7010342" y="1042733"/>
                <a:ext cx="126262" cy="126262"/>
              </a:xfrm>
              <a:custGeom>
                <a:avLst/>
                <a:gdLst/>
                <a:ahLst/>
                <a:cxnLst/>
                <a:rect l="l" t="t" r="r" b="b"/>
                <a:pathLst>
                  <a:path w="126262" h="126262" extrusionOk="0">
                    <a:moveTo>
                      <a:pt x="39983" y="27357"/>
                    </a:moveTo>
                    <a:lnTo>
                      <a:pt x="42789" y="27357"/>
                    </a:lnTo>
                    <a:cubicBezTo>
                      <a:pt x="49804" y="16134"/>
                      <a:pt x="61027" y="10522"/>
                      <a:pt x="76459" y="10522"/>
                    </a:cubicBezTo>
                    <a:cubicBezTo>
                      <a:pt x="90489" y="10522"/>
                      <a:pt x="100309" y="14731"/>
                      <a:pt x="107324" y="23148"/>
                    </a:cubicBezTo>
                    <a:cubicBezTo>
                      <a:pt x="114338" y="31566"/>
                      <a:pt x="117144" y="42789"/>
                      <a:pt x="117144" y="58221"/>
                    </a:cubicBezTo>
                    <a:lnTo>
                      <a:pt x="117144" y="122756"/>
                    </a:lnTo>
                    <a:lnTo>
                      <a:pt x="83474" y="122756"/>
                    </a:lnTo>
                    <a:lnTo>
                      <a:pt x="83474" y="61027"/>
                    </a:lnTo>
                    <a:cubicBezTo>
                      <a:pt x="83474" y="55415"/>
                      <a:pt x="82071" y="49804"/>
                      <a:pt x="79265" y="46998"/>
                    </a:cubicBezTo>
                    <a:cubicBezTo>
                      <a:pt x="76459" y="42789"/>
                      <a:pt x="72250" y="41386"/>
                      <a:pt x="66639" y="41386"/>
                    </a:cubicBezTo>
                    <a:cubicBezTo>
                      <a:pt x="59624" y="41386"/>
                      <a:pt x="52610" y="44192"/>
                      <a:pt x="49804" y="49804"/>
                    </a:cubicBezTo>
                    <a:cubicBezTo>
                      <a:pt x="46998" y="55415"/>
                      <a:pt x="44192" y="63833"/>
                      <a:pt x="44192" y="72250"/>
                    </a:cubicBezTo>
                    <a:lnTo>
                      <a:pt x="44192" y="122756"/>
                    </a:lnTo>
                    <a:lnTo>
                      <a:pt x="10522" y="122756"/>
                    </a:lnTo>
                    <a:lnTo>
                      <a:pt x="10522" y="13328"/>
                    </a:lnTo>
                    <a:lnTo>
                      <a:pt x="41386" y="13328"/>
                    </a:lnTo>
                    <a:lnTo>
                      <a:pt x="41386" y="273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5" name="Google Shape;1515;p86"/>
              <p:cNvSpPr/>
              <p:nvPr/>
            </p:nvSpPr>
            <p:spPr>
              <a:xfrm>
                <a:off x="7132396"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6818"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8"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6" name="Google Shape;1516;p86"/>
              <p:cNvSpPr/>
              <p:nvPr/>
            </p:nvSpPr>
            <p:spPr>
              <a:xfrm>
                <a:off x="7251644" y="1011868"/>
                <a:ext cx="98204" cy="154321"/>
              </a:xfrm>
              <a:custGeom>
                <a:avLst/>
                <a:gdLst/>
                <a:ahLst/>
                <a:cxnLst/>
                <a:rect l="l" t="t" r="r" b="b"/>
                <a:pathLst>
                  <a:path w="98204" h="154321" extrusionOk="0">
                    <a:moveTo>
                      <a:pt x="30163" y="72250"/>
                    </a:moveTo>
                    <a:lnTo>
                      <a:pt x="10522" y="72250"/>
                    </a:lnTo>
                    <a:lnTo>
                      <a:pt x="10522" y="44192"/>
                    </a:lnTo>
                    <a:lnTo>
                      <a:pt x="30163" y="44192"/>
                    </a:lnTo>
                    <a:lnTo>
                      <a:pt x="30163" y="10522"/>
                    </a:lnTo>
                    <a:lnTo>
                      <a:pt x="63833" y="10522"/>
                    </a:lnTo>
                    <a:lnTo>
                      <a:pt x="63833" y="44192"/>
                    </a:lnTo>
                    <a:lnTo>
                      <a:pt x="90488" y="44192"/>
                    </a:lnTo>
                    <a:lnTo>
                      <a:pt x="90488" y="72250"/>
                    </a:lnTo>
                    <a:lnTo>
                      <a:pt x="63833" y="72250"/>
                    </a:lnTo>
                    <a:lnTo>
                      <a:pt x="63833" y="110129"/>
                    </a:lnTo>
                    <a:cubicBezTo>
                      <a:pt x="63833" y="112935"/>
                      <a:pt x="63833" y="114338"/>
                      <a:pt x="65236" y="117144"/>
                    </a:cubicBezTo>
                    <a:cubicBezTo>
                      <a:pt x="65236" y="118547"/>
                      <a:pt x="66639" y="121353"/>
                      <a:pt x="68042" y="122756"/>
                    </a:cubicBezTo>
                    <a:cubicBezTo>
                      <a:pt x="70847" y="124159"/>
                      <a:pt x="73653" y="125561"/>
                      <a:pt x="76459" y="125561"/>
                    </a:cubicBezTo>
                    <a:cubicBezTo>
                      <a:pt x="79265" y="125561"/>
                      <a:pt x="80668" y="125561"/>
                      <a:pt x="82071" y="124159"/>
                    </a:cubicBezTo>
                    <a:cubicBezTo>
                      <a:pt x="83474" y="124159"/>
                      <a:pt x="84877" y="122756"/>
                      <a:pt x="86280" y="121353"/>
                    </a:cubicBezTo>
                    <a:lnTo>
                      <a:pt x="96100" y="150814"/>
                    </a:lnTo>
                    <a:cubicBezTo>
                      <a:pt x="91891" y="152217"/>
                      <a:pt x="87683" y="153620"/>
                      <a:pt x="83474" y="155023"/>
                    </a:cubicBezTo>
                    <a:cubicBezTo>
                      <a:pt x="79265" y="156426"/>
                      <a:pt x="73653" y="156426"/>
                      <a:pt x="69445" y="156426"/>
                    </a:cubicBezTo>
                    <a:cubicBezTo>
                      <a:pt x="58221" y="156426"/>
                      <a:pt x="48401" y="152217"/>
                      <a:pt x="41386" y="146605"/>
                    </a:cubicBezTo>
                    <a:cubicBezTo>
                      <a:pt x="37177" y="142397"/>
                      <a:pt x="34372" y="138188"/>
                      <a:pt x="32969" y="132576"/>
                    </a:cubicBezTo>
                    <a:cubicBezTo>
                      <a:pt x="31566" y="126964"/>
                      <a:pt x="30163" y="121353"/>
                      <a:pt x="30163" y="114338"/>
                    </a:cubicBezTo>
                    <a:lnTo>
                      <a:pt x="30163"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7" name="Google Shape;1517;p86"/>
              <p:cNvSpPr/>
              <p:nvPr/>
            </p:nvSpPr>
            <p:spPr>
              <a:xfrm>
                <a:off x="6451979" y="1213889"/>
                <a:ext cx="126262" cy="182379"/>
              </a:xfrm>
              <a:custGeom>
                <a:avLst/>
                <a:gdLst/>
                <a:ahLst/>
                <a:cxnLst/>
                <a:rect l="l" t="t" r="r" b="b"/>
                <a:pathLst>
                  <a:path w="126262" h="182379" extrusionOk="0">
                    <a:moveTo>
                      <a:pt x="70848" y="178873"/>
                    </a:moveTo>
                    <a:cubicBezTo>
                      <a:pt x="55415" y="178873"/>
                      <a:pt x="42789" y="174664"/>
                      <a:pt x="32969" y="166246"/>
                    </a:cubicBezTo>
                    <a:cubicBezTo>
                      <a:pt x="21745" y="157829"/>
                      <a:pt x="14731" y="146605"/>
                      <a:pt x="10522" y="132576"/>
                    </a:cubicBezTo>
                    <a:lnTo>
                      <a:pt x="42789" y="119950"/>
                    </a:lnTo>
                    <a:cubicBezTo>
                      <a:pt x="44192" y="126964"/>
                      <a:pt x="48401" y="133979"/>
                      <a:pt x="52610" y="138188"/>
                    </a:cubicBezTo>
                    <a:cubicBezTo>
                      <a:pt x="56818" y="142397"/>
                      <a:pt x="63833" y="145202"/>
                      <a:pt x="72250" y="145202"/>
                    </a:cubicBezTo>
                    <a:cubicBezTo>
                      <a:pt x="75056" y="145202"/>
                      <a:pt x="77862" y="145202"/>
                      <a:pt x="79265" y="143799"/>
                    </a:cubicBezTo>
                    <a:cubicBezTo>
                      <a:pt x="82071" y="143799"/>
                      <a:pt x="83474" y="142397"/>
                      <a:pt x="86280" y="140994"/>
                    </a:cubicBezTo>
                    <a:cubicBezTo>
                      <a:pt x="87683" y="139591"/>
                      <a:pt x="89085" y="138188"/>
                      <a:pt x="90488" y="136785"/>
                    </a:cubicBezTo>
                    <a:cubicBezTo>
                      <a:pt x="91891" y="135382"/>
                      <a:pt x="91891" y="132576"/>
                      <a:pt x="91891" y="129770"/>
                    </a:cubicBezTo>
                    <a:cubicBezTo>
                      <a:pt x="91891" y="126964"/>
                      <a:pt x="91891" y="125561"/>
                      <a:pt x="90488" y="122756"/>
                    </a:cubicBezTo>
                    <a:cubicBezTo>
                      <a:pt x="89085" y="119950"/>
                      <a:pt x="87683" y="118547"/>
                      <a:pt x="86280" y="117144"/>
                    </a:cubicBezTo>
                    <a:cubicBezTo>
                      <a:pt x="83474" y="115741"/>
                      <a:pt x="80668" y="112935"/>
                      <a:pt x="77862" y="111532"/>
                    </a:cubicBezTo>
                    <a:cubicBezTo>
                      <a:pt x="73653" y="110129"/>
                      <a:pt x="69445" y="107323"/>
                      <a:pt x="63833" y="105921"/>
                    </a:cubicBezTo>
                    <a:lnTo>
                      <a:pt x="54012" y="101712"/>
                    </a:lnTo>
                    <a:cubicBezTo>
                      <a:pt x="49804" y="100309"/>
                      <a:pt x="45595" y="97503"/>
                      <a:pt x="41386" y="96100"/>
                    </a:cubicBezTo>
                    <a:cubicBezTo>
                      <a:pt x="37177" y="93294"/>
                      <a:pt x="32969" y="90488"/>
                      <a:pt x="28760" y="86280"/>
                    </a:cubicBezTo>
                    <a:cubicBezTo>
                      <a:pt x="24551" y="82071"/>
                      <a:pt x="21745" y="77862"/>
                      <a:pt x="20342" y="73653"/>
                    </a:cubicBezTo>
                    <a:cubicBezTo>
                      <a:pt x="17537" y="69445"/>
                      <a:pt x="17537" y="63833"/>
                      <a:pt x="17537" y="56818"/>
                    </a:cubicBezTo>
                    <a:cubicBezTo>
                      <a:pt x="17537" y="49804"/>
                      <a:pt x="18939" y="44192"/>
                      <a:pt x="21745" y="38580"/>
                    </a:cubicBezTo>
                    <a:cubicBezTo>
                      <a:pt x="24551" y="32969"/>
                      <a:pt x="27357" y="27357"/>
                      <a:pt x="32969" y="24551"/>
                    </a:cubicBezTo>
                    <a:cubicBezTo>
                      <a:pt x="38580" y="21745"/>
                      <a:pt x="42789" y="17537"/>
                      <a:pt x="49804" y="14731"/>
                    </a:cubicBezTo>
                    <a:cubicBezTo>
                      <a:pt x="56818" y="11925"/>
                      <a:pt x="63833" y="10522"/>
                      <a:pt x="70848" y="10522"/>
                    </a:cubicBezTo>
                    <a:cubicBezTo>
                      <a:pt x="79265" y="10522"/>
                      <a:pt x="86280" y="11925"/>
                      <a:pt x="91891" y="13328"/>
                    </a:cubicBezTo>
                    <a:cubicBezTo>
                      <a:pt x="97503" y="16134"/>
                      <a:pt x="103115" y="17537"/>
                      <a:pt x="107323" y="21745"/>
                    </a:cubicBezTo>
                    <a:cubicBezTo>
                      <a:pt x="111532" y="24551"/>
                      <a:pt x="114338" y="28760"/>
                      <a:pt x="117144" y="32969"/>
                    </a:cubicBezTo>
                    <a:cubicBezTo>
                      <a:pt x="119950" y="37177"/>
                      <a:pt x="121353" y="41386"/>
                      <a:pt x="122756" y="45595"/>
                    </a:cubicBezTo>
                    <a:lnTo>
                      <a:pt x="93294" y="58221"/>
                    </a:lnTo>
                    <a:cubicBezTo>
                      <a:pt x="91891" y="54012"/>
                      <a:pt x="89085" y="49804"/>
                      <a:pt x="84877" y="46998"/>
                    </a:cubicBezTo>
                    <a:cubicBezTo>
                      <a:pt x="80668" y="44192"/>
                      <a:pt x="75056" y="42789"/>
                      <a:pt x="68042" y="42789"/>
                    </a:cubicBezTo>
                    <a:cubicBezTo>
                      <a:pt x="62430" y="42789"/>
                      <a:pt x="56818" y="44192"/>
                      <a:pt x="54012" y="46998"/>
                    </a:cubicBezTo>
                    <a:cubicBezTo>
                      <a:pt x="51207" y="49804"/>
                      <a:pt x="48401" y="52610"/>
                      <a:pt x="48401" y="56818"/>
                    </a:cubicBezTo>
                    <a:cubicBezTo>
                      <a:pt x="48401" y="61027"/>
                      <a:pt x="49804" y="63833"/>
                      <a:pt x="54012" y="68042"/>
                    </a:cubicBezTo>
                    <a:cubicBezTo>
                      <a:pt x="58221" y="70848"/>
                      <a:pt x="63833" y="73653"/>
                      <a:pt x="73653" y="77862"/>
                    </a:cubicBezTo>
                    <a:lnTo>
                      <a:pt x="83474" y="80668"/>
                    </a:lnTo>
                    <a:cubicBezTo>
                      <a:pt x="97503" y="84877"/>
                      <a:pt x="107323" y="91891"/>
                      <a:pt x="114338" y="98906"/>
                    </a:cubicBezTo>
                    <a:cubicBezTo>
                      <a:pt x="121353" y="107323"/>
                      <a:pt x="125561" y="117144"/>
                      <a:pt x="125561" y="129770"/>
                    </a:cubicBezTo>
                    <a:cubicBezTo>
                      <a:pt x="125561" y="138188"/>
                      <a:pt x="124159" y="145202"/>
                      <a:pt x="119950" y="150814"/>
                    </a:cubicBezTo>
                    <a:cubicBezTo>
                      <a:pt x="117144" y="156426"/>
                      <a:pt x="112935" y="162037"/>
                      <a:pt x="107323" y="166246"/>
                    </a:cubicBezTo>
                    <a:cubicBezTo>
                      <a:pt x="101712" y="170455"/>
                      <a:pt x="96100" y="173261"/>
                      <a:pt x="89085" y="174664"/>
                    </a:cubicBezTo>
                    <a:cubicBezTo>
                      <a:pt x="83474" y="177470"/>
                      <a:pt x="76459" y="178873"/>
                      <a:pt x="70848" y="17887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8" name="Google Shape;1518;p86"/>
              <p:cNvSpPr/>
              <p:nvPr/>
            </p:nvSpPr>
            <p:spPr>
              <a:xfrm>
                <a:off x="6585257" y="1265797"/>
                <a:ext cx="196409" cy="126262"/>
              </a:xfrm>
              <a:custGeom>
                <a:avLst/>
                <a:gdLst/>
                <a:ahLst/>
                <a:cxnLst/>
                <a:rect l="l" t="t" r="r" b="b"/>
                <a:pathLst>
                  <a:path w="196409" h="126262" extrusionOk="0">
                    <a:moveTo>
                      <a:pt x="11925" y="13328"/>
                    </a:moveTo>
                    <a:lnTo>
                      <a:pt x="42789" y="13328"/>
                    </a:lnTo>
                    <a:lnTo>
                      <a:pt x="42789" y="27357"/>
                    </a:lnTo>
                    <a:lnTo>
                      <a:pt x="45595" y="27357"/>
                    </a:lnTo>
                    <a:cubicBezTo>
                      <a:pt x="49804" y="21745"/>
                      <a:pt x="54012" y="17537"/>
                      <a:pt x="59624" y="14731"/>
                    </a:cubicBezTo>
                    <a:cubicBezTo>
                      <a:pt x="65236" y="11925"/>
                      <a:pt x="72250" y="10522"/>
                      <a:pt x="79265" y="10522"/>
                    </a:cubicBezTo>
                    <a:cubicBezTo>
                      <a:pt x="87683" y="10522"/>
                      <a:pt x="94697" y="11925"/>
                      <a:pt x="100309" y="16134"/>
                    </a:cubicBezTo>
                    <a:cubicBezTo>
                      <a:pt x="105921" y="20342"/>
                      <a:pt x="110129" y="24551"/>
                      <a:pt x="111532" y="30163"/>
                    </a:cubicBezTo>
                    <a:cubicBezTo>
                      <a:pt x="114338" y="24551"/>
                      <a:pt x="119950" y="20342"/>
                      <a:pt x="125561" y="16134"/>
                    </a:cubicBezTo>
                    <a:cubicBezTo>
                      <a:pt x="131173" y="11925"/>
                      <a:pt x="139591" y="10522"/>
                      <a:pt x="148008" y="10522"/>
                    </a:cubicBezTo>
                    <a:cubicBezTo>
                      <a:pt x="155023" y="10522"/>
                      <a:pt x="160634" y="11925"/>
                      <a:pt x="164843" y="13328"/>
                    </a:cubicBezTo>
                    <a:cubicBezTo>
                      <a:pt x="169052" y="14731"/>
                      <a:pt x="173261" y="18939"/>
                      <a:pt x="177470" y="21745"/>
                    </a:cubicBezTo>
                    <a:cubicBezTo>
                      <a:pt x="180275" y="25954"/>
                      <a:pt x="183081" y="30163"/>
                      <a:pt x="184484" y="35774"/>
                    </a:cubicBezTo>
                    <a:cubicBezTo>
                      <a:pt x="187290" y="41386"/>
                      <a:pt x="187290" y="46998"/>
                      <a:pt x="187290" y="54012"/>
                    </a:cubicBezTo>
                    <a:lnTo>
                      <a:pt x="187290" y="122756"/>
                    </a:lnTo>
                    <a:lnTo>
                      <a:pt x="153620" y="122756"/>
                    </a:lnTo>
                    <a:lnTo>
                      <a:pt x="153620" y="59624"/>
                    </a:lnTo>
                    <a:cubicBezTo>
                      <a:pt x="153620" y="54012"/>
                      <a:pt x="152217" y="49804"/>
                      <a:pt x="149411" y="45595"/>
                    </a:cubicBezTo>
                    <a:cubicBezTo>
                      <a:pt x="146605" y="42789"/>
                      <a:pt x="142397" y="39983"/>
                      <a:pt x="138188" y="39983"/>
                    </a:cubicBezTo>
                    <a:cubicBezTo>
                      <a:pt x="131173" y="39983"/>
                      <a:pt x="125561" y="42789"/>
                      <a:pt x="121353" y="48401"/>
                    </a:cubicBezTo>
                    <a:cubicBezTo>
                      <a:pt x="117144" y="54012"/>
                      <a:pt x="115741" y="62430"/>
                      <a:pt x="115741" y="72250"/>
                    </a:cubicBezTo>
                    <a:lnTo>
                      <a:pt x="115741" y="121353"/>
                    </a:lnTo>
                    <a:lnTo>
                      <a:pt x="82071" y="121353"/>
                    </a:lnTo>
                    <a:lnTo>
                      <a:pt x="82071" y="58221"/>
                    </a:lnTo>
                    <a:cubicBezTo>
                      <a:pt x="82071" y="52610"/>
                      <a:pt x="80668" y="48401"/>
                      <a:pt x="77862" y="44192"/>
                    </a:cubicBezTo>
                    <a:cubicBezTo>
                      <a:pt x="75056" y="41386"/>
                      <a:pt x="70847" y="38580"/>
                      <a:pt x="65236" y="38580"/>
                    </a:cubicBezTo>
                    <a:cubicBezTo>
                      <a:pt x="58221" y="38580"/>
                      <a:pt x="52610" y="41386"/>
                      <a:pt x="49804" y="46998"/>
                    </a:cubicBezTo>
                    <a:cubicBezTo>
                      <a:pt x="46998" y="52610"/>
                      <a:pt x="44192" y="61027"/>
                      <a:pt x="44192" y="70848"/>
                    </a:cubicBezTo>
                    <a:lnTo>
                      <a:pt x="44192" y="119950"/>
                    </a:lnTo>
                    <a:lnTo>
                      <a:pt x="10522" y="119950"/>
                    </a:lnTo>
                    <a:lnTo>
                      <a:pt x="10522" y="1332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9" name="Google Shape;1519;p86"/>
              <p:cNvSpPr/>
              <p:nvPr/>
            </p:nvSpPr>
            <p:spPr>
              <a:xfrm>
                <a:off x="6776054" y="1264394"/>
                <a:ext cx="126262" cy="126262"/>
              </a:xfrm>
              <a:custGeom>
                <a:avLst/>
                <a:gdLst/>
                <a:ahLst/>
                <a:cxnLst/>
                <a:rect l="l" t="t" r="r" b="b"/>
                <a:pathLst>
                  <a:path w="126262" h="126262" extrusionOk="0">
                    <a:moveTo>
                      <a:pt x="83474" y="114338"/>
                    </a:moveTo>
                    <a:lnTo>
                      <a:pt x="80668" y="114338"/>
                    </a:lnTo>
                    <a:cubicBezTo>
                      <a:pt x="76459" y="118547"/>
                      <a:pt x="73653" y="121353"/>
                      <a:pt x="68042" y="124159"/>
                    </a:cubicBezTo>
                    <a:cubicBezTo>
                      <a:pt x="63833" y="126964"/>
                      <a:pt x="58221" y="128367"/>
                      <a:pt x="51207" y="128367"/>
                    </a:cubicBezTo>
                    <a:cubicBezTo>
                      <a:pt x="45595" y="128367"/>
                      <a:pt x="39983" y="126964"/>
                      <a:pt x="35775" y="125561"/>
                    </a:cubicBezTo>
                    <a:cubicBezTo>
                      <a:pt x="31566" y="124159"/>
                      <a:pt x="27357" y="121353"/>
                      <a:pt x="23148" y="118547"/>
                    </a:cubicBezTo>
                    <a:cubicBezTo>
                      <a:pt x="18939" y="115741"/>
                      <a:pt x="16134" y="111532"/>
                      <a:pt x="14731" y="107324"/>
                    </a:cubicBezTo>
                    <a:cubicBezTo>
                      <a:pt x="11925" y="101712"/>
                      <a:pt x="10522" y="96100"/>
                      <a:pt x="10522" y="90488"/>
                    </a:cubicBezTo>
                    <a:cubicBezTo>
                      <a:pt x="10522" y="84877"/>
                      <a:pt x="11925" y="79265"/>
                      <a:pt x="13328" y="75056"/>
                    </a:cubicBezTo>
                    <a:cubicBezTo>
                      <a:pt x="14731" y="70848"/>
                      <a:pt x="18939" y="66639"/>
                      <a:pt x="23148" y="63833"/>
                    </a:cubicBezTo>
                    <a:cubicBezTo>
                      <a:pt x="27357" y="61027"/>
                      <a:pt x="31566" y="58221"/>
                      <a:pt x="37177" y="56818"/>
                    </a:cubicBezTo>
                    <a:cubicBezTo>
                      <a:pt x="42789" y="55415"/>
                      <a:pt x="48401" y="54013"/>
                      <a:pt x="54012" y="54013"/>
                    </a:cubicBezTo>
                    <a:cubicBezTo>
                      <a:pt x="61027" y="54013"/>
                      <a:pt x="66639" y="54013"/>
                      <a:pt x="70848" y="55415"/>
                    </a:cubicBezTo>
                    <a:cubicBezTo>
                      <a:pt x="75056" y="56818"/>
                      <a:pt x="79265" y="56818"/>
                      <a:pt x="82071" y="58221"/>
                    </a:cubicBezTo>
                    <a:lnTo>
                      <a:pt x="82071" y="55415"/>
                    </a:lnTo>
                    <a:cubicBezTo>
                      <a:pt x="82071" y="51207"/>
                      <a:pt x="80668" y="46998"/>
                      <a:pt x="76459" y="42789"/>
                    </a:cubicBezTo>
                    <a:cubicBezTo>
                      <a:pt x="72250" y="39983"/>
                      <a:pt x="66639" y="37177"/>
                      <a:pt x="61027" y="37177"/>
                    </a:cubicBezTo>
                    <a:cubicBezTo>
                      <a:pt x="51207" y="37177"/>
                      <a:pt x="42789" y="41386"/>
                      <a:pt x="35775" y="48401"/>
                    </a:cubicBezTo>
                    <a:lnTo>
                      <a:pt x="13328" y="32969"/>
                    </a:lnTo>
                    <a:cubicBezTo>
                      <a:pt x="18939" y="25954"/>
                      <a:pt x="27357" y="20342"/>
                      <a:pt x="35775" y="16134"/>
                    </a:cubicBezTo>
                    <a:cubicBezTo>
                      <a:pt x="44192" y="11925"/>
                      <a:pt x="52610" y="10522"/>
                      <a:pt x="63833" y="10522"/>
                    </a:cubicBezTo>
                    <a:cubicBezTo>
                      <a:pt x="82071" y="10522"/>
                      <a:pt x="94697" y="14731"/>
                      <a:pt x="104518" y="23148"/>
                    </a:cubicBezTo>
                    <a:cubicBezTo>
                      <a:pt x="112935" y="31566"/>
                      <a:pt x="118547" y="42789"/>
                      <a:pt x="118547" y="59624"/>
                    </a:cubicBezTo>
                    <a:lnTo>
                      <a:pt x="118547" y="124159"/>
                    </a:lnTo>
                    <a:lnTo>
                      <a:pt x="84877" y="124159"/>
                    </a:lnTo>
                    <a:lnTo>
                      <a:pt x="84877" y="114338"/>
                    </a:lnTo>
                    <a:close/>
                    <a:moveTo>
                      <a:pt x="83474" y="80668"/>
                    </a:moveTo>
                    <a:cubicBezTo>
                      <a:pt x="80668" y="79265"/>
                      <a:pt x="76459" y="77862"/>
                      <a:pt x="73653" y="77862"/>
                    </a:cubicBezTo>
                    <a:cubicBezTo>
                      <a:pt x="69445" y="77862"/>
                      <a:pt x="66639" y="76459"/>
                      <a:pt x="62430" y="76459"/>
                    </a:cubicBezTo>
                    <a:cubicBezTo>
                      <a:pt x="56818" y="76459"/>
                      <a:pt x="52610" y="77862"/>
                      <a:pt x="48401" y="80668"/>
                    </a:cubicBezTo>
                    <a:cubicBezTo>
                      <a:pt x="45595" y="83474"/>
                      <a:pt x="44192" y="86280"/>
                      <a:pt x="44192" y="90488"/>
                    </a:cubicBezTo>
                    <a:cubicBezTo>
                      <a:pt x="44192" y="94697"/>
                      <a:pt x="45595" y="97503"/>
                      <a:pt x="48401" y="100309"/>
                    </a:cubicBezTo>
                    <a:cubicBezTo>
                      <a:pt x="51207" y="103115"/>
                      <a:pt x="55415" y="103115"/>
                      <a:pt x="59624" y="103115"/>
                    </a:cubicBezTo>
                    <a:cubicBezTo>
                      <a:pt x="63833" y="103115"/>
                      <a:pt x="66639" y="103115"/>
                      <a:pt x="69445" y="101712"/>
                    </a:cubicBezTo>
                    <a:cubicBezTo>
                      <a:pt x="72250" y="100309"/>
                      <a:pt x="75056" y="98906"/>
                      <a:pt x="76459" y="96100"/>
                    </a:cubicBezTo>
                    <a:cubicBezTo>
                      <a:pt x="77862" y="94697"/>
                      <a:pt x="79265" y="91891"/>
                      <a:pt x="80668" y="89086"/>
                    </a:cubicBezTo>
                    <a:cubicBezTo>
                      <a:pt x="82071" y="86280"/>
                      <a:pt x="83474" y="83474"/>
                      <a:pt x="83474" y="80668"/>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0" name="Google Shape;1520;p86"/>
              <p:cNvSpPr/>
              <p:nvPr/>
            </p:nvSpPr>
            <p:spPr>
              <a:xfrm>
                <a:off x="6903720" y="1234933"/>
                <a:ext cx="182379" cy="154321"/>
              </a:xfrm>
              <a:custGeom>
                <a:avLst/>
                <a:gdLst/>
                <a:ahLst/>
                <a:cxnLst/>
                <a:rect l="l" t="t" r="r" b="b"/>
                <a:pathLst>
                  <a:path w="182379" h="154321" extrusionOk="0">
                    <a:moveTo>
                      <a:pt x="10522" y="45595"/>
                    </a:moveTo>
                    <a:lnTo>
                      <a:pt x="41386" y="45595"/>
                    </a:lnTo>
                    <a:lnTo>
                      <a:pt x="41386" y="59624"/>
                    </a:lnTo>
                    <a:lnTo>
                      <a:pt x="44192" y="59624"/>
                    </a:lnTo>
                    <a:cubicBezTo>
                      <a:pt x="46998" y="55415"/>
                      <a:pt x="51207" y="51207"/>
                      <a:pt x="56818" y="46998"/>
                    </a:cubicBezTo>
                    <a:cubicBezTo>
                      <a:pt x="62430" y="44192"/>
                      <a:pt x="68042" y="41386"/>
                      <a:pt x="75056" y="41386"/>
                    </a:cubicBezTo>
                    <a:cubicBezTo>
                      <a:pt x="77862" y="41386"/>
                      <a:pt x="80668" y="41386"/>
                      <a:pt x="82071" y="41386"/>
                    </a:cubicBezTo>
                    <a:cubicBezTo>
                      <a:pt x="83474" y="41386"/>
                      <a:pt x="84877" y="41386"/>
                      <a:pt x="86280" y="42789"/>
                    </a:cubicBezTo>
                    <a:lnTo>
                      <a:pt x="86280" y="75056"/>
                    </a:lnTo>
                    <a:cubicBezTo>
                      <a:pt x="84877" y="73653"/>
                      <a:pt x="82071" y="73653"/>
                      <a:pt x="80668" y="72250"/>
                    </a:cubicBezTo>
                    <a:cubicBezTo>
                      <a:pt x="77862" y="72250"/>
                      <a:pt x="75056" y="70848"/>
                      <a:pt x="72250" y="70848"/>
                    </a:cubicBezTo>
                    <a:cubicBezTo>
                      <a:pt x="63833" y="70848"/>
                      <a:pt x="56818" y="73653"/>
                      <a:pt x="51207" y="79265"/>
                    </a:cubicBezTo>
                    <a:cubicBezTo>
                      <a:pt x="45595" y="84877"/>
                      <a:pt x="44192" y="91891"/>
                      <a:pt x="44192" y="101712"/>
                    </a:cubicBezTo>
                    <a:lnTo>
                      <a:pt x="44192" y="152217"/>
                    </a:lnTo>
                    <a:lnTo>
                      <a:pt x="10522" y="152217"/>
                    </a:lnTo>
                    <a:lnTo>
                      <a:pt x="10522" y="45595"/>
                    </a:lnTo>
                    <a:close/>
                    <a:moveTo>
                      <a:pt x="117144" y="72250"/>
                    </a:moveTo>
                    <a:lnTo>
                      <a:pt x="97503" y="72250"/>
                    </a:lnTo>
                    <a:lnTo>
                      <a:pt x="97503" y="44192"/>
                    </a:lnTo>
                    <a:lnTo>
                      <a:pt x="117144" y="44192"/>
                    </a:lnTo>
                    <a:lnTo>
                      <a:pt x="117144" y="10522"/>
                    </a:lnTo>
                    <a:lnTo>
                      <a:pt x="150814" y="10522"/>
                    </a:lnTo>
                    <a:lnTo>
                      <a:pt x="150814" y="44192"/>
                    </a:lnTo>
                    <a:lnTo>
                      <a:pt x="177470" y="44192"/>
                    </a:lnTo>
                    <a:lnTo>
                      <a:pt x="177470" y="72250"/>
                    </a:lnTo>
                    <a:lnTo>
                      <a:pt x="150814" y="72250"/>
                    </a:lnTo>
                    <a:lnTo>
                      <a:pt x="150814" y="110129"/>
                    </a:lnTo>
                    <a:cubicBezTo>
                      <a:pt x="150814" y="112935"/>
                      <a:pt x="150814" y="114338"/>
                      <a:pt x="152217" y="117144"/>
                    </a:cubicBezTo>
                    <a:cubicBezTo>
                      <a:pt x="152217" y="118547"/>
                      <a:pt x="153620" y="121353"/>
                      <a:pt x="155023" y="122756"/>
                    </a:cubicBezTo>
                    <a:cubicBezTo>
                      <a:pt x="157829" y="124159"/>
                      <a:pt x="160635" y="125561"/>
                      <a:pt x="163440" y="125561"/>
                    </a:cubicBezTo>
                    <a:cubicBezTo>
                      <a:pt x="166246" y="125561"/>
                      <a:pt x="167649" y="125561"/>
                      <a:pt x="169052" y="124159"/>
                    </a:cubicBezTo>
                    <a:cubicBezTo>
                      <a:pt x="170455" y="124159"/>
                      <a:pt x="171858" y="122756"/>
                      <a:pt x="173261" y="121353"/>
                    </a:cubicBezTo>
                    <a:lnTo>
                      <a:pt x="183081" y="150814"/>
                    </a:lnTo>
                    <a:cubicBezTo>
                      <a:pt x="178872" y="152217"/>
                      <a:pt x="174664" y="153620"/>
                      <a:pt x="170455" y="155023"/>
                    </a:cubicBezTo>
                    <a:cubicBezTo>
                      <a:pt x="166246" y="156426"/>
                      <a:pt x="160635" y="156426"/>
                      <a:pt x="156426" y="156426"/>
                    </a:cubicBezTo>
                    <a:cubicBezTo>
                      <a:pt x="145202" y="156426"/>
                      <a:pt x="135382" y="152217"/>
                      <a:pt x="128367" y="146605"/>
                    </a:cubicBezTo>
                    <a:cubicBezTo>
                      <a:pt x="124159" y="142397"/>
                      <a:pt x="121353" y="138188"/>
                      <a:pt x="119950" y="132576"/>
                    </a:cubicBezTo>
                    <a:cubicBezTo>
                      <a:pt x="118547" y="126964"/>
                      <a:pt x="117144" y="121353"/>
                      <a:pt x="117144" y="114338"/>
                    </a:cubicBezTo>
                    <a:lnTo>
                      <a:pt x="117144"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521" name="Google Shape;1521;p86"/>
            <p:cNvSpPr/>
            <p:nvPr/>
          </p:nvSpPr>
          <p:spPr>
            <a:xfrm>
              <a:off x="5799620" y="2832861"/>
              <a:ext cx="1936031" cy="1024132"/>
            </a:xfrm>
            <a:custGeom>
              <a:avLst/>
              <a:gdLst/>
              <a:ahLst/>
              <a:cxnLst/>
              <a:rect l="l" t="t" r="r" b="b"/>
              <a:pathLst>
                <a:path w="1936031" h="1024132" extrusionOk="0">
                  <a:moveTo>
                    <a:pt x="1926913" y="528200"/>
                  </a:moveTo>
                  <a:cubicBezTo>
                    <a:pt x="1931121" y="521185"/>
                    <a:pt x="1935330" y="515574"/>
                    <a:pt x="1938136" y="508559"/>
                  </a:cubicBezTo>
                  <a:lnTo>
                    <a:pt x="974329" y="10522"/>
                  </a:lnTo>
                  <a:lnTo>
                    <a:pt x="10522" y="508559"/>
                  </a:lnTo>
                  <a:cubicBezTo>
                    <a:pt x="13328" y="515574"/>
                    <a:pt x="17537" y="522588"/>
                    <a:pt x="21745" y="528200"/>
                  </a:cubicBezTo>
                  <a:lnTo>
                    <a:pt x="974329" y="1020625"/>
                  </a:lnTo>
                  <a:lnTo>
                    <a:pt x="1926913" y="52820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2" name="Google Shape;1522;p86"/>
            <p:cNvSpPr/>
            <p:nvPr/>
          </p:nvSpPr>
          <p:spPr>
            <a:xfrm>
              <a:off x="5810844" y="3350539"/>
              <a:ext cx="968015" cy="771606"/>
            </a:xfrm>
            <a:custGeom>
              <a:avLst/>
              <a:gdLst/>
              <a:ahLst/>
              <a:cxnLst/>
              <a:rect l="l" t="t" r="r" b="b"/>
              <a:pathLst>
                <a:path w="968015" h="771606" extrusionOk="0">
                  <a:moveTo>
                    <a:pt x="10522" y="10522"/>
                  </a:moveTo>
                  <a:cubicBezTo>
                    <a:pt x="17537" y="21745"/>
                    <a:pt x="27357" y="32969"/>
                    <a:pt x="38580" y="41386"/>
                  </a:cubicBezTo>
                  <a:lnTo>
                    <a:pt x="881736" y="740041"/>
                  </a:lnTo>
                  <a:cubicBezTo>
                    <a:pt x="905586" y="759682"/>
                    <a:pt x="933644" y="769503"/>
                    <a:pt x="963106" y="769503"/>
                  </a:cubicBezTo>
                  <a:lnTo>
                    <a:pt x="963106" y="502947"/>
                  </a:lnTo>
                  <a:lnTo>
                    <a:pt x="10522" y="10522"/>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3" name="Google Shape;1523;p86"/>
            <p:cNvSpPr/>
            <p:nvPr/>
          </p:nvSpPr>
          <p:spPr>
            <a:xfrm>
              <a:off x="6763427" y="3349136"/>
              <a:ext cx="968015" cy="771606"/>
            </a:xfrm>
            <a:custGeom>
              <a:avLst/>
              <a:gdLst/>
              <a:ahLst/>
              <a:cxnLst/>
              <a:rect l="l" t="t" r="r" b="b"/>
              <a:pathLst>
                <a:path w="968015" h="771606" extrusionOk="0">
                  <a:moveTo>
                    <a:pt x="91891" y="740041"/>
                  </a:moveTo>
                  <a:lnTo>
                    <a:pt x="935047" y="41386"/>
                  </a:lnTo>
                  <a:cubicBezTo>
                    <a:pt x="946271" y="32969"/>
                    <a:pt x="954688" y="21745"/>
                    <a:pt x="963106" y="10522"/>
                  </a:cubicBezTo>
                  <a:lnTo>
                    <a:pt x="10522" y="502947"/>
                  </a:lnTo>
                  <a:lnTo>
                    <a:pt x="10522" y="769503"/>
                  </a:lnTo>
                  <a:cubicBezTo>
                    <a:pt x="38580" y="769503"/>
                    <a:pt x="68042" y="759682"/>
                    <a:pt x="91891" y="74004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4" name="Google Shape;1524;p86"/>
            <p:cNvSpPr/>
            <p:nvPr/>
          </p:nvSpPr>
          <p:spPr>
            <a:xfrm>
              <a:off x="5896422" y="2859516"/>
              <a:ext cx="1753651" cy="911899"/>
            </a:xfrm>
            <a:custGeom>
              <a:avLst/>
              <a:gdLst/>
              <a:ahLst/>
              <a:cxnLst/>
              <a:rect l="l" t="t" r="r" b="b"/>
              <a:pathLst>
                <a:path w="1753651" h="911899" extrusionOk="0">
                  <a:moveTo>
                    <a:pt x="10522" y="458054"/>
                  </a:moveTo>
                  <a:lnTo>
                    <a:pt x="877527" y="10522"/>
                  </a:lnTo>
                  <a:lnTo>
                    <a:pt x="1744533" y="458054"/>
                  </a:lnTo>
                  <a:lnTo>
                    <a:pt x="877527" y="905586"/>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5" name="Google Shape;1525;p86"/>
            <p:cNvSpPr/>
            <p:nvPr/>
          </p:nvSpPr>
          <p:spPr>
            <a:xfrm>
              <a:off x="5896422" y="3307048"/>
              <a:ext cx="883840" cy="505051"/>
            </a:xfrm>
            <a:custGeom>
              <a:avLst/>
              <a:gdLst/>
              <a:ahLst/>
              <a:cxnLst/>
              <a:rect l="l" t="t" r="r" b="b"/>
              <a:pathLst>
                <a:path w="883840" h="505051" extrusionOk="0">
                  <a:moveTo>
                    <a:pt x="10522" y="49804"/>
                  </a:moveTo>
                  <a:lnTo>
                    <a:pt x="10522" y="10522"/>
                  </a:lnTo>
                  <a:lnTo>
                    <a:pt x="877527" y="458054"/>
                  </a:lnTo>
                  <a:lnTo>
                    <a:pt x="877527" y="49733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6" name="Google Shape;1526;p86"/>
            <p:cNvSpPr/>
            <p:nvPr/>
          </p:nvSpPr>
          <p:spPr>
            <a:xfrm>
              <a:off x="6763427" y="3307048"/>
              <a:ext cx="883840" cy="505051"/>
            </a:xfrm>
            <a:custGeom>
              <a:avLst/>
              <a:gdLst/>
              <a:ahLst/>
              <a:cxnLst/>
              <a:rect l="l" t="t" r="r" b="b"/>
              <a:pathLst>
                <a:path w="883840" h="505051" extrusionOk="0">
                  <a:moveTo>
                    <a:pt x="10522" y="458054"/>
                  </a:moveTo>
                  <a:lnTo>
                    <a:pt x="877527" y="10522"/>
                  </a:lnTo>
                  <a:lnTo>
                    <a:pt x="877527" y="49804"/>
                  </a:lnTo>
                  <a:lnTo>
                    <a:pt x="10522" y="497336"/>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7" name="Google Shape;1527;p86"/>
            <p:cNvSpPr/>
            <p:nvPr/>
          </p:nvSpPr>
          <p:spPr>
            <a:xfrm>
              <a:off x="6203662" y="2752894"/>
              <a:ext cx="154321" cy="84175"/>
            </a:xfrm>
            <a:custGeom>
              <a:avLst/>
              <a:gdLst/>
              <a:ahLst/>
              <a:cxnLst/>
              <a:rect l="l" t="t" r="r" b="b"/>
              <a:pathLst>
                <a:path w="154321" h="84175" extrusionOk="0">
                  <a:moveTo>
                    <a:pt x="10522" y="45595"/>
                  </a:moveTo>
                  <a:lnTo>
                    <a:pt x="77862" y="10522"/>
                  </a:lnTo>
                  <a:lnTo>
                    <a:pt x="145202" y="45595"/>
                  </a:lnTo>
                  <a:lnTo>
                    <a:pt x="77862" y="80668"/>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8" name="Google Shape;1528;p86"/>
            <p:cNvSpPr/>
            <p:nvPr/>
          </p:nvSpPr>
          <p:spPr>
            <a:xfrm>
              <a:off x="6203662" y="2787967"/>
              <a:ext cx="84175" cy="589227"/>
            </a:xfrm>
            <a:custGeom>
              <a:avLst/>
              <a:gdLst/>
              <a:ahLst/>
              <a:cxnLst/>
              <a:rect l="l" t="t" r="r" b="b"/>
              <a:pathLst>
                <a:path w="84175" h="589227" extrusionOk="0">
                  <a:moveTo>
                    <a:pt x="10522" y="549244"/>
                  </a:moveTo>
                  <a:lnTo>
                    <a:pt x="10522" y="10522"/>
                  </a:lnTo>
                  <a:lnTo>
                    <a:pt x="77862" y="45595"/>
                  </a:lnTo>
                  <a:lnTo>
                    <a:pt x="77862" y="584317"/>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29" name="Google Shape;1529;p86"/>
            <p:cNvSpPr/>
            <p:nvPr/>
          </p:nvSpPr>
          <p:spPr>
            <a:xfrm>
              <a:off x="6271002" y="2787967"/>
              <a:ext cx="84175" cy="589227"/>
            </a:xfrm>
            <a:custGeom>
              <a:avLst/>
              <a:gdLst/>
              <a:ahLst/>
              <a:cxnLst/>
              <a:rect l="l" t="t" r="r" b="b"/>
              <a:pathLst>
                <a:path w="84175" h="589227" extrusionOk="0">
                  <a:moveTo>
                    <a:pt x="10522" y="45595"/>
                  </a:moveTo>
                  <a:lnTo>
                    <a:pt x="77862" y="10522"/>
                  </a:lnTo>
                  <a:lnTo>
                    <a:pt x="77862" y="549244"/>
                  </a:lnTo>
                  <a:lnTo>
                    <a:pt x="10522" y="58431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0" name="Google Shape;1530;p86"/>
            <p:cNvSpPr/>
            <p:nvPr/>
          </p:nvSpPr>
          <p:spPr>
            <a:xfrm>
              <a:off x="7123978" y="3019449"/>
              <a:ext cx="252525" cy="140292"/>
            </a:xfrm>
            <a:custGeom>
              <a:avLst/>
              <a:gdLst/>
              <a:ahLst/>
              <a:cxnLst/>
              <a:rect l="l" t="t" r="r" b="b"/>
              <a:pathLst>
                <a:path w="252525" h="140292" extrusionOk="0">
                  <a:moveTo>
                    <a:pt x="10522" y="72251"/>
                  </a:moveTo>
                  <a:lnTo>
                    <a:pt x="131173" y="10522"/>
                  </a:lnTo>
                  <a:lnTo>
                    <a:pt x="250421" y="72251"/>
                  </a:lnTo>
                  <a:lnTo>
                    <a:pt x="131173" y="133979"/>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1" name="Google Shape;1531;p86"/>
            <p:cNvSpPr/>
            <p:nvPr/>
          </p:nvSpPr>
          <p:spPr>
            <a:xfrm>
              <a:off x="7123978" y="3081178"/>
              <a:ext cx="140292" cy="364759"/>
            </a:xfrm>
            <a:custGeom>
              <a:avLst/>
              <a:gdLst/>
              <a:ahLst/>
              <a:cxnLst/>
              <a:rect l="l" t="t" r="r" b="b"/>
              <a:pathLst>
                <a:path w="140292" h="364759" extrusionOk="0">
                  <a:moveTo>
                    <a:pt x="10522" y="293912"/>
                  </a:moveTo>
                  <a:lnTo>
                    <a:pt x="10522" y="10522"/>
                  </a:lnTo>
                  <a:lnTo>
                    <a:pt x="131173" y="72250"/>
                  </a:lnTo>
                  <a:lnTo>
                    <a:pt x="131173" y="35564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2" name="Google Shape;1532;p86"/>
            <p:cNvSpPr/>
            <p:nvPr/>
          </p:nvSpPr>
          <p:spPr>
            <a:xfrm>
              <a:off x="7244630" y="3081178"/>
              <a:ext cx="140292" cy="364759"/>
            </a:xfrm>
            <a:custGeom>
              <a:avLst/>
              <a:gdLst/>
              <a:ahLst/>
              <a:cxnLst/>
              <a:rect l="l" t="t" r="r" b="b"/>
              <a:pathLst>
                <a:path w="140292" h="364759" extrusionOk="0">
                  <a:moveTo>
                    <a:pt x="10522" y="72250"/>
                  </a:moveTo>
                  <a:lnTo>
                    <a:pt x="129770" y="10522"/>
                  </a:lnTo>
                  <a:lnTo>
                    <a:pt x="129770" y="293912"/>
                  </a:lnTo>
                  <a:lnTo>
                    <a:pt x="10522" y="35564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3" name="Google Shape;1533;p86"/>
            <p:cNvSpPr/>
            <p:nvPr/>
          </p:nvSpPr>
          <p:spPr>
            <a:xfrm>
              <a:off x="6123695" y="3048910"/>
              <a:ext cx="434905" cy="238496"/>
            </a:xfrm>
            <a:custGeom>
              <a:avLst/>
              <a:gdLst/>
              <a:ahLst/>
              <a:cxnLst/>
              <a:rect l="l" t="t" r="r" b="b"/>
              <a:pathLst>
                <a:path w="434905" h="238496" extrusionOk="0">
                  <a:moveTo>
                    <a:pt x="432801" y="98906"/>
                  </a:moveTo>
                  <a:lnTo>
                    <a:pt x="260242" y="10522"/>
                  </a:lnTo>
                  <a:lnTo>
                    <a:pt x="10522" y="139591"/>
                  </a:lnTo>
                  <a:lnTo>
                    <a:pt x="183081" y="227975"/>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4" name="Google Shape;1534;p86"/>
            <p:cNvSpPr/>
            <p:nvPr/>
          </p:nvSpPr>
          <p:spPr>
            <a:xfrm>
              <a:off x="6123695" y="3177979"/>
              <a:ext cx="182379" cy="238496"/>
            </a:xfrm>
            <a:custGeom>
              <a:avLst/>
              <a:gdLst/>
              <a:ahLst/>
              <a:cxnLst/>
              <a:rect l="l" t="t" r="r" b="b"/>
              <a:pathLst>
                <a:path w="182379" h="238496" extrusionOk="0">
                  <a:moveTo>
                    <a:pt x="183081" y="98906"/>
                  </a:moveTo>
                  <a:lnTo>
                    <a:pt x="10522" y="10522"/>
                  </a:lnTo>
                  <a:lnTo>
                    <a:pt x="10522" y="143799"/>
                  </a:lnTo>
                  <a:lnTo>
                    <a:pt x="183081" y="232184"/>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5" name="Google Shape;1535;p86"/>
            <p:cNvSpPr/>
            <p:nvPr/>
          </p:nvSpPr>
          <p:spPr>
            <a:xfrm>
              <a:off x="6091428" y="3222873"/>
              <a:ext cx="224467" cy="126262"/>
            </a:xfrm>
            <a:custGeom>
              <a:avLst/>
              <a:gdLst/>
              <a:ahLst/>
              <a:cxnLst/>
              <a:rect l="l" t="t" r="r" b="b"/>
              <a:pathLst>
                <a:path w="224467" h="126262" extrusionOk="0">
                  <a:moveTo>
                    <a:pt x="10522" y="27357"/>
                  </a:moveTo>
                  <a:lnTo>
                    <a:pt x="42789" y="10522"/>
                  </a:lnTo>
                  <a:lnTo>
                    <a:pt x="215348" y="98906"/>
                  </a:lnTo>
                  <a:lnTo>
                    <a:pt x="183081" y="11574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6" name="Google Shape;1536;p86"/>
            <p:cNvSpPr/>
            <p:nvPr/>
          </p:nvSpPr>
          <p:spPr>
            <a:xfrm>
              <a:off x="6091428" y="3239708"/>
              <a:ext cx="182379" cy="196409"/>
            </a:xfrm>
            <a:custGeom>
              <a:avLst/>
              <a:gdLst/>
              <a:ahLst/>
              <a:cxnLst/>
              <a:rect l="l" t="t" r="r" b="b"/>
              <a:pathLst>
                <a:path w="182379" h="196409" extrusionOk="0">
                  <a:moveTo>
                    <a:pt x="183081" y="98906"/>
                  </a:moveTo>
                  <a:lnTo>
                    <a:pt x="10522" y="10522"/>
                  </a:lnTo>
                  <a:lnTo>
                    <a:pt x="10522" y="98906"/>
                  </a:lnTo>
                  <a:lnTo>
                    <a:pt x="183081" y="18729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7" name="Google Shape;1537;p86"/>
            <p:cNvSpPr/>
            <p:nvPr/>
          </p:nvSpPr>
          <p:spPr>
            <a:xfrm>
              <a:off x="6060564" y="3283198"/>
              <a:ext cx="224467" cy="126262"/>
            </a:xfrm>
            <a:custGeom>
              <a:avLst/>
              <a:gdLst/>
              <a:ahLst/>
              <a:cxnLst/>
              <a:rect l="l" t="t" r="r" b="b"/>
              <a:pathLst>
                <a:path w="224467" h="126262" extrusionOk="0">
                  <a:moveTo>
                    <a:pt x="213946" y="98906"/>
                  </a:moveTo>
                  <a:lnTo>
                    <a:pt x="181678" y="115741"/>
                  </a:lnTo>
                  <a:lnTo>
                    <a:pt x="10522" y="27357"/>
                  </a:lnTo>
                  <a:lnTo>
                    <a:pt x="41386" y="10522"/>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8" name="Google Shape;1538;p86"/>
            <p:cNvSpPr/>
            <p:nvPr/>
          </p:nvSpPr>
          <p:spPr>
            <a:xfrm>
              <a:off x="6231720" y="3137294"/>
              <a:ext cx="322671" cy="308642"/>
            </a:xfrm>
            <a:custGeom>
              <a:avLst/>
              <a:gdLst/>
              <a:ahLst/>
              <a:cxnLst/>
              <a:rect l="l" t="t" r="r" b="b"/>
              <a:pathLst>
                <a:path w="322671" h="308642" extrusionOk="0">
                  <a:moveTo>
                    <a:pt x="10522" y="261645"/>
                  </a:moveTo>
                  <a:lnTo>
                    <a:pt x="42789" y="244810"/>
                  </a:lnTo>
                  <a:lnTo>
                    <a:pt x="42789" y="201319"/>
                  </a:lnTo>
                  <a:lnTo>
                    <a:pt x="75056" y="184484"/>
                  </a:lnTo>
                  <a:lnTo>
                    <a:pt x="75056" y="139591"/>
                  </a:lnTo>
                  <a:lnTo>
                    <a:pt x="324776" y="10522"/>
                  </a:lnTo>
                  <a:lnTo>
                    <a:pt x="324776" y="143799"/>
                  </a:lnTo>
                  <a:lnTo>
                    <a:pt x="10522" y="306538"/>
                  </a:lnTo>
                  <a:close/>
                </a:path>
              </a:pathLst>
            </a:custGeom>
            <a:solidFill>
              <a:srgbClr val="4285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39" name="Google Shape;1539;p86"/>
            <p:cNvSpPr/>
            <p:nvPr/>
          </p:nvSpPr>
          <p:spPr>
            <a:xfrm>
              <a:off x="6060564" y="3300033"/>
              <a:ext cx="182379" cy="154321"/>
            </a:xfrm>
            <a:custGeom>
              <a:avLst/>
              <a:gdLst/>
              <a:ahLst/>
              <a:cxnLst/>
              <a:rect l="l" t="t" r="r" b="b"/>
              <a:pathLst>
                <a:path w="182379" h="154321" extrusionOk="0">
                  <a:moveTo>
                    <a:pt x="181678" y="143799"/>
                  </a:moveTo>
                  <a:lnTo>
                    <a:pt x="10522" y="55416"/>
                  </a:lnTo>
                  <a:lnTo>
                    <a:pt x="10522" y="10522"/>
                  </a:lnTo>
                  <a:lnTo>
                    <a:pt x="181678" y="98906"/>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0" name="Google Shape;1540;p86"/>
            <p:cNvSpPr/>
            <p:nvPr/>
          </p:nvSpPr>
          <p:spPr>
            <a:xfrm>
              <a:off x="6957031" y="2615408"/>
              <a:ext cx="308642" cy="322671"/>
            </a:xfrm>
            <a:custGeom>
              <a:avLst/>
              <a:gdLst/>
              <a:ahLst/>
              <a:cxnLst/>
              <a:rect l="l" t="t" r="r" b="b"/>
              <a:pathLst>
                <a:path w="308642" h="322671" extrusionOk="0">
                  <a:moveTo>
                    <a:pt x="10522" y="321970"/>
                  </a:moveTo>
                  <a:lnTo>
                    <a:pt x="118547" y="244810"/>
                  </a:lnTo>
                  <a:lnTo>
                    <a:pt x="298121" y="281286"/>
                  </a:lnTo>
                  <a:lnTo>
                    <a:pt x="298121" y="103115"/>
                  </a:lnTo>
                  <a:lnTo>
                    <a:pt x="118547" y="10522"/>
                  </a:lnTo>
                  <a:lnTo>
                    <a:pt x="118547" y="83474"/>
                  </a:lnTo>
                  <a:lnTo>
                    <a:pt x="10522" y="139591"/>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1" name="Google Shape;1541;p86"/>
            <p:cNvSpPr/>
            <p:nvPr/>
          </p:nvSpPr>
          <p:spPr>
            <a:xfrm>
              <a:off x="6886885" y="2615408"/>
              <a:ext cx="378788" cy="196409"/>
            </a:xfrm>
            <a:custGeom>
              <a:avLst/>
              <a:gdLst/>
              <a:ahLst/>
              <a:cxnLst/>
              <a:rect l="l" t="t" r="r" b="b"/>
              <a:pathLst>
                <a:path w="378788" h="196409" extrusionOk="0">
                  <a:moveTo>
                    <a:pt x="10522" y="103115"/>
                  </a:moveTo>
                  <a:lnTo>
                    <a:pt x="188693" y="10522"/>
                  </a:lnTo>
                  <a:lnTo>
                    <a:pt x="368267" y="103115"/>
                  </a:lnTo>
                  <a:lnTo>
                    <a:pt x="188693" y="195708"/>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2" name="Google Shape;1542;p86"/>
            <p:cNvSpPr/>
            <p:nvPr/>
          </p:nvSpPr>
          <p:spPr>
            <a:xfrm>
              <a:off x="6886885" y="2708000"/>
              <a:ext cx="196409" cy="827723"/>
            </a:xfrm>
            <a:custGeom>
              <a:avLst/>
              <a:gdLst/>
              <a:ahLst/>
              <a:cxnLst/>
              <a:rect l="l" t="t" r="r" b="b"/>
              <a:pathLst>
                <a:path w="196409" h="827723" extrusionOk="0">
                  <a:moveTo>
                    <a:pt x="10522" y="728818"/>
                  </a:moveTo>
                  <a:lnTo>
                    <a:pt x="10522" y="10522"/>
                  </a:lnTo>
                  <a:lnTo>
                    <a:pt x="188693" y="103115"/>
                  </a:lnTo>
                  <a:lnTo>
                    <a:pt x="188693" y="821411"/>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3" name="Google Shape;1543;p86"/>
            <p:cNvSpPr/>
            <p:nvPr/>
          </p:nvSpPr>
          <p:spPr>
            <a:xfrm>
              <a:off x="6458994" y="2017763"/>
              <a:ext cx="617285" cy="322671"/>
            </a:xfrm>
            <a:custGeom>
              <a:avLst/>
              <a:gdLst/>
              <a:ahLst/>
              <a:cxnLst/>
              <a:rect l="l" t="t" r="r" b="b"/>
              <a:pathLst>
                <a:path w="617285" h="322671" extrusionOk="0">
                  <a:moveTo>
                    <a:pt x="10522" y="167649"/>
                  </a:moveTo>
                  <a:lnTo>
                    <a:pt x="313553" y="10522"/>
                  </a:lnTo>
                  <a:lnTo>
                    <a:pt x="616584" y="167649"/>
                  </a:lnTo>
                  <a:lnTo>
                    <a:pt x="313553" y="323373"/>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4" name="Google Shape;1544;p86"/>
            <p:cNvSpPr/>
            <p:nvPr/>
          </p:nvSpPr>
          <p:spPr>
            <a:xfrm>
              <a:off x="6458994" y="2174890"/>
              <a:ext cx="322671" cy="1402921"/>
            </a:xfrm>
            <a:custGeom>
              <a:avLst/>
              <a:gdLst/>
              <a:ahLst/>
              <a:cxnLst/>
              <a:rect l="l" t="t" r="r" b="b"/>
              <a:pathLst>
                <a:path w="322671" h="1402921" extrusionOk="0">
                  <a:moveTo>
                    <a:pt x="10522" y="1240884"/>
                  </a:moveTo>
                  <a:lnTo>
                    <a:pt x="10522" y="10522"/>
                  </a:lnTo>
                  <a:lnTo>
                    <a:pt x="313553" y="166246"/>
                  </a:lnTo>
                  <a:lnTo>
                    <a:pt x="313553" y="1398012"/>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5" name="Google Shape;1545;p86"/>
            <p:cNvSpPr/>
            <p:nvPr/>
          </p:nvSpPr>
          <p:spPr>
            <a:xfrm>
              <a:off x="6762025" y="2174890"/>
              <a:ext cx="322671" cy="1402921"/>
            </a:xfrm>
            <a:custGeom>
              <a:avLst/>
              <a:gdLst/>
              <a:ahLst/>
              <a:cxnLst/>
              <a:rect l="l" t="t" r="r" b="b"/>
              <a:pathLst>
                <a:path w="322671" h="1402921" extrusionOk="0">
                  <a:moveTo>
                    <a:pt x="10522" y="166246"/>
                  </a:moveTo>
                  <a:lnTo>
                    <a:pt x="313553" y="10522"/>
                  </a:lnTo>
                  <a:lnTo>
                    <a:pt x="313553" y="1240884"/>
                  </a:lnTo>
                  <a:lnTo>
                    <a:pt x="10522" y="139801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6" name="Google Shape;1546;p86"/>
            <p:cNvSpPr/>
            <p:nvPr/>
          </p:nvSpPr>
          <p:spPr>
            <a:xfrm>
              <a:off x="7065056" y="2708000"/>
              <a:ext cx="196409" cy="827723"/>
            </a:xfrm>
            <a:custGeom>
              <a:avLst/>
              <a:gdLst/>
              <a:ahLst/>
              <a:cxnLst/>
              <a:rect l="l" t="t" r="r" b="b"/>
              <a:pathLst>
                <a:path w="196409" h="827723" extrusionOk="0">
                  <a:moveTo>
                    <a:pt x="10522" y="103115"/>
                  </a:moveTo>
                  <a:lnTo>
                    <a:pt x="190096" y="10522"/>
                  </a:lnTo>
                  <a:lnTo>
                    <a:pt x="190096" y="728818"/>
                  </a:lnTo>
                  <a:lnTo>
                    <a:pt x="10522" y="821411"/>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7" name="Google Shape;1547;p86"/>
            <p:cNvSpPr/>
            <p:nvPr/>
          </p:nvSpPr>
          <p:spPr>
            <a:xfrm>
              <a:off x="6957031" y="2744476"/>
              <a:ext cx="126262" cy="785636"/>
            </a:xfrm>
            <a:custGeom>
              <a:avLst/>
              <a:gdLst/>
              <a:ahLst/>
              <a:cxnLst/>
              <a:rect l="l" t="t" r="r" b="b"/>
              <a:pathLst>
                <a:path w="126262" h="785636" extrusionOk="0">
                  <a:moveTo>
                    <a:pt x="118547" y="66639"/>
                  </a:moveTo>
                  <a:lnTo>
                    <a:pt x="10522" y="10522"/>
                  </a:lnTo>
                  <a:lnTo>
                    <a:pt x="10522" y="728818"/>
                  </a:lnTo>
                  <a:lnTo>
                    <a:pt x="118547" y="784935"/>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8" name="Google Shape;1548;p86"/>
            <p:cNvSpPr/>
            <p:nvPr/>
          </p:nvSpPr>
          <p:spPr>
            <a:xfrm>
              <a:off x="6338342" y="2418999"/>
              <a:ext cx="252525" cy="140292"/>
            </a:xfrm>
            <a:custGeom>
              <a:avLst/>
              <a:gdLst/>
              <a:ahLst/>
              <a:cxnLst/>
              <a:rect l="l" t="t" r="r" b="b"/>
              <a:pathLst>
                <a:path w="252525" h="140292" extrusionOk="0">
                  <a:moveTo>
                    <a:pt x="10522" y="73653"/>
                  </a:moveTo>
                  <a:lnTo>
                    <a:pt x="131173" y="135382"/>
                  </a:lnTo>
                  <a:lnTo>
                    <a:pt x="251824" y="73653"/>
                  </a:lnTo>
                  <a:lnTo>
                    <a:pt x="131173" y="10522"/>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9" name="Google Shape;1549;p86"/>
            <p:cNvSpPr/>
            <p:nvPr/>
          </p:nvSpPr>
          <p:spPr>
            <a:xfrm>
              <a:off x="6338342" y="2482130"/>
              <a:ext cx="140292" cy="126262"/>
            </a:xfrm>
            <a:custGeom>
              <a:avLst/>
              <a:gdLst/>
              <a:ahLst/>
              <a:cxnLst/>
              <a:rect l="l" t="t" r="r" b="b"/>
              <a:pathLst>
                <a:path w="140292" h="126262" extrusionOk="0">
                  <a:moveTo>
                    <a:pt x="10522" y="10522"/>
                  </a:moveTo>
                  <a:lnTo>
                    <a:pt x="10522" y="62430"/>
                  </a:lnTo>
                  <a:lnTo>
                    <a:pt x="131173" y="124159"/>
                  </a:lnTo>
                  <a:lnTo>
                    <a:pt x="131173" y="72250"/>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50" name="Google Shape;1550;p86"/>
            <p:cNvSpPr/>
            <p:nvPr/>
          </p:nvSpPr>
          <p:spPr>
            <a:xfrm>
              <a:off x="6458994" y="2595767"/>
              <a:ext cx="140292" cy="953986"/>
            </a:xfrm>
            <a:custGeom>
              <a:avLst/>
              <a:gdLst/>
              <a:ahLst/>
              <a:cxnLst/>
              <a:rect l="l" t="t" r="r" b="b"/>
              <a:pathLst>
                <a:path w="140292" h="953986" extrusionOk="0">
                  <a:moveTo>
                    <a:pt x="10522" y="944868"/>
                  </a:moveTo>
                  <a:lnTo>
                    <a:pt x="131173" y="883139"/>
                  </a:lnTo>
                  <a:lnTo>
                    <a:pt x="131173" y="7365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51" name="Google Shape;1551;p86"/>
            <p:cNvSpPr/>
            <p:nvPr/>
          </p:nvSpPr>
          <p:spPr>
            <a:xfrm>
              <a:off x="6458994" y="2482130"/>
              <a:ext cx="140292" cy="196409"/>
            </a:xfrm>
            <a:custGeom>
              <a:avLst/>
              <a:gdLst/>
              <a:ahLst/>
              <a:cxnLst/>
              <a:rect l="l" t="t" r="r" b="b"/>
              <a:pathLst>
                <a:path w="140292" h="196409" extrusionOk="0">
                  <a:moveTo>
                    <a:pt x="10522" y="72250"/>
                  </a:moveTo>
                  <a:lnTo>
                    <a:pt x="10522" y="124159"/>
                  </a:lnTo>
                  <a:lnTo>
                    <a:pt x="131173" y="187290"/>
                  </a:lnTo>
                  <a:lnTo>
                    <a:pt x="131173" y="10522"/>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52" name="Google Shape;1552;p86"/>
            <p:cNvSpPr/>
            <p:nvPr/>
          </p:nvSpPr>
          <p:spPr>
            <a:xfrm>
              <a:off x="6338342" y="2534038"/>
              <a:ext cx="140292" cy="1010103"/>
            </a:xfrm>
            <a:custGeom>
              <a:avLst/>
              <a:gdLst/>
              <a:ahLst/>
              <a:cxnLst/>
              <a:rect l="l" t="t" r="r" b="b"/>
              <a:pathLst>
                <a:path w="140292" h="1010103" extrusionOk="0">
                  <a:moveTo>
                    <a:pt x="10522" y="944868"/>
                  </a:moveTo>
                  <a:lnTo>
                    <a:pt x="131173" y="1006596"/>
                  </a:lnTo>
                  <a:lnTo>
                    <a:pt x="131173" y="72250"/>
                  </a:lnTo>
                  <a:lnTo>
                    <a:pt x="10522" y="10522"/>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553" name="Google Shape;1553;p86"/>
            <p:cNvGrpSpPr/>
            <p:nvPr/>
          </p:nvGrpSpPr>
          <p:grpSpPr>
            <a:xfrm>
              <a:off x="6458994" y="1641780"/>
              <a:ext cx="625702" cy="505051"/>
              <a:chOff x="6458994" y="1641780"/>
              <a:chExt cx="625702" cy="505051"/>
            </a:xfrm>
          </p:grpSpPr>
          <p:sp>
            <p:nvSpPr>
              <p:cNvPr id="1554" name="Google Shape;1554;p86"/>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55" name="Google Shape;1555;p86"/>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556" name="Google Shape;1556;p86"/>
            <p:cNvSpPr/>
            <p:nvPr/>
          </p:nvSpPr>
          <p:spPr>
            <a:xfrm>
              <a:off x="7227794" y="3142906"/>
              <a:ext cx="56116" cy="308642"/>
            </a:xfrm>
            <a:custGeom>
              <a:avLst/>
              <a:gdLst/>
              <a:ahLst/>
              <a:cxnLst/>
              <a:rect l="l" t="t" r="r" b="b"/>
              <a:pathLst>
                <a:path w="56116" h="308642" extrusionOk="0">
                  <a:moveTo>
                    <a:pt x="10522" y="101712"/>
                  </a:moveTo>
                  <a:lnTo>
                    <a:pt x="27357" y="10522"/>
                  </a:lnTo>
                  <a:lnTo>
                    <a:pt x="46998" y="90488"/>
                  </a:lnTo>
                  <a:lnTo>
                    <a:pt x="35775" y="288300"/>
                  </a:lnTo>
                  <a:lnTo>
                    <a:pt x="10522" y="302330"/>
                  </a:lnTo>
                  <a:close/>
                </a:path>
              </a:pathLst>
            </a:custGeom>
            <a:solidFill>
              <a:srgbClr val="4285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57" name="Google Shape;1557;p86"/>
            <p:cNvSpPr/>
            <p:nvPr/>
          </p:nvSpPr>
          <p:spPr>
            <a:xfrm>
              <a:off x="7046818" y="2684151"/>
              <a:ext cx="42087" cy="126262"/>
            </a:xfrm>
            <a:custGeom>
              <a:avLst/>
              <a:gdLst/>
              <a:ahLst/>
              <a:cxnLst/>
              <a:rect l="l" t="t" r="r" b="b"/>
              <a:pathLst>
                <a:path w="42087" h="126262" extrusionOk="0">
                  <a:moveTo>
                    <a:pt x="18939" y="27357"/>
                  </a:moveTo>
                  <a:lnTo>
                    <a:pt x="28760" y="14731"/>
                  </a:lnTo>
                  <a:lnTo>
                    <a:pt x="38580" y="10522"/>
                  </a:lnTo>
                  <a:lnTo>
                    <a:pt x="38580" y="121353"/>
                  </a:lnTo>
                  <a:lnTo>
                    <a:pt x="28760" y="126964"/>
                  </a:lnTo>
                  <a:lnTo>
                    <a:pt x="10522" y="103115"/>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58" name="Google Shape;1558;p86"/>
            <p:cNvSpPr/>
            <p:nvPr/>
          </p:nvSpPr>
          <p:spPr>
            <a:xfrm>
              <a:off x="6957031" y="2744476"/>
              <a:ext cx="126262" cy="196409"/>
            </a:xfrm>
            <a:custGeom>
              <a:avLst/>
              <a:gdLst/>
              <a:ahLst/>
              <a:cxnLst/>
              <a:rect l="l" t="t" r="r" b="b"/>
              <a:pathLst>
                <a:path w="126262" h="196409" extrusionOk="0">
                  <a:moveTo>
                    <a:pt x="10522" y="10522"/>
                  </a:moveTo>
                  <a:lnTo>
                    <a:pt x="10522" y="192902"/>
                  </a:lnTo>
                  <a:lnTo>
                    <a:pt x="118547" y="115741"/>
                  </a:lnTo>
                  <a:lnTo>
                    <a:pt x="118547" y="66639"/>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59" name="Google Shape;1559;p86"/>
            <p:cNvSpPr/>
            <p:nvPr/>
          </p:nvSpPr>
          <p:spPr>
            <a:xfrm>
              <a:off x="7065056" y="2708000"/>
              <a:ext cx="196409" cy="196409"/>
            </a:xfrm>
            <a:custGeom>
              <a:avLst/>
              <a:gdLst/>
              <a:ahLst/>
              <a:cxnLst/>
              <a:rect l="l" t="t" r="r" b="b"/>
              <a:pathLst>
                <a:path w="196409" h="196409" extrusionOk="0">
                  <a:moveTo>
                    <a:pt x="10522" y="103115"/>
                  </a:moveTo>
                  <a:lnTo>
                    <a:pt x="10522" y="152217"/>
                  </a:lnTo>
                  <a:lnTo>
                    <a:pt x="190096" y="188693"/>
                  </a:lnTo>
                  <a:lnTo>
                    <a:pt x="190096" y="10522"/>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60" name="Google Shape;1560;p86"/>
            <p:cNvSpPr/>
            <p:nvPr/>
          </p:nvSpPr>
          <p:spPr>
            <a:xfrm>
              <a:off x="6957031" y="2688360"/>
              <a:ext cx="126262" cy="126262"/>
            </a:xfrm>
            <a:custGeom>
              <a:avLst/>
              <a:gdLst/>
              <a:ahLst/>
              <a:cxnLst/>
              <a:rect l="l" t="t" r="r" b="b"/>
              <a:pathLst>
                <a:path w="126262" h="126262" extrusionOk="0">
                  <a:moveTo>
                    <a:pt x="10522" y="66639"/>
                  </a:moveTo>
                  <a:lnTo>
                    <a:pt x="118547" y="10522"/>
                  </a:lnTo>
                  <a:lnTo>
                    <a:pt x="118547" y="122756"/>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61" name="Google Shape;1561;p86"/>
            <p:cNvSpPr/>
            <p:nvPr/>
          </p:nvSpPr>
          <p:spPr>
            <a:xfrm>
              <a:off x="5776858" y="1195336"/>
              <a:ext cx="1992148" cy="2932106"/>
            </a:xfrm>
            <a:custGeom>
              <a:avLst/>
              <a:gdLst/>
              <a:ahLst/>
              <a:cxnLst/>
              <a:rect l="l" t="t" r="r" b="b"/>
              <a:pathLst>
                <a:path w="1992148" h="2932106" extrusionOk="0">
                  <a:moveTo>
                    <a:pt x="1754669" y="34687"/>
                  </a:moveTo>
                  <a:lnTo>
                    <a:pt x="1960898" y="34687"/>
                  </a:lnTo>
                  <a:lnTo>
                    <a:pt x="1960898" y="2092773"/>
                  </a:lnTo>
                  <a:cubicBezTo>
                    <a:pt x="1960898" y="2139069"/>
                    <a:pt x="1939854" y="2182560"/>
                    <a:pt x="1904781" y="2212021"/>
                  </a:cubicBezTo>
                  <a:lnTo>
                    <a:pt x="1093893" y="2874200"/>
                  </a:lnTo>
                  <a:cubicBezTo>
                    <a:pt x="1037776" y="2920497"/>
                    <a:pt x="956406" y="2920497"/>
                    <a:pt x="900289" y="2874200"/>
                  </a:cubicBezTo>
                  <a:lnTo>
                    <a:pt x="89401" y="2210618"/>
                  </a:lnTo>
                  <a:cubicBezTo>
                    <a:pt x="54328" y="2181157"/>
                    <a:pt x="33284" y="2137666"/>
                    <a:pt x="33284" y="2091370"/>
                  </a:cubicBezTo>
                  <a:lnTo>
                    <a:pt x="33284" y="33284"/>
                  </a:lnTo>
                  <a:lnTo>
                    <a:pt x="239513" y="33284"/>
                  </a:lnTo>
                </a:path>
              </a:pathLst>
            </a:custGeom>
            <a:noFill/>
            <a:ln w="30125" cap="flat" cmpd="sng">
              <a:solidFill>
                <a:srgbClr val="8FE5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562" name="Google Shape;1562;p86"/>
          <p:cNvGrpSpPr/>
          <p:nvPr/>
        </p:nvGrpSpPr>
        <p:grpSpPr>
          <a:xfrm>
            <a:off x="605626" y="3934634"/>
            <a:ext cx="312851" cy="252525"/>
            <a:chOff x="6458994" y="1641780"/>
            <a:chExt cx="625702" cy="505051"/>
          </a:xfrm>
        </p:grpSpPr>
        <p:sp>
          <p:nvSpPr>
            <p:cNvPr id="1563" name="Google Shape;1563;p86"/>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64" name="Google Shape;1564;p86"/>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 name="TextBox 2">
            <a:extLst>
              <a:ext uri="{FF2B5EF4-FFF2-40B4-BE49-F238E27FC236}">
                <a16:creationId xmlns:a16="http://schemas.microsoft.com/office/drawing/2014/main" id="{F253CEDA-4DC9-45F2-B249-E747E0495279}"/>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568"/>
        <p:cNvGrpSpPr/>
        <p:nvPr/>
      </p:nvGrpSpPr>
      <p:grpSpPr>
        <a:xfrm>
          <a:off x="0" y="0"/>
          <a:ext cx="0" cy="0"/>
          <a:chOff x="0" y="0"/>
          <a:chExt cx="0" cy="0"/>
        </a:xfrm>
      </p:grpSpPr>
      <p:pic>
        <p:nvPicPr>
          <p:cNvPr id="1569" name="Google Shape;1569;p87"/>
          <p:cNvPicPr preferRelativeResize="0"/>
          <p:nvPr/>
        </p:nvPicPr>
        <p:blipFill rotWithShape="1">
          <a:blip r:embed="rId4">
            <a:alphaModFix/>
          </a:blip>
          <a:srcRect/>
          <a:stretch/>
        </p:blipFill>
        <p:spPr>
          <a:xfrm flipH="1">
            <a:off x="4697543" y="3048225"/>
            <a:ext cx="692933" cy="242533"/>
          </a:xfrm>
          <a:prstGeom prst="rect">
            <a:avLst/>
          </a:prstGeom>
          <a:noFill/>
          <a:ln>
            <a:noFill/>
          </a:ln>
        </p:spPr>
      </p:pic>
      <p:grpSp>
        <p:nvGrpSpPr>
          <p:cNvPr id="1570" name="Google Shape;1570;p87"/>
          <p:cNvGrpSpPr/>
          <p:nvPr/>
        </p:nvGrpSpPr>
        <p:grpSpPr>
          <a:xfrm>
            <a:off x="4011558" y="790920"/>
            <a:ext cx="379884" cy="379884"/>
            <a:chOff x="3900092" y="1196022"/>
            <a:chExt cx="535500" cy="535500"/>
          </a:xfrm>
        </p:grpSpPr>
        <p:sp>
          <p:nvSpPr>
            <p:cNvPr id="1571" name="Google Shape;1571;p87"/>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572" name="Google Shape;1572;p87"/>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1573" name="Google Shape;1573;p87"/>
          <p:cNvSpPr txBox="1"/>
          <p:nvPr/>
        </p:nvSpPr>
        <p:spPr>
          <a:xfrm>
            <a:off x="4556816" y="673139"/>
            <a:ext cx="27372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1"/>
              </a:buClr>
              <a:buSzPts val="2800"/>
              <a:buFont typeface="Arial"/>
              <a:buNone/>
            </a:pPr>
            <a:r>
              <a:rPr lang="en" sz="2800" i="0" u="none" strike="noStrike" cap="none">
                <a:solidFill>
                  <a:schemeClr val="accent1"/>
                </a:solidFill>
                <a:latin typeface="Google Sans"/>
                <a:ea typeface="Google Sans"/>
                <a:cs typeface="Google Sans"/>
                <a:sym typeface="Google Sans"/>
              </a:rPr>
              <a:t>Identify</a:t>
            </a:r>
            <a:endParaRPr>
              <a:latin typeface="Google Sans"/>
              <a:ea typeface="Google Sans"/>
              <a:cs typeface="Google Sans"/>
              <a:sym typeface="Google Sans"/>
            </a:endParaRPr>
          </a:p>
        </p:txBody>
      </p:sp>
      <p:sp>
        <p:nvSpPr>
          <p:cNvPr id="1574" name="Google Shape;1574;p87"/>
          <p:cNvSpPr txBox="1"/>
          <p:nvPr/>
        </p:nvSpPr>
        <p:spPr>
          <a:xfrm>
            <a:off x="4556816" y="1058624"/>
            <a:ext cx="3385500" cy="73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ways information can be found online about people</a:t>
            </a:r>
            <a:endParaRPr>
              <a:latin typeface="Google Sans"/>
              <a:ea typeface="Google Sans"/>
              <a:cs typeface="Google Sans"/>
              <a:sym typeface="Google Sans"/>
            </a:endParaRPr>
          </a:p>
        </p:txBody>
      </p:sp>
      <p:grpSp>
        <p:nvGrpSpPr>
          <p:cNvPr id="1575" name="Google Shape;1575;p87"/>
          <p:cNvGrpSpPr/>
          <p:nvPr/>
        </p:nvGrpSpPr>
        <p:grpSpPr>
          <a:xfrm>
            <a:off x="4011558" y="2054318"/>
            <a:ext cx="379884" cy="379884"/>
            <a:chOff x="3900092" y="1196022"/>
            <a:chExt cx="535500" cy="535500"/>
          </a:xfrm>
        </p:grpSpPr>
        <p:sp>
          <p:nvSpPr>
            <p:cNvPr id="1576" name="Google Shape;1576;p87"/>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577" name="Google Shape;1577;p87"/>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1578" name="Google Shape;1578;p87"/>
          <p:cNvSpPr txBox="1"/>
          <p:nvPr/>
        </p:nvSpPr>
        <p:spPr>
          <a:xfrm>
            <a:off x="4556816" y="1936537"/>
            <a:ext cx="27372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1"/>
              </a:buClr>
              <a:buSzPts val="2800"/>
              <a:buFont typeface="Arial"/>
              <a:buNone/>
            </a:pPr>
            <a:r>
              <a:rPr lang="en" sz="2800" i="0" u="none" strike="noStrike" cap="none">
                <a:solidFill>
                  <a:schemeClr val="accent1"/>
                </a:solidFill>
                <a:latin typeface="Google Sans"/>
                <a:ea typeface="Google Sans"/>
                <a:cs typeface="Google Sans"/>
                <a:sym typeface="Google Sans"/>
              </a:rPr>
              <a:t>Decide</a:t>
            </a:r>
            <a:endParaRPr>
              <a:latin typeface="Google Sans"/>
              <a:ea typeface="Google Sans"/>
              <a:cs typeface="Google Sans"/>
              <a:sym typeface="Google Sans"/>
            </a:endParaRPr>
          </a:p>
        </p:txBody>
      </p:sp>
      <p:sp>
        <p:nvSpPr>
          <p:cNvPr id="1579" name="Google Shape;1579;p87"/>
          <p:cNvSpPr txBox="1"/>
          <p:nvPr/>
        </p:nvSpPr>
        <p:spPr>
          <a:xfrm>
            <a:off x="4556816" y="2322022"/>
            <a:ext cx="3682500" cy="73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what you know about someone based on their personal data</a:t>
            </a:r>
            <a:endParaRPr>
              <a:latin typeface="Google Sans"/>
              <a:ea typeface="Google Sans"/>
              <a:cs typeface="Google Sans"/>
              <a:sym typeface="Google Sans"/>
            </a:endParaRPr>
          </a:p>
        </p:txBody>
      </p:sp>
      <p:pic>
        <p:nvPicPr>
          <p:cNvPr id="1580" name="Google Shape;1580;p87"/>
          <p:cNvPicPr preferRelativeResize="0"/>
          <p:nvPr/>
        </p:nvPicPr>
        <p:blipFill rotWithShape="1">
          <a:blip r:embed="rId4">
            <a:alphaModFix/>
          </a:blip>
          <a:srcRect/>
          <a:stretch/>
        </p:blipFill>
        <p:spPr>
          <a:xfrm flipH="1">
            <a:off x="4697543" y="4318411"/>
            <a:ext cx="692933" cy="242533"/>
          </a:xfrm>
          <a:prstGeom prst="rect">
            <a:avLst/>
          </a:prstGeom>
          <a:noFill/>
          <a:ln>
            <a:noFill/>
          </a:ln>
        </p:spPr>
      </p:pic>
      <p:grpSp>
        <p:nvGrpSpPr>
          <p:cNvPr id="1581" name="Google Shape;1581;p87"/>
          <p:cNvGrpSpPr/>
          <p:nvPr/>
        </p:nvGrpSpPr>
        <p:grpSpPr>
          <a:xfrm>
            <a:off x="4011558" y="3324504"/>
            <a:ext cx="379884" cy="379884"/>
            <a:chOff x="3900092" y="1196022"/>
            <a:chExt cx="535500" cy="535500"/>
          </a:xfrm>
        </p:grpSpPr>
        <p:sp>
          <p:nvSpPr>
            <p:cNvPr id="1582" name="Google Shape;1582;p87"/>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583" name="Google Shape;1583;p87"/>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1584" name="Google Shape;1584;p87"/>
          <p:cNvSpPr txBox="1"/>
          <p:nvPr/>
        </p:nvSpPr>
        <p:spPr>
          <a:xfrm>
            <a:off x="4556816" y="3206723"/>
            <a:ext cx="27372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1"/>
              </a:buClr>
              <a:buSzPts val="2800"/>
              <a:buFont typeface="Arial"/>
              <a:buNone/>
            </a:pPr>
            <a:r>
              <a:rPr lang="en" sz="2800" i="0" u="none" strike="noStrike" cap="none">
                <a:solidFill>
                  <a:schemeClr val="accent1"/>
                </a:solidFill>
                <a:latin typeface="Google Sans"/>
                <a:ea typeface="Google Sans"/>
                <a:cs typeface="Google Sans"/>
                <a:sym typeface="Google Sans"/>
              </a:rPr>
              <a:t>Realize</a:t>
            </a:r>
            <a:endParaRPr>
              <a:latin typeface="Google Sans"/>
              <a:ea typeface="Google Sans"/>
              <a:cs typeface="Google Sans"/>
              <a:sym typeface="Google Sans"/>
            </a:endParaRPr>
          </a:p>
        </p:txBody>
      </p:sp>
      <p:sp>
        <p:nvSpPr>
          <p:cNvPr id="1585" name="Google Shape;1585;p87"/>
          <p:cNvSpPr txBox="1"/>
          <p:nvPr/>
        </p:nvSpPr>
        <p:spPr>
          <a:xfrm>
            <a:off x="4556815" y="3592208"/>
            <a:ext cx="4448400" cy="73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not all these inferences accurately represent a person</a:t>
            </a:r>
            <a:endParaRPr>
              <a:latin typeface="Google Sans"/>
              <a:ea typeface="Google Sans"/>
              <a:cs typeface="Google Sans"/>
              <a:sym typeface="Google Sans"/>
            </a:endParaRPr>
          </a:p>
        </p:txBody>
      </p:sp>
      <p:sp>
        <p:nvSpPr>
          <p:cNvPr id="1586" name="Google Shape;1586;p87"/>
          <p:cNvSpPr txBox="1"/>
          <p:nvPr/>
        </p:nvSpPr>
        <p:spPr>
          <a:xfrm>
            <a:off x="730975" y="1802324"/>
            <a:ext cx="2737200" cy="1539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2"/>
              </a:buClr>
              <a:buSzPts val="4400"/>
              <a:buFont typeface="Arial"/>
              <a:buNone/>
            </a:pPr>
            <a:r>
              <a:rPr lang="en" sz="4400" b="1" i="0" u="none" strike="noStrike" cap="none">
                <a:solidFill>
                  <a:schemeClr val="dk2"/>
                </a:solidFill>
                <a:latin typeface="Google Sans"/>
                <a:ea typeface="Google Sans"/>
                <a:cs typeface="Google Sans"/>
                <a:sym typeface="Google Sans"/>
              </a:rPr>
              <a:t>Activity</a:t>
            </a:r>
            <a:br>
              <a:rPr lang="en" sz="4400" b="1" i="0" u="none" strike="noStrike" cap="none">
                <a:solidFill>
                  <a:schemeClr val="accent1"/>
                </a:solidFill>
                <a:latin typeface="Google Sans"/>
                <a:ea typeface="Google Sans"/>
                <a:cs typeface="Google Sans"/>
                <a:sym typeface="Google Sans"/>
              </a:rPr>
            </a:br>
            <a:r>
              <a:rPr lang="en" sz="4400" b="1" i="0" u="none" strike="noStrike" cap="none">
                <a:solidFill>
                  <a:schemeClr val="accent1"/>
                </a:solidFill>
                <a:latin typeface="Google Sans"/>
                <a:ea typeface="Google Sans"/>
                <a:cs typeface="Google Sans"/>
                <a:sym typeface="Google Sans"/>
              </a:rPr>
              <a:t>Goals</a:t>
            </a:r>
            <a:endParaRPr>
              <a:latin typeface="Google Sans"/>
              <a:ea typeface="Google Sans"/>
              <a:cs typeface="Google Sans"/>
              <a:sym typeface="Google Sans"/>
            </a:endParaRPr>
          </a:p>
        </p:txBody>
      </p:sp>
      <p:pic>
        <p:nvPicPr>
          <p:cNvPr id="1587" name="Google Shape;1587;p87"/>
          <p:cNvPicPr preferRelativeResize="0"/>
          <p:nvPr/>
        </p:nvPicPr>
        <p:blipFill rotWithShape="1">
          <a:blip r:embed="rId4">
            <a:alphaModFix/>
          </a:blip>
          <a:srcRect/>
          <a:stretch/>
        </p:blipFill>
        <p:spPr>
          <a:xfrm flipH="1">
            <a:off x="4697543" y="1778050"/>
            <a:ext cx="692933" cy="242533"/>
          </a:xfrm>
          <a:prstGeom prst="rect">
            <a:avLst/>
          </a:prstGeom>
          <a:noFill/>
          <a:ln>
            <a:noFill/>
          </a:ln>
        </p:spPr>
      </p:pic>
      <p:sp>
        <p:nvSpPr>
          <p:cNvPr id="2" name="TextBox 1">
            <a:extLst>
              <a:ext uri="{FF2B5EF4-FFF2-40B4-BE49-F238E27FC236}">
                <a16:creationId xmlns:a16="http://schemas.microsoft.com/office/drawing/2014/main" id="{DC1C8107-0C6E-4D99-82EC-65EC9307127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591"/>
        <p:cNvGrpSpPr/>
        <p:nvPr/>
      </p:nvGrpSpPr>
      <p:grpSpPr>
        <a:xfrm>
          <a:off x="0" y="0"/>
          <a:ext cx="0" cy="0"/>
          <a:chOff x="0" y="0"/>
          <a:chExt cx="0" cy="0"/>
        </a:xfrm>
      </p:grpSpPr>
      <p:pic>
        <p:nvPicPr>
          <p:cNvPr id="1592" name="Google Shape;1592;p88"/>
          <p:cNvPicPr preferRelativeResize="0"/>
          <p:nvPr/>
        </p:nvPicPr>
        <p:blipFill rotWithShape="1">
          <a:blip r:embed="rId4">
            <a:alphaModFix/>
          </a:blip>
          <a:srcRect/>
          <a:stretch/>
        </p:blipFill>
        <p:spPr>
          <a:xfrm>
            <a:off x="5584687" y="1119626"/>
            <a:ext cx="1266318" cy="1519582"/>
          </a:xfrm>
          <a:prstGeom prst="rect">
            <a:avLst/>
          </a:prstGeom>
          <a:noFill/>
          <a:ln>
            <a:noFill/>
          </a:ln>
        </p:spPr>
      </p:pic>
      <p:sp>
        <p:nvSpPr>
          <p:cNvPr id="1593" name="Google Shape;1593;p88"/>
          <p:cNvSpPr/>
          <p:nvPr/>
        </p:nvSpPr>
        <p:spPr>
          <a:xfrm>
            <a:off x="2889037" y="3166100"/>
            <a:ext cx="3570300" cy="83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How Do We Know What </a:t>
            </a:r>
            <a:br>
              <a:rPr lang="en" sz="2400" i="0" u="none" strike="noStrike" cap="none">
                <a:solidFill>
                  <a:schemeClr val="dk2"/>
                </a:solidFill>
                <a:latin typeface="Google Sans"/>
                <a:ea typeface="Google Sans"/>
                <a:cs typeface="Google Sans"/>
                <a:sym typeface="Google Sans"/>
              </a:rPr>
            </a:br>
            <a:r>
              <a:rPr lang="en" sz="2400" i="0" u="none" strike="noStrike" cap="none">
                <a:solidFill>
                  <a:schemeClr val="dk2"/>
                </a:solidFill>
                <a:latin typeface="Google Sans"/>
                <a:ea typeface="Google Sans"/>
                <a:cs typeface="Google Sans"/>
                <a:sym typeface="Google Sans"/>
              </a:rPr>
              <a:t>We (Think We) Know?</a:t>
            </a:r>
            <a:endParaRPr>
              <a:latin typeface="Google Sans"/>
              <a:ea typeface="Google Sans"/>
              <a:cs typeface="Google Sans"/>
              <a:sym typeface="Google Sans"/>
            </a:endParaRPr>
          </a:p>
        </p:txBody>
      </p:sp>
      <p:grpSp>
        <p:nvGrpSpPr>
          <p:cNvPr id="1594" name="Google Shape;1594;p88"/>
          <p:cNvGrpSpPr/>
          <p:nvPr/>
        </p:nvGrpSpPr>
        <p:grpSpPr>
          <a:xfrm>
            <a:off x="2899626" y="1939396"/>
            <a:ext cx="3036332" cy="1130805"/>
            <a:chOff x="3386807" y="1493789"/>
            <a:chExt cx="3036332" cy="1130805"/>
          </a:xfrm>
        </p:grpSpPr>
        <p:sp>
          <p:nvSpPr>
            <p:cNvPr id="1595" name="Google Shape;1595;p88"/>
            <p:cNvSpPr/>
            <p:nvPr/>
          </p:nvSpPr>
          <p:spPr>
            <a:xfrm>
              <a:off x="3386807" y="1590028"/>
              <a:ext cx="553372" cy="1034566"/>
            </a:xfrm>
            <a:custGeom>
              <a:avLst/>
              <a:gdLst/>
              <a:ahLst/>
              <a:cxnLst/>
              <a:rect l="l" t="t" r="r" b="b"/>
              <a:pathLst>
                <a:path w="553372" h="1034566" extrusionOk="0">
                  <a:moveTo>
                    <a:pt x="304355" y="999680"/>
                  </a:moveTo>
                  <a:cubicBezTo>
                    <a:pt x="273078" y="987650"/>
                    <a:pt x="246612" y="973214"/>
                    <a:pt x="224958" y="951560"/>
                  </a:cubicBezTo>
                  <a:cubicBezTo>
                    <a:pt x="176839" y="905847"/>
                    <a:pt x="152779" y="840886"/>
                    <a:pt x="152779" y="759083"/>
                  </a:cubicBezTo>
                  <a:lnTo>
                    <a:pt x="152779" y="403000"/>
                  </a:lnTo>
                  <a:lnTo>
                    <a:pt x="18045" y="403000"/>
                  </a:lnTo>
                  <a:lnTo>
                    <a:pt x="18045" y="234582"/>
                  </a:lnTo>
                  <a:lnTo>
                    <a:pt x="152779" y="234582"/>
                  </a:lnTo>
                  <a:lnTo>
                    <a:pt x="152779" y="18045"/>
                  </a:lnTo>
                  <a:lnTo>
                    <a:pt x="350068" y="18045"/>
                  </a:lnTo>
                  <a:lnTo>
                    <a:pt x="350068" y="234582"/>
                  </a:lnTo>
                  <a:lnTo>
                    <a:pt x="540140" y="234582"/>
                  </a:lnTo>
                  <a:lnTo>
                    <a:pt x="540140" y="403000"/>
                  </a:lnTo>
                  <a:lnTo>
                    <a:pt x="350068" y="403000"/>
                  </a:lnTo>
                  <a:lnTo>
                    <a:pt x="350068" y="722993"/>
                  </a:lnTo>
                  <a:cubicBezTo>
                    <a:pt x="350068" y="761489"/>
                    <a:pt x="359692" y="790361"/>
                    <a:pt x="376534" y="807202"/>
                  </a:cubicBezTo>
                  <a:cubicBezTo>
                    <a:pt x="390970" y="824044"/>
                    <a:pt x="415030" y="831262"/>
                    <a:pt x="448713" y="831262"/>
                  </a:cubicBezTo>
                  <a:cubicBezTo>
                    <a:pt x="467961" y="831262"/>
                    <a:pt x="484802" y="828856"/>
                    <a:pt x="496832" y="824044"/>
                  </a:cubicBezTo>
                  <a:cubicBezTo>
                    <a:pt x="508862" y="819232"/>
                    <a:pt x="525704" y="809608"/>
                    <a:pt x="544952" y="797578"/>
                  </a:cubicBezTo>
                  <a:lnTo>
                    <a:pt x="544952" y="990056"/>
                  </a:lnTo>
                  <a:cubicBezTo>
                    <a:pt x="501645" y="1006898"/>
                    <a:pt x="455931" y="1016522"/>
                    <a:pt x="407812" y="1016522"/>
                  </a:cubicBezTo>
                  <a:cubicBezTo>
                    <a:pt x="371722" y="1016522"/>
                    <a:pt x="338039" y="1011710"/>
                    <a:pt x="304355" y="99968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96" name="Google Shape;1596;p88"/>
            <p:cNvSpPr/>
            <p:nvPr/>
          </p:nvSpPr>
          <p:spPr>
            <a:xfrm>
              <a:off x="4017170" y="1777693"/>
              <a:ext cx="721790" cy="842088"/>
            </a:xfrm>
            <a:custGeom>
              <a:avLst/>
              <a:gdLst/>
              <a:ahLst/>
              <a:cxnLst/>
              <a:rect l="l" t="t" r="r" b="b"/>
              <a:pathLst>
                <a:path w="721790" h="842088" extrusionOk="0">
                  <a:moveTo>
                    <a:pt x="97442" y="768707"/>
                  </a:moveTo>
                  <a:cubicBezTo>
                    <a:pt x="44511" y="720587"/>
                    <a:pt x="18045" y="658032"/>
                    <a:pt x="18045" y="581041"/>
                  </a:cubicBezTo>
                  <a:cubicBezTo>
                    <a:pt x="18045" y="530516"/>
                    <a:pt x="32481" y="484803"/>
                    <a:pt x="58946" y="443901"/>
                  </a:cubicBezTo>
                  <a:cubicBezTo>
                    <a:pt x="85412" y="405406"/>
                    <a:pt x="123908" y="374128"/>
                    <a:pt x="172027" y="352474"/>
                  </a:cubicBezTo>
                  <a:cubicBezTo>
                    <a:pt x="220146" y="330821"/>
                    <a:pt x="270671" y="321197"/>
                    <a:pt x="328415" y="321197"/>
                  </a:cubicBezTo>
                  <a:cubicBezTo>
                    <a:pt x="407812" y="321197"/>
                    <a:pt x="475179" y="333227"/>
                    <a:pt x="532922" y="354880"/>
                  </a:cubicBezTo>
                  <a:lnTo>
                    <a:pt x="532922" y="321197"/>
                  </a:lnTo>
                  <a:cubicBezTo>
                    <a:pt x="532922" y="277889"/>
                    <a:pt x="516080" y="244206"/>
                    <a:pt x="484803" y="217740"/>
                  </a:cubicBezTo>
                  <a:cubicBezTo>
                    <a:pt x="453525" y="191274"/>
                    <a:pt x="410218" y="179245"/>
                    <a:pt x="357286" y="179245"/>
                  </a:cubicBezTo>
                  <a:cubicBezTo>
                    <a:pt x="321197" y="179245"/>
                    <a:pt x="285107" y="186463"/>
                    <a:pt x="251424" y="203304"/>
                  </a:cubicBezTo>
                  <a:cubicBezTo>
                    <a:pt x="217740" y="220146"/>
                    <a:pt x="188869" y="241800"/>
                    <a:pt x="167215" y="268265"/>
                  </a:cubicBezTo>
                  <a:lnTo>
                    <a:pt x="39699" y="169621"/>
                  </a:lnTo>
                  <a:cubicBezTo>
                    <a:pt x="75788" y="121501"/>
                    <a:pt x="123908" y="83006"/>
                    <a:pt x="179245" y="56540"/>
                  </a:cubicBezTo>
                  <a:cubicBezTo>
                    <a:pt x="234582" y="30075"/>
                    <a:pt x="297137" y="18045"/>
                    <a:pt x="364504" y="18045"/>
                  </a:cubicBezTo>
                  <a:cubicBezTo>
                    <a:pt x="482397" y="18045"/>
                    <a:pt x="571418" y="44510"/>
                    <a:pt x="633973" y="99848"/>
                  </a:cubicBezTo>
                  <a:cubicBezTo>
                    <a:pt x="696528" y="155185"/>
                    <a:pt x="725400" y="234582"/>
                    <a:pt x="725400" y="338039"/>
                  </a:cubicBezTo>
                  <a:lnTo>
                    <a:pt x="725400" y="816826"/>
                  </a:lnTo>
                  <a:lnTo>
                    <a:pt x="530516" y="816826"/>
                  </a:lnTo>
                  <a:lnTo>
                    <a:pt x="530516" y="737429"/>
                  </a:lnTo>
                  <a:lnTo>
                    <a:pt x="518486" y="737429"/>
                  </a:lnTo>
                  <a:cubicBezTo>
                    <a:pt x="494427" y="768707"/>
                    <a:pt x="465555" y="792767"/>
                    <a:pt x="427059" y="812014"/>
                  </a:cubicBezTo>
                  <a:cubicBezTo>
                    <a:pt x="388564" y="831262"/>
                    <a:pt x="345257" y="840886"/>
                    <a:pt x="297137" y="840886"/>
                  </a:cubicBezTo>
                  <a:cubicBezTo>
                    <a:pt x="215334" y="840886"/>
                    <a:pt x="147967" y="816826"/>
                    <a:pt x="97442" y="768707"/>
                  </a:cubicBezTo>
                  <a:close/>
                  <a:moveTo>
                    <a:pt x="479991" y="631567"/>
                  </a:moveTo>
                  <a:cubicBezTo>
                    <a:pt x="513674" y="595477"/>
                    <a:pt x="530516" y="552170"/>
                    <a:pt x="530516" y="501644"/>
                  </a:cubicBezTo>
                  <a:cubicBezTo>
                    <a:pt x="479991" y="477585"/>
                    <a:pt x="424654" y="465555"/>
                    <a:pt x="369316" y="465555"/>
                  </a:cubicBezTo>
                  <a:cubicBezTo>
                    <a:pt x="265860" y="465555"/>
                    <a:pt x="215334" y="504050"/>
                    <a:pt x="215334" y="581041"/>
                  </a:cubicBezTo>
                  <a:cubicBezTo>
                    <a:pt x="215334" y="612319"/>
                    <a:pt x="227364" y="638785"/>
                    <a:pt x="249018" y="658032"/>
                  </a:cubicBezTo>
                  <a:cubicBezTo>
                    <a:pt x="270671" y="677280"/>
                    <a:pt x="301949" y="686904"/>
                    <a:pt x="345257" y="686904"/>
                  </a:cubicBezTo>
                  <a:cubicBezTo>
                    <a:pt x="400594" y="686904"/>
                    <a:pt x="446307" y="667656"/>
                    <a:pt x="479991" y="63156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97" name="Google Shape;1597;p88"/>
            <p:cNvSpPr/>
            <p:nvPr/>
          </p:nvSpPr>
          <p:spPr>
            <a:xfrm>
              <a:off x="4909785" y="1493789"/>
              <a:ext cx="216537" cy="1106745"/>
            </a:xfrm>
            <a:custGeom>
              <a:avLst/>
              <a:gdLst/>
              <a:ahLst/>
              <a:cxnLst/>
              <a:rect l="l" t="t" r="r" b="b"/>
              <a:pathLst>
                <a:path w="216537" h="1106745" extrusionOk="0">
                  <a:moveTo>
                    <a:pt x="18045" y="18045"/>
                  </a:moveTo>
                  <a:lnTo>
                    <a:pt x="215334" y="18045"/>
                  </a:lnTo>
                  <a:lnTo>
                    <a:pt x="215334" y="1100730"/>
                  </a:lnTo>
                  <a:lnTo>
                    <a:pt x="18045" y="1100730"/>
                  </a:lnTo>
                  <a:lnTo>
                    <a:pt x="18045" y="18045"/>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98" name="Google Shape;1598;p88"/>
            <p:cNvSpPr/>
            <p:nvPr/>
          </p:nvSpPr>
          <p:spPr>
            <a:xfrm>
              <a:off x="5301958" y="1493789"/>
              <a:ext cx="769909" cy="1106745"/>
            </a:xfrm>
            <a:custGeom>
              <a:avLst/>
              <a:gdLst/>
              <a:ahLst/>
              <a:cxnLst/>
              <a:rect l="l" t="t" r="r" b="b"/>
              <a:pathLst>
                <a:path w="769909" h="1106745" extrusionOk="0">
                  <a:moveTo>
                    <a:pt x="18045" y="18045"/>
                  </a:moveTo>
                  <a:lnTo>
                    <a:pt x="215334" y="18045"/>
                  </a:lnTo>
                  <a:lnTo>
                    <a:pt x="215334" y="607507"/>
                  </a:lnTo>
                  <a:lnTo>
                    <a:pt x="224958" y="607507"/>
                  </a:lnTo>
                  <a:lnTo>
                    <a:pt x="504050" y="330821"/>
                  </a:lnTo>
                  <a:lnTo>
                    <a:pt x="747053" y="330821"/>
                  </a:lnTo>
                  <a:lnTo>
                    <a:pt x="747053" y="342850"/>
                  </a:lnTo>
                  <a:lnTo>
                    <a:pt x="455931" y="629161"/>
                  </a:lnTo>
                  <a:lnTo>
                    <a:pt x="761489" y="1091107"/>
                  </a:lnTo>
                  <a:lnTo>
                    <a:pt x="761489" y="1100730"/>
                  </a:lnTo>
                  <a:lnTo>
                    <a:pt x="528110" y="1100730"/>
                  </a:lnTo>
                  <a:lnTo>
                    <a:pt x="316385" y="763895"/>
                  </a:lnTo>
                  <a:lnTo>
                    <a:pt x="217740" y="862540"/>
                  </a:lnTo>
                  <a:lnTo>
                    <a:pt x="217740" y="1100730"/>
                  </a:lnTo>
                  <a:lnTo>
                    <a:pt x="20451" y="1100730"/>
                  </a:lnTo>
                  <a:lnTo>
                    <a:pt x="20451" y="18045"/>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99" name="Google Shape;1599;p88"/>
            <p:cNvSpPr/>
            <p:nvPr/>
          </p:nvSpPr>
          <p:spPr>
            <a:xfrm>
              <a:off x="6134423" y="2323848"/>
              <a:ext cx="288716" cy="288716"/>
            </a:xfrm>
            <a:custGeom>
              <a:avLst/>
              <a:gdLst/>
              <a:ahLst/>
              <a:cxnLst/>
              <a:rect l="l" t="t" r="r" b="b"/>
              <a:pathLst>
                <a:path w="288716" h="288716" extrusionOk="0">
                  <a:moveTo>
                    <a:pt x="56540" y="241800"/>
                  </a:moveTo>
                  <a:cubicBezTo>
                    <a:pt x="30075" y="215334"/>
                    <a:pt x="18045" y="184057"/>
                    <a:pt x="18045" y="147967"/>
                  </a:cubicBezTo>
                  <a:cubicBezTo>
                    <a:pt x="18045" y="111878"/>
                    <a:pt x="30075" y="80600"/>
                    <a:pt x="56540" y="56540"/>
                  </a:cubicBezTo>
                  <a:cubicBezTo>
                    <a:pt x="83005" y="32481"/>
                    <a:pt x="114284" y="18045"/>
                    <a:pt x="150373" y="18045"/>
                  </a:cubicBezTo>
                  <a:cubicBezTo>
                    <a:pt x="186463" y="18045"/>
                    <a:pt x="217740" y="30075"/>
                    <a:pt x="244206" y="56540"/>
                  </a:cubicBezTo>
                  <a:cubicBezTo>
                    <a:pt x="270671" y="80600"/>
                    <a:pt x="282701" y="111878"/>
                    <a:pt x="282701" y="147967"/>
                  </a:cubicBezTo>
                  <a:cubicBezTo>
                    <a:pt x="282701" y="184057"/>
                    <a:pt x="270671" y="215334"/>
                    <a:pt x="244206" y="241800"/>
                  </a:cubicBezTo>
                  <a:cubicBezTo>
                    <a:pt x="217740" y="268265"/>
                    <a:pt x="186463" y="280295"/>
                    <a:pt x="150373" y="280295"/>
                  </a:cubicBezTo>
                  <a:cubicBezTo>
                    <a:pt x="114284" y="280295"/>
                    <a:pt x="83005" y="265859"/>
                    <a:pt x="56540" y="24180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600" name="Google Shape;1600;p88"/>
          <p:cNvSpPr/>
          <p:nvPr/>
        </p:nvSpPr>
        <p:spPr>
          <a:xfrm>
            <a:off x="2889037" y="1545046"/>
            <a:ext cx="8436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Let’s</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241E9CC5-2DDC-40F6-94AA-F26AD33DAED7}"/>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604"/>
        <p:cNvGrpSpPr/>
        <p:nvPr/>
      </p:nvGrpSpPr>
      <p:grpSpPr>
        <a:xfrm>
          <a:off x="0" y="0"/>
          <a:ext cx="0" cy="0"/>
          <a:chOff x="0" y="0"/>
          <a:chExt cx="0" cy="0"/>
        </a:xfrm>
      </p:grpSpPr>
      <p:sp>
        <p:nvSpPr>
          <p:cNvPr id="1605" name="Google Shape;1605;p89"/>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606" name="Google Shape;1606;p89"/>
          <p:cNvSpPr/>
          <p:nvPr/>
        </p:nvSpPr>
        <p:spPr>
          <a:xfrm>
            <a:off x="2254426" y="4284691"/>
            <a:ext cx="46350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The Profile Guessing Game</a:t>
            </a:r>
            <a:endParaRPr>
              <a:latin typeface="Google Sans"/>
              <a:ea typeface="Google Sans"/>
              <a:cs typeface="Google Sans"/>
              <a:sym typeface="Google Sans"/>
            </a:endParaRPr>
          </a:p>
        </p:txBody>
      </p:sp>
      <p:sp>
        <p:nvSpPr>
          <p:cNvPr id="1607" name="Google Shape;1607;p89"/>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4000"/>
              <a:buFont typeface="Arial"/>
              <a:buNone/>
            </a:pPr>
            <a:r>
              <a:rPr lang="en" sz="4000" b="1" i="0" u="none" strike="noStrike" cap="none">
                <a:solidFill>
                  <a:schemeClr val="accent1"/>
                </a:solidFill>
                <a:latin typeface="Google Sans"/>
                <a:ea typeface="Google Sans"/>
                <a:cs typeface="Google Sans"/>
                <a:sym typeface="Google Sans"/>
              </a:rPr>
              <a:t>Activity!</a:t>
            </a:r>
            <a:endParaRPr>
              <a:latin typeface="Google Sans"/>
              <a:ea typeface="Google Sans"/>
              <a:cs typeface="Google Sans"/>
              <a:sym typeface="Google Sans"/>
            </a:endParaRPr>
          </a:p>
        </p:txBody>
      </p:sp>
      <p:sp>
        <p:nvSpPr>
          <p:cNvPr id="1608" name="Google Shape;1608;p89"/>
          <p:cNvSpPr/>
          <p:nvPr/>
        </p:nvSpPr>
        <p:spPr>
          <a:xfrm flipH="1">
            <a:off x="3253561" y="2085669"/>
            <a:ext cx="2637957" cy="1218485"/>
          </a:xfrm>
          <a:custGeom>
            <a:avLst/>
            <a:gdLst/>
            <a:ahLst/>
            <a:cxnLst/>
            <a:rect l="l" t="t" r="r" b="b"/>
            <a:pathLst>
              <a:path w="1972304" h="1646602" extrusionOk="0">
                <a:moveTo>
                  <a:pt x="2864" y="2864"/>
                </a:moveTo>
                <a:lnTo>
                  <a:pt x="1970947" y="2864"/>
                </a:lnTo>
                <a:lnTo>
                  <a:pt x="1970947" y="1648864"/>
                </a:lnTo>
                <a:lnTo>
                  <a:pt x="2864" y="1648864"/>
                </a:lnTo>
                <a:close/>
              </a:path>
            </a:pathLst>
          </a:custGeom>
          <a:gradFill>
            <a:gsLst>
              <a:gs pos="0">
                <a:srgbClr val="CCCCCC"/>
              </a:gs>
              <a:gs pos="100000">
                <a:schemeClr val="dk1"/>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9" name="Google Shape;1609;p89"/>
          <p:cNvSpPr/>
          <p:nvPr/>
        </p:nvSpPr>
        <p:spPr>
          <a:xfrm flipH="1">
            <a:off x="3132207" y="2015813"/>
            <a:ext cx="2880831" cy="142826"/>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0" name="Google Shape;1610;p89"/>
          <p:cNvSpPr/>
          <p:nvPr/>
        </p:nvSpPr>
        <p:spPr>
          <a:xfrm>
            <a:off x="3966951" y="1132957"/>
            <a:ext cx="1210200" cy="860400"/>
          </a:xfrm>
          <a:prstGeom prst="roundRect">
            <a:avLst>
              <a:gd name="adj" fmla="val 16667"/>
            </a:avLst>
          </a:prstGeom>
          <a:solidFill>
            <a:srgbClr val="CCCCCC"/>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11" name="Google Shape;1611;p89"/>
          <p:cNvSpPr/>
          <p:nvPr/>
        </p:nvSpPr>
        <p:spPr>
          <a:xfrm>
            <a:off x="4053840" y="1227810"/>
            <a:ext cx="1036200" cy="6705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1612" name="Google Shape;1612;p89"/>
          <p:cNvGrpSpPr/>
          <p:nvPr/>
        </p:nvGrpSpPr>
        <p:grpSpPr>
          <a:xfrm>
            <a:off x="4294471" y="1285561"/>
            <a:ext cx="555000" cy="555058"/>
            <a:chOff x="4294471" y="1260219"/>
            <a:chExt cx="555000" cy="555058"/>
          </a:xfrm>
        </p:grpSpPr>
        <p:pic>
          <p:nvPicPr>
            <p:cNvPr id="1613" name="Google Shape;1613;p89"/>
            <p:cNvPicPr preferRelativeResize="0"/>
            <p:nvPr/>
          </p:nvPicPr>
          <p:blipFill rotWithShape="1">
            <a:blip r:embed="rId4">
              <a:alphaModFix/>
            </a:blip>
            <a:srcRect b="30299"/>
            <a:stretch/>
          </p:blipFill>
          <p:spPr>
            <a:xfrm>
              <a:off x="4327978" y="1348723"/>
              <a:ext cx="488044" cy="466554"/>
            </a:xfrm>
            <a:custGeom>
              <a:avLst/>
              <a:gdLst/>
              <a:ahLst/>
              <a:cxnLst/>
              <a:rect l="l" t="t" r="r" b="b"/>
              <a:pathLst>
                <a:path w="488044" h="466554" extrusionOk="0">
                  <a:moveTo>
                    <a:pt x="41826" y="0"/>
                  </a:moveTo>
                  <a:lnTo>
                    <a:pt x="446221" y="0"/>
                  </a:lnTo>
                  <a:lnTo>
                    <a:pt x="474155" y="33856"/>
                  </a:lnTo>
                  <a:lnTo>
                    <a:pt x="488044" y="59446"/>
                  </a:lnTo>
                  <a:lnTo>
                    <a:pt x="488044" y="318605"/>
                  </a:lnTo>
                  <a:lnTo>
                    <a:pt x="474155" y="344194"/>
                  </a:lnTo>
                  <a:cubicBezTo>
                    <a:pt x="424281" y="418017"/>
                    <a:pt x="339820" y="466554"/>
                    <a:pt x="244023" y="466554"/>
                  </a:cubicBezTo>
                  <a:cubicBezTo>
                    <a:pt x="148226" y="466554"/>
                    <a:pt x="63766" y="418017"/>
                    <a:pt x="13892" y="344194"/>
                  </a:cubicBezTo>
                  <a:lnTo>
                    <a:pt x="0" y="318601"/>
                  </a:lnTo>
                  <a:lnTo>
                    <a:pt x="0" y="59449"/>
                  </a:lnTo>
                  <a:lnTo>
                    <a:pt x="13892" y="33856"/>
                  </a:lnTo>
                  <a:close/>
                </a:path>
              </a:pathLst>
            </a:custGeom>
            <a:noFill/>
            <a:ln>
              <a:noFill/>
            </a:ln>
          </p:spPr>
        </p:pic>
        <p:sp>
          <p:nvSpPr>
            <p:cNvPr id="1614" name="Google Shape;1614;p89"/>
            <p:cNvSpPr/>
            <p:nvPr/>
          </p:nvSpPr>
          <p:spPr>
            <a:xfrm>
              <a:off x="4294471" y="1260219"/>
              <a:ext cx="555000" cy="555000"/>
            </a:xfrm>
            <a:prstGeom prst="ellipse">
              <a:avLst/>
            </a:prstGeom>
            <a:noFill/>
            <a:ln w="28575" cap="flat" cmpd="sng">
              <a:solidFill>
                <a:schemeClr val="dk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1615" name="Google Shape;1615;p89"/>
          <p:cNvSpPr/>
          <p:nvPr/>
        </p:nvSpPr>
        <p:spPr>
          <a:xfrm>
            <a:off x="4276990" y="193301"/>
            <a:ext cx="590100" cy="11079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6600"/>
              <a:buFont typeface="Arial"/>
              <a:buNone/>
            </a:pPr>
            <a:r>
              <a:rPr lang="en" sz="6600" b="1" i="0" u="none" strike="noStrike" cap="none">
                <a:solidFill>
                  <a:schemeClr val="accent1"/>
                </a:solidFill>
                <a:latin typeface="Arial"/>
                <a:ea typeface="Arial"/>
                <a:cs typeface="Arial"/>
                <a:sym typeface="Arial"/>
              </a:rPr>
              <a:t>?</a:t>
            </a:r>
            <a:endParaRPr/>
          </a:p>
        </p:txBody>
      </p:sp>
      <p:sp>
        <p:nvSpPr>
          <p:cNvPr id="1616" name="Google Shape;1616;p89"/>
          <p:cNvSpPr/>
          <p:nvPr/>
        </p:nvSpPr>
        <p:spPr>
          <a:xfrm flipH="1">
            <a:off x="3912330" y="1941033"/>
            <a:ext cx="1319001" cy="142826"/>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 name="TextBox 1">
            <a:extLst>
              <a:ext uri="{FF2B5EF4-FFF2-40B4-BE49-F238E27FC236}">
                <a16:creationId xmlns:a16="http://schemas.microsoft.com/office/drawing/2014/main" id="{76FC4BBA-A738-4F7D-9A1C-5A0C20633374}"/>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620"/>
        <p:cNvGrpSpPr/>
        <p:nvPr/>
      </p:nvGrpSpPr>
      <p:grpSpPr>
        <a:xfrm>
          <a:off x="0" y="0"/>
          <a:ext cx="0" cy="0"/>
          <a:chOff x="0" y="0"/>
          <a:chExt cx="0" cy="0"/>
        </a:xfrm>
      </p:grpSpPr>
      <p:grpSp>
        <p:nvGrpSpPr>
          <p:cNvPr id="1621" name="Google Shape;1621;p90"/>
          <p:cNvGrpSpPr/>
          <p:nvPr/>
        </p:nvGrpSpPr>
        <p:grpSpPr>
          <a:xfrm>
            <a:off x="5113245" y="917419"/>
            <a:ext cx="1886555" cy="3754799"/>
            <a:chOff x="5113245" y="922001"/>
            <a:chExt cx="1886555" cy="3754799"/>
          </a:xfrm>
        </p:grpSpPr>
        <p:sp>
          <p:nvSpPr>
            <p:cNvPr id="1622" name="Google Shape;1622;p90"/>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23" name="Google Shape;1623;p90"/>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I hate school dances. #notgoing</a:t>
              </a:r>
              <a:endParaRPr sz="800" i="0" u="none" strike="noStrike" cap="none">
                <a:solidFill>
                  <a:schemeClr val="dk2"/>
                </a:solidFill>
                <a:latin typeface="Google Sans"/>
                <a:ea typeface="Google Sans"/>
                <a:cs typeface="Google Sans"/>
                <a:sym typeface="Google Sans"/>
              </a:endParaRPr>
            </a:p>
          </p:txBody>
        </p:sp>
        <p:sp>
          <p:nvSpPr>
            <p:cNvPr id="1624" name="Google Shape;1624;p90"/>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25" name="Google Shape;1625;p90"/>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Fishing this saturday with my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dad at</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Penny Pack Park! Gonna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be awesome</a:t>
              </a:r>
              <a:endParaRPr sz="800">
                <a:latin typeface="Google Sans"/>
                <a:ea typeface="Google Sans"/>
                <a:cs typeface="Google Sans"/>
                <a:sym typeface="Google Sans"/>
              </a:endParaRPr>
            </a:p>
          </p:txBody>
        </p:sp>
        <p:sp>
          <p:nvSpPr>
            <p:cNvPr id="1626" name="Google Shape;1626;p90"/>
            <p:cNvSpPr/>
            <p:nvPr/>
          </p:nvSpPr>
          <p:spPr>
            <a:xfrm>
              <a:off x="5113245" y="4225300"/>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27" name="Google Shape;1627;p90"/>
            <p:cNvSpPr txBox="1"/>
            <p:nvPr/>
          </p:nvSpPr>
          <p:spPr>
            <a:xfrm>
              <a:off x="5489097" y="4386151"/>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La La Luna at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City Center Arena</a:t>
              </a:r>
              <a:endParaRPr sz="800">
                <a:latin typeface="Google Sans"/>
                <a:ea typeface="Google Sans"/>
                <a:cs typeface="Google Sans"/>
                <a:sym typeface="Google Sans"/>
              </a:endParaRPr>
            </a:p>
          </p:txBody>
        </p:sp>
        <p:sp>
          <p:nvSpPr>
            <p:cNvPr id="1628" name="Google Shape;1628;p90"/>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1629" name="Google Shape;1629;p90"/>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30" name="Google Shape;1630;p90"/>
            <p:cNvSpPr txBox="1"/>
            <p:nvPr/>
          </p:nvSpPr>
          <p:spPr>
            <a:xfrm>
              <a:off x="5238200" y="980275"/>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Won game! One more game to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gobefore championship. Gotta practice</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more 1</a:t>
              </a:r>
              <a:r>
                <a:rPr lang="en" sz="800" i="0" u="none" strike="noStrike" cap="none" baseline="30000">
                  <a:solidFill>
                    <a:schemeClr val="dk2"/>
                  </a:solidFill>
                  <a:latin typeface="Google Sans"/>
                  <a:ea typeface="Google Sans"/>
                  <a:cs typeface="Google Sans"/>
                  <a:sym typeface="Google Sans"/>
                </a:rPr>
                <a:t>st</a:t>
              </a:r>
              <a:r>
                <a:rPr lang="en" sz="800" i="0" u="none" strike="noStrike" cap="none">
                  <a:solidFill>
                    <a:schemeClr val="dk2"/>
                  </a:solidFill>
                  <a:latin typeface="Google Sans"/>
                  <a:ea typeface="Google Sans"/>
                  <a:cs typeface="Google Sans"/>
                  <a:sym typeface="Google Sans"/>
                </a:rPr>
                <a:t> base throws.</a:t>
              </a:r>
              <a:endParaRPr sz="800">
                <a:latin typeface="Google Sans"/>
                <a:ea typeface="Google Sans"/>
                <a:cs typeface="Google Sans"/>
                <a:sym typeface="Google Sans"/>
              </a:endParaRPr>
            </a:p>
          </p:txBody>
        </p:sp>
        <p:sp>
          <p:nvSpPr>
            <p:cNvPr id="1631" name="Google Shape;1631;p90"/>
            <p:cNvSpPr/>
            <p:nvPr/>
          </p:nvSpPr>
          <p:spPr>
            <a:xfrm>
              <a:off x="5113245" y="2243241"/>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32" name="Google Shape;1632;p90"/>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Academy of Science, Philadelphia</a:t>
              </a:r>
              <a:endParaRPr sz="800">
                <a:latin typeface="Google Sans"/>
                <a:ea typeface="Google Sans"/>
                <a:cs typeface="Google Sans"/>
                <a:sym typeface="Google Sans"/>
              </a:endParaRPr>
            </a:p>
          </p:txBody>
        </p:sp>
        <p:sp>
          <p:nvSpPr>
            <p:cNvPr id="1633" name="Google Shape;1633;p90"/>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4" name="Google Shape;1634;p90"/>
            <p:cNvSpPr/>
            <p:nvPr/>
          </p:nvSpPr>
          <p:spPr>
            <a:xfrm>
              <a:off x="5113245" y="2903927"/>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35" name="Google Shape;1635;p90"/>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10 Signs Your Parents are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Trying to Ruin Your Life </a:t>
              </a:r>
              <a:endParaRPr sz="800">
                <a:latin typeface="Google Sans"/>
                <a:ea typeface="Google Sans"/>
                <a:cs typeface="Google Sans"/>
                <a:sym typeface="Google Sans"/>
              </a:endParaRPr>
            </a:p>
          </p:txBody>
        </p:sp>
        <p:grpSp>
          <p:nvGrpSpPr>
            <p:cNvPr id="1636" name="Google Shape;1636;p90"/>
            <p:cNvGrpSpPr/>
            <p:nvPr/>
          </p:nvGrpSpPr>
          <p:grpSpPr>
            <a:xfrm>
              <a:off x="5211638" y="3081266"/>
              <a:ext cx="230667" cy="96908"/>
              <a:chOff x="8632369" y="3851317"/>
              <a:chExt cx="543000" cy="228126"/>
            </a:xfrm>
          </p:grpSpPr>
          <p:sp>
            <p:nvSpPr>
              <p:cNvPr id="1637" name="Google Shape;1637;p90"/>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8" name="Google Shape;1638;p90"/>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9" name="Google Shape;1639;p90"/>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1640" name="Google Shape;1640;p90"/>
          <p:cNvGrpSpPr/>
          <p:nvPr/>
        </p:nvGrpSpPr>
        <p:grpSpPr>
          <a:xfrm>
            <a:off x="6985186" y="917419"/>
            <a:ext cx="1980247" cy="3898576"/>
            <a:chOff x="6985186" y="917419"/>
            <a:chExt cx="1980247" cy="3898576"/>
          </a:xfrm>
        </p:grpSpPr>
        <p:sp>
          <p:nvSpPr>
            <p:cNvPr id="1641" name="Google Shape;1641;p90"/>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42" name="Google Shape;1642;p90"/>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Missed the winning goal. ugh.</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At least we tied.</a:t>
              </a:r>
              <a:endParaRPr sz="800" i="0" u="none" strike="noStrike" cap="none">
                <a:solidFill>
                  <a:schemeClr val="dk2"/>
                </a:solidFill>
                <a:latin typeface="Google Sans"/>
                <a:ea typeface="Google Sans"/>
                <a:cs typeface="Google Sans"/>
                <a:sym typeface="Google Sans"/>
              </a:endParaRPr>
            </a:p>
          </p:txBody>
        </p:sp>
        <p:sp>
          <p:nvSpPr>
            <p:cNvPr id="1643" name="Google Shape;1643;p90"/>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44" name="Google Shape;1644;p90"/>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Check out my friend’s website!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I wrote the code for it.</a:t>
              </a:r>
              <a:endParaRPr sz="800">
                <a:latin typeface="Google Sans"/>
                <a:ea typeface="Google Sans"/>
                <a:cs typeface="Google Sans"/>
                <a:sym typeface="Google Sans"/>
              </a:endParaRPr>
            </a:p>
          </p:txBody>
        </p:sp>
        <p:sp>
          <p:nvSpPr>
            <p:cNvPr id="1645" name="Google Shape;1645;p90"/>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46" name="Google Shape;1646;p90"/>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New high score!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Yessss. I luv gem jam!!</a:t>
              </a:r>
              <a:endParaRPr sz="800">
                <a:latin typeface="Google Sans"/>
                <a:ea typeface="Google Sans"/>
                <a:cs typeface="Google Sans"/>
                <a:sym typeface="Google Sans"/>
              </a:endParaRPr>
            </a:p>
          </p:txBody>
        </p:sp>
        <p:sp>
          <p:nvSpPr>
            <p:cNvPr id="1647" name="Google Shape;1647;p90"/>
            <p:cNvSpPr/>
            <p:nvPr/>
          </p:nvSpPr>
          <p:spPr>
            <a:xfrm>
              <a:off x="6985186" y="917419"/>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48" name="Google Shape;1648;p90"/>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Barney’s Burger Emporium</a:t>
              </a:r>
              <a:endParaRPr sz="800">
                <a:latin typeface="Google Sans"/>
                <a:ea typeface="Google Sans"/>
                <a:cs typeface="Google Sans"/>
                <a:sym typeface="Google Sans"/>
              </a:endParaRPr>
            </a:p>
          </p:txBody>
        </p:sp>
        <p:sp>
          <p:nvSpPr>
            <p:cNvPr id="1649" name="Google Shape;1649;p90"/>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0" name="Google Shape;1650;p90"/>
            <p:cNvSpPr/>
            <p:nvPr/>
          </p:nvSpPr>
          <p:spPr>
            <a:xfrm>
              <a:off x="6985186" y="2243241"/>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51" name="Google Shape;1651;p90"/>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25 Photos of Puppies</a:t>
              </a:r>
              <a:endParaRPr sz="800">
                <a:latin typeface="Google Sans"/>
                <a:ea typeface="Google Sans"/>
                <a:cs typeface="Google Sans"/>
                <a:sym typeface="Google Sans"/>
              </a:endParaRPr>
            </a:p>
          </p:txBody>
        </p:sp>
        <p:grpSp>
          <p:nvGrpSpPr>
            <p:cNvPr id="1652" name="Google Shape;1652;p90"/>
            <p:cNvGrpSpPr/>
            <p:nvPr/>
          </p:nvGrpSpPr>
          <p:grpSpPr>
            <a:xfrm>
              <a:off x="7100682" y="2420580"/>
              <a:ext cx="230667" cy="96908"/>
              <a:chOff x="8632369" y="3851317"/>
              <a:chExt cx="543000" cy="228126"/>
            </a:xfrm>
          </p:grpSpPr>
          <p:sp>
            <p:nvSpPr>
              <p:cNvPr id="1653" name="Google Shape;1653;p90"/>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4" name="Google Shape;1654;p90"/>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5" name="Google Shape;1655;p90"/>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656" name="Google Shape;1656;p90"/>
            <p:cNvSpPr/>
            <p:nvPr/>
          </p:nvSpPr>
          <p:spPr>
            <a:xfrm>
              <a:off x="6985186" y="2903927"/>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57" name="Google Shape;1657;p90"/>
            <p:cNvSpPr txBox="1"/>
            <p:nvPr/>
          </p:nvSpPr>
          <p:spPr>
            <a:xfrm>
              <a:off x="7410845" y="3064779"/>
              <a:ext cx="1172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The Westfield High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Junior Prom</a:t>
              </a:r>
              <a:endParaRPr sz="800">
                <a:latin typeface="Google Sans"/>
                <a:ea typeface="Google Sans"/>
                <a:cs typeface="Google Sans"/>
                <a:sym typeface="Google Sans"/>
              </a:endParaRPr>
            </a:p>
          </p:txBody>
        </p:sp>
        <p:sp>
          <p:nvSpPr>
            <p:cNvPr id="1658" name="Google Shape;1658;p90"/>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grpSp>
        <p:nvGrpSpPr>
          <p:cNvPr id="1659" name="Google Shape;1659;p90"/>
          <p:cNvGrpSpPr/>
          <p:nvPr/>
        </p:nvGrpSpPr>
        <p:grpSpPr>
          <a:xfrm>
            <a:off x="3241306" y="917419"/>
            <a:ext cx="1925170" cy="3893994"/>
            <a:chOff x="3241306" y="922001"/>
            <a:chExt cx="1925170" cy="3893994"/>
          </a:xfrm>
        </p:grpSpPr>
        <p:sp>
          <p:nvSpPr>
            <p:cNvPr id="1660" name="Google Shape;1660;p90"/>
            <p:cNvSpPr/>
            <p:nvPr/>
          </p:nvSpPr>
          <p:spPr>
            <a:xfrm>
              <a:off x="3241306" y="1582554"/>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61" name="Google Shape;1661;p90"/>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Best Ways to Battle Zits</a:t>
              </a:r>
              <a:endParaRPr sz="800" i="0" u="none" strike="noStrike" cap="none">
                <a:solidFill>
                  <a:schemeClr val="dk2"/>
                </a:solidFill>
                <a:latin typeface="Google Sans"/>
                <a:ea typeface="Google Sans"/>
                <a:cs typeface="Google Sans"/>
                <a:sym typeface="Google Sans"/>
              </a:endParaRPr>
            </a:p>
          </p:txBody>
        </p:sp>
        <p:grpSp>
          <p:nvGrpSpPr>
            <p:cNvPr id="1662" name="Google Shape;1662;p90"/>
            <p:cNvGrpSpPr/>
            <p:nvPr/>
          </p:nvGrpSpPr>
          <p:grpSpPr>
            <a:xfrm>
              <a:off x="3393541" y="1759893"/>
              <a:ext cx="230667" cy="96908"/>
              <a:chOff x="8632369" y="3851317"/>
              <a:chExt cx="543000" cy="228126"/>
            </a:xfrm>
          </p:grpSpPr>
          <p:sp>
            <p:nvSpPr>
              <p:cNvPr id="1663" name="Google Shape;1663;p90"/>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4" name="Google Shape;1664;p90"/>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5" name="Google Shape;1665;p90"/>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666" name="Google Shape;1666;p90"/>
            <p:cNvSpPr/>
            <p:nvPr/>
          </p:nvSpPr>
          <p:spPr>
            <a:xfrm>
              <a:off x="3241306" y="3564613"/>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67" name="Google Shape;1667;p90"/>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1668" name="Google Shape;1668;p90"/>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Young Designers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Conference</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at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Thompson University</a:t>
              </a:r>
              <a:endParaRPr sz="800">
                <a:latin typeface="Google Sans"/>
                <a:ea typeface="Google Sans"/>
                <a:cs typeface="Google Sans"/>
                <a:sym typeface="Google Sans"/>
              </a:endParaRPr>
            </a:p>
          </p:txBody>
        </p:sp>
        <p:sp>
          <p:nvSpPr>
            <p:cNvPr id="1669" name="Google Shape;1669;p90"/>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70" name="Google Shape;1670;p90"/>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FINALLY SAW THE NEW SPY WARS</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MOVIE. Omg obsessed!</a:t>
              </a:r>
              <a:endParaRPr sz="800">
                <a:latin typeface="Google Sans"/>
                <a:ea typeface="Google Sans"/>
                <a:cs typeface="Google Sans"/>
                <a:sym typeface="Google Sans"/>
              </a:endParaRPr>
            </a:p>
          </p:txBody>
        </p:sp>
        <p:sp>
          <p:nvSpPr>
            <p:cNvPr id="1671" name="Google Shape;1671;p90"/>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72" name="Google Shape;1672;p90"/>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Under-the-sea photos from the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dance! Looking good, y’all!</a:t>
              </a:r>
              <a:endParaRPr sz="800">
                <a:latin typeface="Google Sans"/>
                <a:ea typeface="Google Sans"/>
                <a:cs typeface="Google Sans"/>
                <a:sym typeface="Google Sans"/>
              </a:endParaRPr>
            </a:p>
          </p:txBody>
        </p:sp>
        <p:sp>
          <p:nvSpPr>
            <p:cNvPr id="1673" name="Google Shape;1673;p90"/>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74" name="Google Shape;1674;p90"/>
            <p:cNvSpPr txBox="1"/>
            <p:nvPr/>
          </p:nvSpPr>
          <p:spPr>
            <a:xfrm>
              <a:off x="3370800" y="2361364"/>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My little brother alex is SOO </a:t>
              </a:r>
              <a:br>
                <a:rPr lang="en" sz="800" i="0" u="none" strike="noStrike" cap="none">
                  <a:solidFill>
                    <a:schemeClr val="dk2"/>
                  </a:solidFill>
                  <a:latin typeface="Google Sans"/>
                  <a:ea typeface="Google Sans"/>
                  <a:cs typeface="Google Sans"/>
                  <a:sym typeface="Google Sans"/>
                </a:rPr>
              </a:br>
              <a:r>
                <a:rPr lang="en" sz="800">
                  <a:solidFill>
                    <a:schemeClr val="dk2"/>
                  </a:solidFill>
                  <a:latin typeface="Google Sans"/>
                  <a:ea typeface="Google Sans"/>
                  <a:cs typeface="Google Sans"/>
                  <a:sym typeface="Google Sans"/>
                </a:rPr>
                <a:t>A</a:t>
              </a:r>
              <a:r>
                <a:rPr lang="en" sz="800" i="0" u="none" strike="noStrike" cap="none">
                  <a:solidFill>
                    <a:schemeClr val="dk2"/>
                  </a:solidFill>
                  <a:latin typeface="Google Sans"/>
                  <a:ea typeface="Google Sans"/>
                  <a:cs typeface="Google Sans"/>
                  <a:sym typeface="Google Sans"/>
                </a:rPr>
                <a:t>nnoying.</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Maybe he’s an alien.</a:t>
              </a:r>
              <a:endParaRPr sz="800">
                <a:latin typeface="Google Sans"/>
                <a:ea typeface="Google Sans"/>
                <a:cs typeface="Google Sans"/>
                <a:sym typeface="Google Sans"/>
              </a:endParaRPr>
            </a:p>
          </p:txBody>
        </p:sp>
        <p:sp>
          <p:nvSpPr>
            <p:cNvPr id="1675" name="Google Shape;1675;p90"/>
            <p:cNvSpPr/>
            <p:nvPr/>
          </p:nvSpPr>
          <p:spPr>
            <a:xfrm>
              <a:off x="3242762" y="2903927"/>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676" name="Google Shape;1676;p90"/>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77" name="Google Shape;1677;p90"/>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Laser Tag Arena, Maple St. </a:t>
              </a:r>
              <a:endParaRPr sz="800" i="0" u="none" strike="noStrike" cap="none">
                <a:solidFill>
                  <a:schemeClr val="dk2"/>
                </a:solidFill>
                <a:latin typeface="Google Sans"/>
                <a:ea typeface="Google Sans"/>
                <a:cs typeface="Google Sans"/>
                <a:sym typeface="Google Sans"/>
              </a:endParaRPr>
            </a:p>
          </p:txBody>
        </p:sp>
      </p:grpSp>
      <p:sp>
        <p:nvSpPr>
          <p:cNvPr id="1678" name="Google Shape;1678;p90"/>
          <p:cNvSpPr txBox="1"/>
          <p:nvPr/>
        </p:nvSpPr>
        <p:spPr>
          <a:xfrm>
            <a:off x="457201" y="1879253"/>
            <a:ext cx="2538300" cy="1385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800"/>
              <a:buFont typeface="Arial"/>
              <a:buNone/>
            </a:pPr>
            <a:r>
              <a:rPr lang="en" sz="2800">
                <a:solidFill>
                  <a:schemeClr val="dk2"/>
                </a:solidFill>
                <a:latin typeface="Google Sans"/>
                <a:ea typeface="Google Sans"/>
                <a:cs typeface="Google Sans"/>
                <a:sym typeface="Google Sans"/>
              </a:rPr>
              <a:t>Meet our friends:</a:t>
            </a:r>
            <a:endParaRPr>
              <a:latin typeface="Google Sans"/>
              <a:ea typeface="Google Sans"/>
              <a:cs typeface="Google Sans"/>
              <a:sym typeface="Google Sans"/>
            </a:endParaRPr>
          </a:p>
        </p:txBody>
      </p:sp>
      <p:sp>
        <p:nvSpPr>
          <p:cNvPr id="1679" name="Google Shape;1679;p90"/>
          <p:cNvSpPr txBox="1"/>
          <p:nvPr/>
        </p:nvSpPr>
        <p:spPr>
          <a:xfrm>
            <a:off x="3991367" y="455512"/>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b="1" i="0" u="none" strike="noStrike" cap="none">
                <a:solidFill>
                  <a:schemeClr val="dk2"/>
                </a:solidFill>
                <a:latin typeface="Google Sans"/>
                <a:ea typeface="Google Sans"/>
                <a:cs typeface="Google Sans"/>
                <a:sym typeface="Google Sans"/>
              </a:rPr>
              <a:t>Jenny</a:t>
            </a:r>
            <a:endParaRPr>
              <a:latin typeface="Google Sans"/>
              <a:ea typeface="Google Sans"/>
              <a:cs typeface="Google Sans"/>
              <a:sym typeface="Google Sans"/>
            </a:endParaRPr>
          </a:p>
        </p:txBody>
      </p:sp>
      <p:grpSp>
        <p:nvGrpSpPr>
          <p:cNvPr id="1680" name="Google Shape;1680;p90"/>
          <p:cNvGrpSpPr/>
          <p:nvPr/>
        </p:nvGrpSpPr>
        <p:grpSpPr>
          <a:xfrm>
            <a:off x="3423692" y="354835"/>
            <a:ext cx="486000" cy="486000"/>
            <a:chOff x="3377970" y="169913"/>
            <a:chExt cx="486000" cy="486000"/>
          </a:xfrm>
        </p:grpSpPr>
        <p:sp>
          <p:nvSpPr>
            <p:cNvPr id="1681" name="Google Shape;1681;p90"/>
            <p:cNvSpPr/>
            <p:nvPr/>
          </p:nvSpPr>
          <p:spPr>
            <a:xfrm>
              <a:off x="3377970"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682" name="Google Shape;1682;p90"/>
            <p:cNvPicPr preferRelativeResize="0"/>
            <p:nvPr/>
          </p:nvPicPr>
          <p:blipFill rotWithShape="1">
            <a:blip r:embed="rId4">
              <a:alphaModFix/>
            </a:blip>
            <a:srcRect b="27203"/>
            <a:stretch/>
          </p:blipFill>
          <p:spPr>
            <a:xfrm>
              <a:off x="3427067" y="246567"/>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sp>
        <p:nvSpPr>
          <p:cNvPr id="1683" name="Google Shape;1683;p90"/>
          <p:cNvSpPr txBox="1"/>
          <p:nvPr/>
        </p:nvSpPr>
        <p:spPr>
          <a:xfrm>
            <a:off x="5885061" y="455512"/>
            <a:ext cx="538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b="1" i="0" u="none" strike="noStrike" cap="none">
                <a:solidFill>
                  <a:schemeClr val="dk2"/>
                </a:solidFill>
                <a:latin typeface="Google Sans"/>
                <a:ea typeface="Google Sans"/>
                <a:cs typeface="Google Sans"/>
                <a:sym typeface="Google Sans"/>
              </a:rPr>
              <a:t>Tyler</a:t>
            </a:r>
            <a:endParaRPr>
              <a:latin typeface="Google Sans"/>
              <a:ea typeface="Google Sans"/>
              <a:cs typeface="Google Sans"/>
              <a:sym typeface="Google Sans"/>
            </a:endParaRPr>
          </a:p>
        </p:txBody>
      </p:sp>
      <p:grpSp>
        <p:nvGrpSpPr>
          <p:cNvPr id="1684" name="Google Shape;1684;p90"/>
          <p:cNvGrpSpPr/>
          <p:nvPr/>
        </p:nvGrpSpPr>
        <p:grpSpPr>
          <a:xfrm>
            <a:off x="5313195" y="354835"/>
            <a:ext cx="486000" cy="486000"/>
            <a:chOff x="5372832" y="169913"/>
            <a:chExt cx="486000" cy="486000"/>
          </a:xfrm>
        </p:grpSpPr>
        <p:sp>
          <p:nvSpPr>
            <p:cNvPr id="1685" name="Google Shape;1685;p90"/>
            <p:cNvSpPr/>
            <p:nvPr/>
          </p:nvSpPr>
          <p:spPr>
            <a:xfrm>
              <a:off x="5372832"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686" name="Google Shape;1686;p90"/>
            <p:cNvPicPr preferRelativeResize="0"/>
            <p:nvPr/>
          </p:nvPicPr>
          <p:blipFill rotWithShape="1">
            <a:blip r:embed="rId5">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1687" name="Google Shape;1687;p90"/>
          <p:cNvSpPr txBox="1"/>
          <p:nvPr/>
        </p:nvSpPr>
        <p:spPr>
          <a:xfrm>
            <a:off x="7721601" y="455512"/>
            <a:ext cx="511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b="1" i="0" u="none" strike="noStrike" cap="none">
                <a:solidFill>
                  <a:schemeClr val="dk2"/>
                </a:solidFill>
                <a:latin typeface="Google Sans"/>
                <a:ea typeface="Google Sans"/>
                <a:cs typeface="Google Sans"/>
                <a:sym typeface="Google Sans"/>
              </a:rPr>
              <a:t>Leah</a:t>
            </a:r>
            <a:endParaRPr>
              <a:latin typeface="Google Sans"/>
              <a:ea typeface="Google Sans"/>
              <a:cs typeface="Google Sans"/>
              <a:sym typeface="Google Sans"/>
            </a:endParaRPr>
          </a:p>
        </p:txBody>
      </p:sp>
      <p:grpSp>
        <p:nvGrpSpPr>
          <p:cNvPr id="1688" name="Google Shape;1688;p90"/>
          <p:cNvGrpSpPr/>
          <p:nvPr/>
        </p:nvGrpSpPr>
        <p:grpSpPr>
          <a:xfrm>
            <a:off x="7150830" y="354835"/>
            <a:ext cx="486000" cy="486046"/>
            <a:chOff x="7210467" y="169913"/>
            <a:chExt cx="486000" cy="486046"/>
          </a:xfrm>
        </p:grpSpPr>
        <p:sp>
          <p:nvSpPr>
            <p:cNvPr id="1689" name="Google Shape;1689;p90"/>
            <p:cNvSpPr/>
            <p:nvPr/>
          </p:nvSpPr>
          <p:spPr>
            <a:xfrm>
              <a:off x="7210467"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690" name="Google Shape;1690;p90"/>
            <p:cNvPicPr preferRelativeResize="0"/>
            <p:nvPr/>
          </p:nvPicPr>
          <p:blipFill rotWithShape="1">
            <a:blip r:embed="rId6">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sp>
        <p:nvSpPr>
          <p:cNvPr id="2" name="TextBox 1">
            <a:extLst>
              <a:ext uri="{FF2B5EF4-FFF2-40B4-BE49-F238E27FC236}">
                <a16:creationId xmlns:a16="http://schemas.microsoft.com/office/drawing/2014/main" id="{4C0006A0-76C7-4AE8-A3C3-7B40F5ABD124}"/>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694"/>
        <p:cNvGrpSpPr/>
        <p:nvPr/>
      </p:nvGrpSpPr>
      <p:grpSpPr>
        <a:xfrm>
          <a:off x="0" y="0"/>
          <a:ext cx="0" cy="0"/>
          <a:chOff x="0" y="0"/>
          <a:chExt cx="0" cy="0"/>
        </a:xfrm>
      </p:grpSpPr>
      <p:grpSp>
        <p:nvGrpSpPr>
          <p:cNvPr id="1695" name="Google Shape;1695;p91"/>
          <p:cNvGrpSpPr/>
          <p:nvPr/>
        </p:nvGrpSpPr>
        <p:grpSpPr>
          <a:xfrm flipH="1">
            <a:off x="4004649" y="1607541"/>
            <a:ext cx="960900" cy="1762462"/>
            <a:chOff x="3306073" y="1607541"/>
            <a:chExt cx="960900" cy="1762462"/>
          </a:xfrm>
        </p:grpSpPr>
        <p:sp>
          <p:nvSpPr>
            <p:cNvPr id="1696" name="Google Shape;1696;p91"/>
            <p:cNvSpPr/>
            <p:nvPr/>
          </p:nvSpPr>
          <p:spPr>
            <a:xfrm>
              <a:off x="3351993" y="2349830"/>
              <a:ext cx="914980" cy="392772"/>
            </a:xfrm>
            <a:custGeom>
              <a:avLst/>
              <a:gdLst/>
              <a:ahLst/>
              <a:cxnLst/>
              <a:rect l="l" t="t" r="r" b="b"/>
              <a:pathLst>
                <a:path w="1236460" h="530773" extrusionOk="0">
                  <a:moveTo>
                    <a:pt x="1234499" y="267044"/>
                  </a:moveTo>
                  <a:cubicBezTo>
                    <a:pt x="1234499" y="121082"/>
                    <a:pt x="1121106" y="2864"/>
                    <a:pt x="618681" y="2864"/>
                  </a:cubicBezTo>
                  <a:cubicBezTo>
                    <a:pt x="116256" y="2864"/>
                    <a:pt x="2864" y="121082"/>
                    <a:pt x="2864" y="267044"/>
                  </a:cubicBezTo>
                  <a:cubicBezTo>
                    <a:pt x="2864" y="413007"/>
                    <a:pt x="232061" y="531224"/>
                    <a:pt x="618681" y="531224"/>
                  </a:cubicBezTo>
                  <a:cubicBezTo>
                    <a:pt x="1005301" y="531224"/>
                    <a:pt x="1234499" y="413007"/>
                    <a:pt x="1234499" y="267044"/>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7" name="Google Shape;1697;p91"/>
            <p:cNvSpPr/>
            <p:nvPr/>
          </p:nvSpPr>
          <p:spPr>
            <a:xfrm>
              <a:off x="3391225" y="3249494"/>
              <a:ext cx="120509" cy="120509"/>
            </a:xfrm>
            <a:custGeom>
              <a:avLst/>
              <a:gdLst/>
              <a:ahLst/>
              <a:cxnLst/>
              <a:rect l="l" t="t" r="r" b="b"/>
              <a:pathLst>
                <a:path w="162850" h="162850" extrusionOk="0">
                  <a:moveTo>
                    <a:pt x="164508" y="83686"/>
                  </a:moveTo>
                  <a:cubicBezTo>
                    <a:pt x="164508" y="128323"/>
                    <a:pt x="128323" y="164508"/>
                    <a:pt x="83686" y="164508"/>
                  </a:cubicBezTo>
                  <a:cubicBezTo>
                    <a:pt x="39049" y="164508"/>
                    <a:pt x="2864" y="128323"/>
                    <a:pt x="2864" y="83686"/>
                  </a:cubicBezTo>
                  <a:cubicBezTo>
                    <a:pt x="2864" y="39049"/>
                    <a:pt x="39049" y="2864"/>
                    <a:pt x="83686" y="2864"/>
                  </a:cubicBezTo>
                  <a:cubicBezTo>
                    <a:pt x="128323" y="2864"/>
                    <a:pt x="164508" y="39049"/>
                    <a:pt x="164508" y="8368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8" name="Google Shape;1698;p91"/>
            <p:cNvSpPr/>
            <p:nvPr/>
          </p:nvSpPr>
          <p:spPr>
            <a:xfrm>
              <a:off x="3737318" y="2404804"/>
              <a:ext cx="142826" cy="807860"/>
            </a:xfrm>
            <a:custGeom>
              <a:avLst/>
              <a:gdLst/>
              <a:ahLst/>
              <a:cxnLst/>
              <a:rect l="l" t="t" r="r" b="b"/>
              <a:pathLst>
                <a:path w="193008" h="1091703" extrusionOk="0">
                  <a:moveTo>
                    <a:pt x="97372" y="97372"/>
                  </a:moveTo>
                  <a:lnTo>
                    <a:pt x="97372" y="999083"/>
                  </a:lnTo>
                </a:path>
              </a:pathLst>
            </a:custGeom>
            <a:noFill/>
            <a:ln w="205025"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9" name="Google Shape;1699;p91"/>
            <p:cNvSpPr/>
            <p:nvPr/>
          </p:nvSpPr>
          <p:spPr>
            <a:xfrm>
              <a:off x="3410028" y="3117043"/>
              <a:ext cx="446332" cy="151753"/>
            </a:xfrm>
            <a:custGeom>
              <a:avLst/>
              <a:gdLst/>
              <a:ahLst/>
              <a:cxnLst/>
              <a:rect l="l" t="t" r="r" b="b"/>
              <a:pathLst>
                <a:path w="603151" h="205071" extrusionOk="0">
                  <a:moveTo>
                    <a:pt x="391187" y="13778"/>
                  </a:moveTo>
                  <a:lnTo>
                    <a:pt x="17836" y="159137"/>
                  </a:lnTo>
                  <a:cubicBezTo>
                    <a:pt x="-6290" y="168787"/>
                    <a:pt x="345" y="204373"/>
                    <a:pt x="26280" y="204373"/>
                  </a:cubicBezTo>
                  <a:lnTo>
                    <a:pt x="110118" y="204373"/>
                  </a:lnTo>
                  <a:lnTo>
                    <a:pt x="438232" y="108472"/>
                  </a:lnTo>
                  <a:lnTo>
                    <a:pt x="602893" y="108472"/>
                  </a:lnTo>
                  <a:lnTo>
                    <a:pt x="602893" y="2921"/>
                  </a:lnTo>
                  <a:lnTo>
                    <a:pt x="450899" y="2921"/>
                  </a:lnTo>
                  <a:cubicBezTo>
                    <a:pt x="430391" y="2318"/>
                    <a:pt x="409884" y="6540"/>
                    <a:pt x="391187"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0" name="Google Shape;1700;p91"/>
            <p:cNvSpPr/>
            <p:nvPr/>
          </p:nvSpPr>
          <p:spPr>
            <a:xfrm>
              <a:off x="3761255" y="3117043"/>
              <a:ext cx="446332" cy="151753"/>
            </a:xfrm>
            <a:custGeom>
              <a:avLst/>
              <a:gdLst/>
              <a:ahLst/>
              <a:cxnLst/>
              <a:rect l="l" t="t" r="r" b="b"/>
              <a:pathLst>
                <a:path w="603151" h="205071" extrusionOk="0">
                  <a:moveTo>
                    <a:pt x="214570" y="13778"/>
                  </a:moveTo>
                  <a:lnTo>
                    <a:pt x="587921" y="159137"/>
                  </a:lnTo>
                  <a:cubicBezTo>
                    <a:pt x="612047" y="168787"/>
                    <a:pt x="605412" y="204373"/>
                    <a:pt x="579477" y="204373"/>
                  </a:cubicBezTo>
                  <a:lnTo>
                    <a:pt x="495639" y="204373"/>
                  </a:lnTo>
                  <a:lnTo>
                    <a:pt x="167524" y="108472"/>
                  </a:lnTo>
                  <a:lnTo>
                    <a:pt x="2864" y="108472"/>
                  </a:lnTo>
                  <a:lnTo>
                    <a:pt x="2864" y="2921"/>
                  </a:lnTo>
                  <a:lnTo>
                    <a:pt x="154255" y="2921"/>
                  </a:lnTo>
                  <a:cubicBezTo>
                    <a:pt x="174762" y="2318"/>
                    <a:pt x="195269" y="6540"/>
                    <a:pt x="214570"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1" name="Google Shape;1701;p91"/>
            <p:cNvSpPr/>
            <p:nvPr/>
          </p:nvSpPr>
          <p:spPr>
            <a:xfrm>
              <a:off x="3306073" y="1607541"/>
              <a:ext cx="696277" cy="696277"/>
            </a:xfrm>
            <a:custGeom>
              <a:avLst/>
              <a:gdLst/>
              <a:ahLst/>
              <a:cxnLst/>
              <a:rect l="l" t="t" r="r" b="b"/>
              <a:pathLst>
                <a:path w="940915" h="940915" extrusionOk="0">
                  <a:moveTo>
                    <a:pt x="941367" y="472116"/>
                  </a:moveTo>
                  <a:cubicBezTo>
                    <a:pt x="941367" y="212761"/>
                    <a:pt x="829181" y="2864"/>
                    <a:pt x="472116" y="2864"/>
                  </a:cubicBezTo>
                  <a:cubicBezTo>
                    <a:pt x="115050" y="2864"/>
                    <a:pt x="2864" y="213364"/>
                    <a:pt x="2864" y="472116"/>
                  </a:cubicBezTo>
                  <a:cubicBezTo>
                    <a:pt x="2864" y="730867"/>
                    <a:pt x="115050" y="941367"/>
                    <a:pt x="472116" y="941367"/>
                  </a:cubicBezTo>
                  <a:cubicBezTo>
                    <a:pt x="829181" y="941367"/>
                    <a:pt x="941367" y="731471"/>
                    <a:pt x="941367" y="47211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702" name="Google Shape;1702;p91"/>
          <p:cNvGrpSpPr/>
          <p:nvPr/>
        </p:nvGrpSpPr>
        <p:grpSpPr>
          <a:xfrm>
            <a:off x="3997187" y="1278244"/>
            <a:ext cx="1215465" cy="1627430"/>
            <a:chOff x="3997187" y="1278244"/>
            <a:chExt cx="1215465" cy="1627430"/>
          </a:xfrm>
        </p:grpSpPr>
        <p:sp>
          <p:nvSpPr>
            <p:cNvPr id="1703" name="Google Shape;1703;p91"/>
            <p:cNvSpPr/>
            <p:nvPr/>
          </p:nvSpPr>
          <p:spPr>
            <a:xfrm flipH="1">
              <a:off x="4362481" y="2087353"/>
              <a:ext cx="468648" cy="58023"/>
            </a:xfrm>
            <a:custGeom>
              <a:avLst/>
              <a:gdLst/>
              <a:ahLst/>
              <a:cxnLst/>
              <a:rect l="l" t="t" r="r" b="b"/>
              <a:pathLst>
                <a:path w="633308" h="78409" extrusionOk="0">
                  <a:moveTo>
                    <a:pt x="41894" y="41894"/>
                  </a:moveTo>
                  <a:lnTo>
                    <a:pt x="594381" y="41894"/>
                  </a:lnTo>
                </a:path>
              </a:pathLst>
            </a:custGeom>
            <a:noFill/>
            <a:ln w="88200"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4" name="Google Shape;1704;p91"/>
            <p:cNvSpPr/>
            <p:nvPr/>
          </p:nvSpPr>
          <p:spPr>
            <a:xfrm>
              <a:off x="3997187" y="1969392"/>
              <a:ext cx="136186" cy="703631"/>
            </a:xfrm>
            <a:custGeom>
              <a:avLst/>
              <a:gdLst/>
              <a:ahLst/>
              <a:cxnLst/>
              <a:rect l="l" t="t" r="r" b="b"/>
              <a:pathLst>
                <a:path w="136186" h="703631" extrusionOk="0">
                  <a:moveTo>
                    <a:pt x="128810" y="8512"/>
                  </a:moveTo>
                  <a:lnTo>
                    <a:pt x="8512" y="354653"/>
                  </a:lnTo>
                  <a:lnTo>
                    <a:pt x="80010" y="697389"/>
                  </a:lnTo>
                  <a:lnTo>
                    <a:pt x="120866" y="341034"/>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5" name="Google Shape;1705;p91"/>
            <p:cNvSpPr/>
            <p:nvPr/>
          </p:nvSpPr>
          <p:spPr>
            <a:xfrm>
              <a:off x="4068685" y="1969392"/>
              <a:ext cx="102139" cy="703631"/>
            </a:xfrm>
            <a:custGeom>
              <a:avLst/>
              <a:gdLst/>
              <a:ahLst/>
              <a:cxnLst/>
              <a:rect l="l" t="t" r="r" b="b"/>
              <a:pathLst>
                <a:path w="102139" h="703631" extrusionOk="0">
                  <a:moveTo>
                    <a:pt x="57312" y="8512"/>
                  </a:moveTo>
                  <a:lnTo>
                    <a:pt x="95898" y="367137"/>
                  </a:lnTo>
                  <a:lnTo>
                    <a:pt x="8512" y="697389"/>
                  </a:lnTo>
                  <a:lnTo>
                    <a:pt x="49368" y="341034"/>
                  </a:lnTo>
                  <a:close/>
                </a:path>
              </a:pathLst>
            </a:custGeom>
            <a:solidFill>
              <a:srgbClr val="D52E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6" name="Google Shape;1706;p91"/>
            <p:cNvSpPr/>
            <p:nvPr/>
          </p:nvSpPr>
          <p:spPr>
            <a:xfrm>
              <a:off x="5049229" y="1973931"/>
              <a:ext cx="102139" cy="692282"/>
            </a:xfrm>
            <a:custGeom>
              <a:avLst/>
              <a:gdLst/>
              <a:ahLst/>
              <a:cxnLst/>
              <a:rect l="l" t="t" r="r" b="b"/>
              <a:pathLst>
                <a:path w="102139" h="692282" extrusionOk="0">
                  <a:moveTo>
                    <a:pt x="35749" y="8512"/>
                  </a:moveTo>
                  <a:lnTo>
                    <a:pt x="8512" y="366002"/>
                  </a:lnTo>
                  <a:lnTo>
                    <a:pt x="101573" y="686040"/>
                  </a:lnTo>
                  <a:lnTo>
                    <a:pt x="56177" y="363732"/>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7" name="Google Shape;1707;p91"/>
            <p:cNvSpPr/>
            <p:nvPr/>
          </p:nvSpPr>
          <p:spPr>
            <a:xfrm>
              <a:off x="5076466" y="1973931"/>
              <a:ext cx="136186" cy="692282"/>
            </a:xfrm>
            <a:custGeom>
              <a:avLst/>
              <a:gdLst/>
              <a:ahLst/>
              <a:cxnLst/>
              <a:rect l="l" t="t" r="r" b="b"/>
              <a:pathLst>
                <a:path w="136186" h="692282" extrusionOk="0">
                  <a:moveTo>
                    <a:pt x="74335" y="686040"/>
                  </a:moveTo>
                  <a:lnTo>
                    <a:pt x="128810" y="344439"/>
                  </a:lnTo>
                  <a:lnTo>
                    <a:pt x="8512" y="8512"/>
                  </a:lnTo>
                  <a:lnTo>
                    <a:pt x="28940" y="363732"/>
                  </a:lnTo>
                  <a:close/>
                </a:path>
              </a:pathLst>
            </a:custGeom>
            <a:solidFill>
              <a:srgbClr val="D52E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8" name="Google Shape;1708;p91"/>
            <p:cNvSpPr/>
            <p:nvPr/>
          </p:nvSpPr>
          <p:spPr>
            <a:xfrm>
              <a:off x="4190118" y="1869521"/>
              <a:ext cx="828468" cy="261024"/>
            </a:xfrm>
            <a:custGeom>
              <a:avLst/>
              <a:gdLst/>
              <a:ahLst/>
              <a:cxnLst/>
              <a:rect l="l" t="t" r="r" b="b"/>
              <a:pathLst>
                <a:path w="828468" h="261024" extrusionOk="0">
                  <a:moveTo>
                    <a:pt x="8512" y="35749"/>
                  </a:moveTo>
                  <a:lnTo>
                    <a:pt x="418206" y="8512"/>
                  </a:lnTo>
                  <a:lnTo>
                    <a:pt x="823362" y="64121"/>
                  </a:lnTo>
                  <a:lnTo>
                    <a:pt x="804069" y="145833"/>
                  </a:lnTo>
                  <a:lnTo>
                    <a:pt x="423881" y="258187"/>
                  </a:lnTo>
                  <a:lnTo>
                    <a:pt x="32344" y="119731"/>
                  </a:lnTo>
                  <a:close/>
                </a:path>
              </a:pathLst>
            </a:custGeom>
            <a:solidFill>
              <a:srgbClr val="8A18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9" name="Google Shape;1709;p91"/>
            <p:cNvSpPr/>
            <p:nvPr/>
          </p:nvSpPr>
          <p:spPr>
            <a:xfrm>
              <a:off x="4145858" y="1896759"/>
              <a:ext cx="79442" cy="238326"/>
            </a:xfrm>
            <a:custGeom>
              <a:avLst/>
              <a:gdLst/>
              <a:ahLst/>
              <a:cxnLst/>
              <a:rect l="l" t="t" r="r" b="b"/>
              <a:pathLst>
                <a:path w="79442" h="238326" extrusionOk="0">
                  <a:moveTo>
                    <a:pt x="32344" y="240029"/>
                  </a:moveTo>
                  <a:lnTo>
                    <a:pt x="8512" y="133349"/>
                  </a:lnTo>
                  <a:lnTo>
                    <a:pt x="52772" y="8512"/>
                  </a:lnTo>
                  <a:lnTo>
                    <a:pt x="76605" y="92493"/>
                  </a:lnTo>
                  <a:close/>
                </a:path>
              </a:pathLst>
            </a:custGeom>
            <a:solidFill>
              <a:srgbClr val="AF1F2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0" name="Google Shape;1710;p91"/>
            <p:cNvSpPr/>
            <p:nvPr/>
          </p:nvSpPr>
          <p:spPr>
            <a:xfrm>
              <a:off x="4985675" y="1925131"/>
              <a:ext cx="68093" cy="249675"/>
            </a:xfrm>
            <a:custGeom>
              <a:avLst/>
              <a:gdLst/>
              <a:ahLst/>
              <a:cxnLst/>
              <a:rect l="l" t="t" r="r" b="b"/>
              <a:pathLst>
                <a:path w="68093" h="249675" extrusionOk="0">
                  <a:moveTo>
                    <a:pt x="27805" y="8512"/>
                  </a:moveTo>
                  <a:lnTo>
                    <a:pt x="61851" y="135619"/>
                  </a:lnTo>
                  <a:lnTo>
                    <a:pt x="45963" y="241164"/>
                  </a:lnTo>
                  <a:lnTo>
                    <a:pt x="8512" y="90224"/>
                  </a:lnTo>
                  <a:close/>
                </a:path>
              </a:pathLst>
            </a:custGeom>
            <a:solidFill>
              <a:srgbClr val="AF1F2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1" name="Google Shape;1711;p91"/>
            <p:cNvSpPr/>
            <p:nvPr/>
          </p:nvSpPr>
          <p:spPr>
            <a:xfrm>
              <a:off x="4169690" y="1980740"/>
              <a:ext cx="442606" cy="317768"/>
            </a:xfrm>
            <a:custGeom>
              <a:avLst/>
              <a:gdLst/>
              <a:ahLst/>
              <a:cxnLst/>
              <a:rect l="l" t="t" r="r" b="b"/>
              <a:pathLst>
                <a:path w="442606" h="317768" extrusionOk="0">
                  <a:moveTo>
                    <a:pt x="8512" y="156047"/>
                  </a:moveTo>
                  <a:lnTo>
                    <a:pt x="438634" y="313797"/>
                  </a:lnTo>
                  <a:lnTo>
                    <a:pt x="444309" y="146968"/>
                  </a:lnTo>
                  <a:lnTo>
                    <a:pt x="52772" y="8512"/>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2" name="Google Shape;1712;p91"/>
            <p:cNvSpPr/>
            <p:nvPr/>
          </p:nvSpPr>
          <p:spPr>
            <a:xfrm>
              <a:off x="4599813" y="2006843"/>
              <a:ext cx="431257" cy="295071"/>
            </a:xfrm>
            <a:custGeom>
              <a:avLst/>
              <a:gdLst/>
              <a:ahLst/>
              <a:cxnLst/>
              <a:rect l="l" t="t" r="r" b="b"/>
              <a:pathLst>
                <a:path w="431257" h="295071" extrusionOk="0">
                  <a:moveTo>
                    <a:pt x="8512" y="287694"/>
                  </a:moveTo>
                  <a:lnTo>
                    <a:pt x="431825" y="159452"/>
                  </a:lnTo>
                  <a:lnTo>
                    <a:pt x="394374" y="8512"/>
                  </a:lnTo>
                  <a:lnTo>
                    <a:pt x="14186" y="120866"/>
                  </a:lnTo>
                  <a:close/>
                </a:path>
              </a:pathLst>
            </a:custGeom>
            <a:solidFill>
              <a:srgbClr val="D52E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3" name="Google Shape;1713;p91"/>
            <p:cNvSpPr/>
            <p:nvPr/>
          </p:nvSpPr>
          <p:spPr>
            <a:xfrm>
              <a:off x="4169690" y="2127141"/>
              <a:ext cx="442606" cy="476653"/>
            </a:xfrm>
            <a:custGeom>
              <a:avLst/>
              <a:gdLst/>
              <a:ahLst/>
              <a:cxnLst/>
              <a:rect l="l" t="t" r="r" b="b"/>
              <a:pathLst>
                <a:path w="442606" h="476653" extrusionOk="0">
                  <a:moveTo>
                    <a:pt x="106112" y="470411"/>
                  </a:moveTo>
                  <a:cubicBezTo>
                    <a:pt x="104977" y="467007"/>
                    <a:pt x="8512" y="8512"/>
                    <a:pt x="8512" y="8512"/>
                  </a:cubicBezTo>
                  <a:lnTo>
                    <a:pt x="438634" y="167396"/>
                  </a:lnTo>
                  <a:lnTo>
                    <a:pt x="106112" y="470411"/>
                  </a:lnTo>
                  <a:close/>
                </a:path>
              </a:pathLst>
            </a:custGeom>
            <a:solidFill>
              <a:srgbClr val="D52E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4" name="Google Shape;1714;p91"/>
            <p:cNvSpPr/>
            <p:nvPr/>
          </p:nvSpPr>
          <p:spPr>
            <a:xfrm>
              <a:off x="4599813" y="2157783"/>
              <a:ext cx="431257" cy="465304"/>
            </a:xfrm>
            <a:custGeom>
              <a:avLst/>
              <a:gdLst/>
              <a:ahLst/>
              <a:cxnLst/>
              <a:rect l="l" t="t" r="r" b="b"/>
              <a:pathLst>
                <a:path w="431257" h="465304" extrusionOk="0">
                  <a:moveTo>
                    <a:pt x="8512" y="136754"/>
                  </a:moveTo>
                  <a:lnTo>
                    <a:pt x="300178" y="462467"/>
                  </a:lnTo>
                  <a:lnTo>
                    <a:pt x="431825" y="8512"/>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5" name="Google Shape;1715;p91"/>
            <p:cNvSpPr/>
            <p:nvPr/>
          </p:nvSpPr>
          <p:spPr>
            <a:xfrm>
              <a:off x="4267291" y="2286026"/>
              <a:ext cx="635537" cy="340466"/>
            </a:xfrm>
            <a:custGeom>
              <a:avLst/>
              <a:gdLst/>
              <a:ahLst/>
              <a:cxnLst/>
              <a:rect l="l" t="t" r="r" b="b"/>
              <a:pathLst>
                <a:path w="635537" h="340466" extrusionOk="0">
                  <a:moveTo>
                    <a:pt x="8512" y="311527"/>
                  </a:moveTo>
                  <a:lnTo>
                    <a:pt x="632701" y="334225"/>
                  </a:lnTo>
                  <a:lnTo>
                    <a:pt x="341034" y="8512"/>
                  </a:lnTo>
                  <a:close/>
                </a:path>
              </a:pathLst>
            </a:custGeom>
            <a:solidFill>
              <a:srgbClr val="1746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6" name="Google Shape;1716;p91"/>
            <p:cNvSpPr/>
            <p:nvPr/>
          </p:nvSpPr>
          <p:spPr>
            <a:xfrm>
              <a:off x="4347868" y="2667348"/>
              <a:ext cx="238326" cy="238326"/>
            </a:xfrm>
            <a:custGeom>
              <a:avLst/>
              <a:gdLst/>
              <a:ahLst/>
              <a:cxnLst/>
              <a:rect l="l" t="t" r="r" b="b"/>
              <a:pathLst>
                <a:path w="238326" h="238326" extrusionOk="0">
                  <a:moveTo>
                    <a:pt x="8512" y="8512"/>
                  </a:moveTo>
                  <a:lnTo>
                    <a:pt x="229815" y="232085"/>
                  </a:lnTo>
                  <a:lnTo>
                    <a:pt x="224141" y="22130"/>
                  </a:lnTo>
                  <a:close/>
                </a:path>
              </a:pathLst>
            </a:custGeom>
            <a:solidFill>
              <a:srgbClr val="1746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7" name="Google Shape;1717;p91"/>
            <p:cNvSpPr/>
            <p:nvPr/>
          </p:nvSpPr>
          <p:spPr>
            <a:xfrm>
              <a:off x="4604353" y="2677562"/>
              <a:ext cx="261024" cy="226977"/>
            </a:xfrm>
            <a:custGeom>
              <a:avLst/>
              <a:gdLst/>
              <a:ahLst/>
              <a:cxnLst/>
              <a:rect l="l" t="t" r="r" b="b"/>
              <a:pathLst>
                <a:path w="261024" h="226977" extrusionOk="0">
                  <a:moveTo>
                    <a:pt x="39154" y="16456"/>
                  </a:moveTo>
                  <a:lnTo>
                    <a:pt x="254782" y="8512"/>
                  </a:lnTo>
                  <a:lnTo>
                    <a:pt x="8512" y="223006"/>
                  </a:lnTo>
                  <a:close/>
                </a:path>
              </a:pathLst>
            </a:custGeom>
            <a:solidFill>
              <a:srgbClr val="1746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8" name="Google Shape;1718;p91"/>
            <p:cNvSpPr/>
            <p:nvPr/>
          </p:nvSpPr>
          <p:spPr>
            <a:xfrm>
              <a:off x="4347868" y="2629897"/>
              <a:ext cx="226977" cy="68093"/>
            </a:xfrm>
            <a:custGeom>
              <a:avLst/>
              <a:gdLst/>
              <a:ahLst/>
              <a:cxnLst/>
              <a:rect l="l" t="t" r="r" b="b"/>
              <a:pathLst>
                <a:path w="226977" h="68093" extrusionOk="0">
                  <a:moveTo>
                    <a:pt x="8512" y="45963"/>
                  </a:moveTo>
                  <a:lnTo>
                    <a:pt x="58447" y="8512"/>
                  </a:lnTo>
                  <a:lnTo>
                    <a:pt x="202578" y="20995"/>
                  </a:lnTo>
                  <a:lnTo>
                    <a:pt x="224141" y="59582"/>
                  </a:lnTo>
                  <a:close/>
                </a:path>
              </a:pathLst>
            </a:custGeom>
            <a:solidFill>
              <a:srgbClr val="0720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9" name="Google Shape;1719;p91"/>
            <p:cNvSpPr/>
            <p:nvPr/>
          </p:nvSpPr>
          <p:spPr>
            <a:xfrm>
              <a:off x="4634995" y="2629897"/>
              <a:ext cx="226977" cy="68093"/>
            </a:xfrm>
            <a:custGeom>
              <a:avLst/>
              <a:gdLst/>
              <a:ahLst/>
              <a:cxnLst/>
              <a:rect l="l" t="t" r="r" b="b"/>
              <a:pathLst>
                <a:path w="226977" h="68093" extrusionOk="0">
                  <a:moveTo>
                    <a:pt x="8512" y="64121"/>
                  </a:moveTo>
                  <a:lnTo>
                    <a:pt x="25535" y="17591"/>
                  </a:lnTo>
                  <a:lnTo>
                    <a:pt x="163991" y="8512"/>
                  </a:lnTo>
                  <a:lnTo>
                    <a:pt x="224140" y="56177"/>
                  </a:lnTo>
                  <a:close/>
                </a:path>
              </a:pathLst>
            </a:custGeom>
            <a:solidFill>
              <a:srgbClr val="0720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0" name="Google Shape;1720;p91"/>
            <p:cNvSpPr/>
            <p:nvPr/>
          </p:nvSpPr>
          <p:spPr>
            <a:xfrm>
              <a:off x="4125430" y="1407622"/>
              <a:ext cx="488002" cy="510699"/>
            </a:xfrm>
            <a:custGeom>
              <a:avLst/>
              <a:gdLst/>
              <a:ahLst/>
              <a:cxnLst/>
              <a:rect l="l" t="t" r="r" b="b"/>
              <a:pathLst>
                <a:path w="488002" h="510699" extrusionOk="0">
                  <a:moveTo>
                    <a:pt x="8512" y="330820"/>
                  </a:moveTo>
                  <a:lnTo>
                    <a:pt x="258187" y="8512"/>
                  </a:lnTo>
                  <a:lnTo>
                    <a:pt x="490839" y="505593"/>
                  </a:lnTo>
                  <a:close/>
                </a:path>
              </a:pathLst>
            </a:custGeom>
            <a:solidFill>
              <a:srgbClr val="F4F5F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1" name="Google Shape;1721;p91"/>
            <p:cNvSpPr/>
            <p:nvPr/>
          </p:nvSpPr>
          <p:spPr>
            <a:xfrm>
              <a:off x="4375105" y="1407622"/>
              <a:ext cx="590142" cy="510699"/>
            </a:xfrm>
            <a:custGeom>
              <a:avLst/>
              <a:gdLst/>
              <a:ahLst/>
              <a:cxnLst/>
              <a:rect l="l" t="t" r="r" b="b"/>
              <a:pathLst>
                <a:path w="590142" h="510699" extrusionOk="0">
                  <a:moveTo>
                    <a:pt x="591844" y="102707"/>
                  </a:moveTo>
                  <a:cubicBezTo>
                    <a:pt x="590710" y="106112"/>
                    <a:pt x="241164" y="505593"/>
                    <a:pt x="241164" y="505593"/>
                  </a:cubicBezTo>
                  <a:lnTo>
                    <a:pt x="8512" y="8512"/>
                  </a:lnTo>
                  <a:lnTo>
                    <a:pt x="591844" y="102707"/>
                  </a:lnTo>
                  <a:close/>
                </a:path>
              </a:pathLst>
            </a:custGeom>
            <a:solidFill>
              <a:srgbClr val="DFE0E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2" name="Google Shape;1722;p91"/>
            <p:cNvSpPr/>
            <p:nvPr/>
          </p:nvSpPr>
          <p:spPr>
            <a:xfrm>
              <a:off x="4607757" y="1501817"/>
              <a:ext cx="499351" cy="419908"/>
            </a:xfrm>
            <a:custGeom>
              <a:avLst/>
              <a:gdLst/>
              <a:ahLst/>
              <a:cxnLst/>
              <a:rect l="l" t="t" r="r" b="b"/>
              <a:pathLst>
                <a:path w="499351" h="419908" extrusionOk="0">
                  <a:moveTo>
                    <a:pt x="495379" y="384160"/>
                  </a:moveTo>
                  <a:lnTo>
                    <a:pt x="8512" y="411397"/>
                  </a:lnTo>
                  <a:lnTo>
                    <a:pt x="359192" y="8512"/>
                  </a:lnTo>
                  <a:close/>
                </a:path>
              </a:pathLst>
            </a:custGeom>
            <a:solidFill>
              <a:srgbClr val="C7C7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3" name="Google Shape;1723;p91"/>
            <p:cNvSpPr/>
            <p:nvPr/>
          </p:nvSpPr>
          <p:spPr>
            <a:xfrm>
              <a:off x="4375105" y="1375845"/>
              <a:ext cx="590142" cy="136186"/>
            </a:xfrm>
            <a:custGeom>
              <a:avLst/>
              <a:gdLst/>
              <a:ahLst/>
              <a:cxnLst/>
              <a:rect l="l" t="t" r="r" b="b"/>
              <a:pathLst>
                <a:path w="590142" h="136186" extrusionOk="0">
                  <a:moveTo>
                    <a:pt x="8512" y="40289"/>
                  </a:moveTo>
                  <a:lnTo>
                    <a:pt x="310392" y="8512"/>
                  </a:lnTo>
                  <a:lnTo>
                    <a:pt x="591844" y="134484"/>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4" name="Google Shape;1724;p91"/>
            <p:cNvSpPr/>
            <p:nvPr/>
          </p:nvSpPr>
          <p:spPr>
            <a:xfrm>
              <a:off x="4395533" y="1278244"/>
              <a:ext cx="102139" cy="136186"/>
            </a:xfrm>
            <a:custGeom>
              <a:avLst/>
              <a:gdLst/>
              <a:ahLst/>
              <a:cxnLst/>
              <a:rect l="l" t="t" r="r" b="b"/>
              <a:pathLst>
                <a:path w="102139" h="136186" extrusionOk="0">
                  <a:moveTo>
                    <a:pt x="8512" y="135619"/>
                  </a:moveTo>
                  <a:lnTo>
                    <a:pt x="101573" y="8512"/>
                  </a:lnTo>
                  <a:lnTo>
                    <a:pt x="57312" y="129945"/>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5" name="Google Shape;1725;p91"/>
            <p:cNvSpPr/>
            <p:nvPr/>
          </p:nvSpPr>
          <p:spPr>
            <a:xfrm>
              <a:off x="4444333" y="1278244"/>
              <a:ext cx="56744" cy="136186"/>
            </a:xfrm>
            <a:custGeom>
              <a:avLst/>
              <a:gdLst/>
              <a:ahLst/>
              <a:cxnLst/>
              <a:rect l="l" t="t" r="r" b="b"/>
              <a:pathLst>
                <a:path w="56744" h="136186" extrusionOk="0">
                  <a:moveTo>
                    <a:pt x="27805" y="127675"/>
                  </a:moveTo>
                  <a:cubicBezTo>
                    <a:pt x="27805" y="122001"/>
                    <a:pt x="52772" y="8512"/>
                    <a:pt x="52772" y="8512"/>
                  </a:cubicBezTo>
                  <a:lnTo>
                    <a:pt x="8512" y="129945"/>
                  </a:lnTo>
                  <a:lnTo>
                    <a:pt x="27805" y="127675"/>
                  </a:lnTo>
                  <a:close/>
                </a:path>
              </a:pathLst>
            </a:custGeom>
            <a:solidFill>
              <a:srgbClr val="AF1F2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6" name="Google Shape;1726;p91"/>
            <p:cNvSpPr/>
            <p:nvPr/>
          </p:nvSpPr>
          <p:spPr>
            <a:xfrm>
              <a:off x="4878996" y="1337259"/>
              <a:ext cx="68093" cy="158884"/>
            </a:xfrm>
            <a:custGeom>
              <a:avLst/>
              <a:gdLst/>
              <a:ahLst/>
              <a:cxnLst/>
              <a:rect l="l" t="t" r="r" b="b"/>
              <a:pathLst>
                <a:path w="68093" h="158884" extrusionOk="0">
                  <a:moveTo>
                    <a:pt x="8512" y="8512"/>
                  </a:moveTo>
                  <a:lnTo>
                    <a:pt x="60717" y="160587"/>
                  </a:lnTo>
                  <a:lnTo>
                    <a:pt x="18726" y="141294"/>
                  </a:lnTo>
                  <a:close/>
                </a:path>
              </a:pathLst>
            </a:custGeom>
            <a:solidFill>
              <a:srgbClr val="AF1F2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7" name="Google Shape;1727;p91"/>
            <p:cNvSpPr/>
            <p:nvPr/>
          </p:nvSpPr>
          <p:spPr>
            <a:xfrm>
              <a:off x="4866512" y="1337259"/>
              <a:ext cx="34046" cy="147535"/>
            </a:xfrm>
            <a:custGeom>
              <a:avLst/>
              <a:gdLst/>
              <a:ahLst/>
              <a:cxnLst/>
              <a:rect l="l" t="t" r="r" b="b"/>
              <a:pathLst>
                <a:path w="34046" h="147535" extrusionOk="0">
                  <a:moveTo>
                    <a:pt x="8512" y="131080"/>
                  </a:moveTo>
                  <a:lnTo>
                    <a:pt x="20995" y="8512"/>
                  </a:lnTo>
                  <a:lnTo>
                    <a:pt x="31209" y="141294"/>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8" name="Google Shape;1728;p91"/>
            <p:cNvSpPr/>
            <p:nvPr/>
          </p:nvSpPr>
          <p:spPr>
            <a:xfrm>
              <a:off x="4125430" y="1729930"/>
              <a:ext cx="976004" cy="226977"/>
            </a:xfrm>
            <a:custGeom>
              <a:avLst/>
              <a:gdLst/>
              <a:ahLst/>
              <a:cxnLst/>
              <a:rect l="l" t="t" r="r" b="b"/>
              <a:pathLst>
                <a:path w="976004" h="226977" extrusionOk="0">
                  <a:moveTo>
                    <a:pt x="8512" y="8512"/>
                  </a:moveTo>
                  <a:lnTo>
                    <a:pt x="478356" y="219601"/>
                  </a:lnTo>
                  <a:lnTo>
                    <a:pt x="977707" y="156047"/>
                  </a:lnTo>
                  <a:lnTo>
                    <a:pt x="490839" y="183285"/>
                  </a:lnTo>
                  <a:close/>
                </a:path>
              </a:pathLst>
            </a:custGeom>
            <a:solidFill>
              <a:srgbClr val="0E20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9" name="Google Shape;1729;p91"/>
            <p:cNvSpPr/>
            <p:nvPr/>
          </p:nvSpPr>
          <p:spPr>
            <a:xfrm>
              <a:off x="4267291" y="2589041"/>
              <a:ext cx="635537" cy="79442"/>
            </a:xfrm>
            <a:custGeom>
              <a:avLst/>
              <a:gdLst/>
              <a:ahLst/>
              <a:cxnLst/>
              <a:rect l="l" t="t" r="r" b="b"/>
              <a:pathLst>
                <a:path w="635537" h="79442" extrusionOk="0">
                  <a:moveTo>
                    <a:pt x="8512" y="8512"/>
                  </a:moveTo>
                  <a:lnTo>
                    <a:pt x="174205" y="69796"/>
                  </a:lnTo>
                  <a:lnTo>
                    <a:pt x="446579" y="78875"/>
                  </a:lnTo>
                  <a:lnTo>
                    <a:pt x="632701" y="31209"/>
                  </a:lnTo>
                  <a:close/>
                </a:path>
              </a:pathLst>
            </a:custGeom>
            <a:solidFill>
              <a:srgbClr val="2D74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0" name="Google Shape;1730;p91"/>
            <p:cNvSpPr/>
            <p:nvPr/>
          </p:nvSpPr>
          <p:spPr>
            <a:xfrm>
              <a:off x="4265720" y="1565306"/>
              <a:ext cx="136186" cy="158884"/>
            </a:xfrm>
            <a:custGeom>
              <a:avLst/>
              <a:gdLst/>
              <a:ahLst/>
              <a:cxnLst/>
              <a:rect l="l" t="t" r="r" b="b"/>
              <a:pathLst>
                <a:path w="136186" h="158884" extrusionOk="0">
                  <a:moveTo>
                    <a:pt x="113300" y="94232"/>
                  </a:moveTo>
                  <a:cubicBezTo>
                    <a:pt x="102950" y="124475"/>
                    <a:pt x="75811" y="142575"/>
                    <a:pt x="52684" y="134660"/>
                  </a:cubicBezTo>
                  <a:cubicBezTo>
                    <a:pt x="29557" y="126745"/>
                    <a:pt x="19200" y="95812"/>
                    <a:pt x="29550" y="65569"/>
                  </a:cubicBezTo>
                  <a:cubicBezTo>
                    <a:pt x="39901" y="35326"/>
                    <a:pt x="67040" y="17225"/>
                    <a:pt x="90167" y="25141"/>
                  </a:cubicBezTo>
                  <a:cubicBezTo>
                    <a:pt x="113294" y="33056"/>
                    <a:pt x="123651" y="63989"/>
                    <a:pt x="113300" y="94232"/>
                  </a:cubicBezTo>
                  <a:close/>
                </a:path>
              </a:pathLst>
            </a:custGeom>
            <a:solidFill>
              <a:srgbClr val="221F1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1" name="Google Shape;1731;p91"/>
            <p:cNvSpPr/>
            <p:nvPr/>
          </p:nvSpPr>
          <p:spPr>
            <a:xfrm>
              <a:off x="4859693" y="1657477"/>
              <a:ext cx="124837" cy="147535"/>
            </a:xfrm>
            <a:custGeom>
              <a:avLst/>
              <a:gdLst/>
              <a:ahLst/>
              <a:cxnLst/>
              <a:rect l="l" t="t" r="r" b="b"/>
              <a:pathLst>
                <a:path w="124837" h="147535" extrusionOk="0">
                  <a:moveTo>
                    <a:pt x="106702" y="66886"/>
                  </a:moveTo>
                  <a:cubicBezTo>
                    <a:pt x="112001" y="98411"/>
                    <a:pt x="96755" y="127252"/>
                    <a:pt x="72648" y="131305"/>
                  </a:cubicBezTo>
                  <a:cubicBezTo>
                    <a:pt x="48541" y="135358"/>
                    <a:pt x="24702" y="113088"/>
                    <a:pt x="19402" y="81563"/>
                  </a:cubicBezTo>
                  <a:cubicBezTo>
                    <a:pt x="14102" y="50038"/>
                    <a:pt x="29348" y="21197"/>
                    <a:pt x="53455" y="17144"/>
                  </a:cubicBezTo>
                  <a:cubicBezTo>
                    <a:pt x="77562" y="13091"/>
                    <a:pt x="101402" y="35361"/>
                    <a:pt x="106702" y="66886"/>
                  </a:cubicBezTo>
                  <a:close/>
                </a:path>
              </a:pathLst>
            </a:custGeom>
            <a:solidFill>
              <a:srgbClr val="221F1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732" name="Google Shape;1732;p91"/>
          <p:cNvSpPr txBox="1"/>
          <p:nvPr/>
        </p:nvSpPr>
        <p:spPr>
          <a:xfrm>
            <a:off x="2740409" y="3705904"/>
            <a:ext cx="3663300" cy="584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3200"/>
              <a:buFont typeface="Arial"/>
              <a:buNone/>
            </a:pPr>
            <a:r>
              <a:rPr lang="en" sz="3200" b="1" i="0" u="none" strike="noStrike" cap="none">
                <a:solidFill>
                  <a:schemeClr val="accent1"/>
                </a:solidFill>
                <a:latin typeface="Google Sans"/>
                <a:ea typeface="Google Sans"/>
                <a:cs typeface="Google Sans"/>
                <a:sym typeface="Google Sans"/>
              </a:rPr>
              <a:t>Study the Person</a:t>
            </a:r>
            <a:endParaRPr>
              <a:latin typeface="Google Sans"/>
              <a:ea typeface="Google Sans"/>
              <a:cs typeface="Google Sans"/>
              <a:sym typeface="Google Sans"/>
            </a:endParaRPr>
          </a:p>
        </p:txBody>
      </p:sp>
      <p:grpSp>
        <p:nvGrpSpPr>
          <p:cNvPr id="1733" name="Google Shape;1733;p91"/>
          <p:cNvGrpSpPr/>
          <p:nvPr/>
        </p:nvGrpSpPr>
        <p:grpSpPr>
          <a:xfrm>
            <a:off x="807150" y="1262621"/>
            <a:ext cx="2301612" cy="2188118"/>
            <a:chOff x="2892376" y="677812"/>
            <a:chExt cx="3113653" cy="2960116"/>
          </a:xfrm>
        </p:grpSpPr>
        <p:sp>
          <p:nvSpPr>
            <p:cNvPr id="1734" name="Google Shape;1734;p91"/>
            <p:cNvSpPr/>
            <p:nvPr/>
          </p:nvSpPr>
          <p:spPr>
            <a:xfrm>
              <a:off x="2954501" y="2148749"/>
              <a:ext cx="1236460" cy="530773"/>
            </a:xfrm>
            <a:custGeom>
              <a:avLst/>
              <a:gdLst/>
              <a:ahLst/>
              <a:cxnLst/>
              <a:rect l="l" t="t" r="r" b="b"/>
              <a:pathLst>
                <a:path w="1236460" h="530773" extrusionOk="0">
                  <a:moveTo>
                    <a:pt x="1234499" y="267044"/>
                  </a:moveTo>
                  <a:cubicBezTo>
                    <a:pt x="1234499" y="121082"/>
                    <a:pt x="1121106" y="2864"/>
                    <a:pt x="618681" y="2864"/>
                  </a:cubicBezTo>
                  <a:cubicBezTo>
                    <a:pt x="116256" y="2864"/>
                    <a:pt x="2864" y="121082"/>
                    <a:pt x="2864" y="267044"/>
                  </a:cubicBezTo>
                  <a:cubicBezTo>
                    <a:pt x="2864" y="413007"/>
                    <a:pt x="232061" y="531224"/>
                    <a:pt x="618681" y="531224"/>
                  </a:cubicBezTo>
                  <a:cubicBezTo>
                    <a:pt x="1005301" y="531224"/>
                    <a:pt x="1234499" y="413007"/>
                    <a:pt x="1234499" y="267044"/>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5" name="Google Shape;1735;p91"/>
            <p:cNvSpPr/>
            <p:nvPr/>
          </p:nvSpPr>
          <p:spPr>
            <a:xfrm>
              <a:off x="3007578" y="3365908"/>
              <a:ext cx="162850" cy="162850"/>
            </a:xfrm>
            <a:custGeom>
              <a:avLst/>
              <a:gdLst/>
              <a:ahLst/>
              <a:cxnLst/>
              <a:rect l="l" t="t" r="r" b="b"/>
              <a:pathLst>
                <a:path w="162850" h="162850" extrusionOk="0">
                  <a:moveTo>
                    <a:pt x="164508" y="83686"/>
                  </a:moveTo>
                  <a:cubicBezTo>
                    <a:pt x="164508" y="128323"/>
                    <a:pt x="128323" y="164508"/>
                    <a:pt x="83686" y="164508"/>
                  </a:cubicBezTo>
                  <a:cubicBezTo>
                    <a:pt x="39049" y="164508"/>
                    <a:pt x="2864" y="128323"/>
                    <a:pt x="2864" y="83686"/>
                  </a:cubicBezTo>
                  <a:cubicBezTo>
                    <a:pt x="2864" y="39049"/>
                    <a:pt x="39049" y="2864"/>
                    <a:pt x="83686" y="2864"/>
                  </a:cubicBezTo>
                  <a:cubicBezTo>
                    <a:pt x="128323" y="2864"/>
                    <a:pt x="164508" y="39049"/>
                    <a:pt x="164508" y="8368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6" name="Google Shape;1736;p91"/>
            <p:cNvSpPr/>
            <p:nvPr/>
          </p:nvSpPr>
          <p:spPr>
            <a:xfrm>
              <a:off x="3475810" y="2223123"/>
              <a:ext cx="193008" cy="1091703"/>
            </a:xfrm>
            <a:custGeom>
              <a:avLst/>
              <a:gdLst/>
              <a:ahLst/>
              <a:cxnLst/>
              <a:rect l="l" t="t" r="r" b="b"/>
              <a:pathLst>
                <a:path w="193008" h="1091703" extrusionOk="0">
                  <a:moveTo>
                    <a:pt x="97372" y="97372"/>
                  </a:moveTo>
                  <a:lnTo>
                    <a:pt x="97372" y="999083"/>
                  </a:lnTo>
                </a:path>
              </a:pathLst>
            </a:custGeom>
            <a:noFill/>
            <a:ln w="205025"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7" name="Google Shape;1737;p91"/>
            <p:cNvSpPr/>
            <p:nvPr/>
          </p:nvSpPr>
          <p:spPr>
            <a:xfrm>
              <a:off x="3033017" y="3186715"/>
              <a:ext cx="603151" cy="205071"/>
            </a:xfrm>
            <a:custGeom>
              <a:avLst/>
              <a:gdLst/>
              <a:ahLst/>
              <a:cxnLst/>
              <a:rect l="l" t="t" r="r" b="b"/>
              <a:pathLst>
                <a:path w="603151" h="205071" extrusionOk="0">
                  <a:moveTo>
                    <a:pt x="391187" y="13778"/>
                  </a:moveTo>
                  <a:lnTo>
                    <a:pt x="17836" y="159137"/>
                  </a:lnTo>
                  <a:cubicBezTo>
                    <a:pt x="-6290" y="168787"/>
                    <a:pt x="345" y="204373"/>
                    <a:pt x="26280" y="204373"/>
                  </a:cubicBezTo>
                  <a:lnTo>
                    <a:pt x="110118" y="204373"/>
                  </a:lnTo>
                  <a:lnTo>
                    <a:pt x="438232" y="108472"/>
                  </a:lnTo>
                  <a:lnTo>
                    <a:pt x="602893" y="108472"/>
                  </a:lnTo>
                  <a:lnTo>
                    <a:pt x="602893" y="2921"/>
                  </a:lnTo>
                  <a:lnTo>
                    <a:pt x="450899" y="2921"/>
                  </a:lnTo>
                  <a:cubicBezTo>
                    <a:pt x="430391" y="2318"/>
                    <a:pt x="409884" y="6540"/>
                    <a:pt x="391187"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8" name="Google Shape;1738;p91"/>
            <p:cNvSpPr/>
            <p:nvPr/>
          </p:nvSpPr>
          <p:spPr>
            <a:xfrm>
              <a:off x="3508194" y="3186715"/>
              <a:ext cx="603151" cy="205071"/>
            </a:xfrm>
            <a:custGeom>
              <a:avLst/>
              <a:gdLst/>
              <a:ahLst/>
              <a:cxnLst/>
              <a:rect l="l" t="t" r="r" b="b"/>
              <a:pathLst>
                <a:path w="603151" h="205071" extrusionOk="0">
                  <a:moveTo>
                    <a:pt x="214570" y="13778"/>
                  </a:moveTo>
                  <a:lnTo>
                    <a:pt x="587921" y="159137"/>
                  </a:lnTo>
                  <a:cubicBezTo>
                    <a:pt x="612047" y="168787"/>
                    <a:pt x="605412" y="204373"/>
                    <a:pt x="579477" y="204373"/>
                  </a:cubicBezTo>
                  <a:lnTo>
                    <a:pt x="495639" y="204373"/>
                  </a:lnTo>
                  <a:lnTo>
                    <a:pt x="167524" y="108472"/>
                  </a:lnTo>
                  <a:lnTo>
                    <a:pt x="2864" y="108472"/>
                  </a:lnTo>
                  <a:lnTo>
                    <a:pt x="2864" y="2921"/>
                  </a:lnTo>
                  <a:lnTo>
                    <a:pt x="154255" y="2921"/>
                  </a:lnTo>
                  <a:cubicBezTo>
                    <a:pt x="174762" y="2318"/>
                    <a:pt x="195269" y="6540"/>
                    <a:pt x="214570"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9" name="Google Shape;1739;p91"/>
            <p:cNvSpPr/>
            <p:nvPr/>
          </p:nvSpPr>
          <p:spPr>
            <a:xfrm>
              <a:off x="2892376" y="1144502"/>
              <a:ext cx="940915" cy="940915"/>
            </a:xfrm>
            <a:custGeom>
              <a:avLst/>
              <a:gdLst/>
              <a:ahLst/>
              <a:cxnLst/>
              <a:rect l="l" t="t" r="r" b="b"/>
              <a:pathLst>
                <a:path w="940915" h="940915" extrusionOk="0">
                  <a:moveTo>
                    <a:pt x="941367" y="472116"/>
                  </a:moveTo>
                  <a:cubicBezTo>
                    <a:pt x="941367" y="212761"/>
                    <a:pt x="829181" y="2864"/>
                    <a:pt x="472116" y="2864"/>
                  </a:cubicBezTo>
                  <a:cubicBezTo>
                    <a:pt x="115050" y="2864"/>
                    <a:pt x="2864" y="213364"/>
                    <a:pt x="2864" y="472116"/>
                  </a:cubicBezTo>
                  <a:cubicBezTo>
                    <a:pt x="2864" y="730867"/>
                    <a:pt x="115050" y="941367"/>
                    <a:pt x="472116" y="941367"/>
                  </a:cubicBezTo>
                  <a:cubicBezTo>
                    <a:pt x="829181" y="941367"/>
                    <a:pt x="941367" y="731471"/>
                    <a:pt x="941367" y="47211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0" name="Google Shape;1740;p91"/>
            <p:cNvSpPr/>
            <p:nvPr/>
          </p:nvSpPr>
          <p:spPr>
            <a:xfrm>
              <a:off x="2918461" y="677812"/>
              <a:ext cx="1471689" cy="2219596"/>
            </a:xfrm>
            <a:custGeom>
              <a:avLst/>
              <a:gdLst/>
              <a:ahLst/>
              <a:cxnLst/>
              <a:rect l="l" t="t" r="r" b="b"/>
              <a:pathLst>
                <a:path w="1471689" h="2219596" extrusionOk="0">
                  <a:moveTo>
                    <a:pt x="1467166" y="1849563"/>
                  </a:moveTo>
                  <a:lnTo>
                    <a:pt x="1379105" y="1417104"/>
                  </a:lnTo>
                  <a:lnTo>
                    <a:pt x="1338694" y="1171621"/>
                  </a:lnTo>
                  <a:lnTo>
                    <a:pt x="1346535" y="1136639"/>
                  </a:lnTo>
                  <a:lnTo>
                    <a:pt x="1319997" y="1055213"/>
                  </a:lnTo>
                  <a:lnTo>
                    <a:pt x="1306727" y="975597"/>
                  </a:lnTo>
                  <a:lnTo>
                    <a:pt x="1304918" y="1010580"/>
                  </a:lnTo>
                  <a:lnTo>
                    <a:pt x="1285014" y="949662"/>
                  </a:lnTo>
                  <a:lnTo>
                    <a:pt x="1113116" y="854967"/>
                  </a:lnTo>
                  <a:lnTo>
                    <a:pt x="1026262" y="850745"/>
                  </a:lnTo>
                  <a:lnTo>
                    <a:pt x="1394184" y="768716"/>
                  </a:lnTo>
                  <a:lnTo>
                    <a:pt x="1248825" y="275942"/>
                  </a:lnTo>
                  <a:lnTo>
                    <a:pt x="1003945" y="207786"/>
                  </a:lnTo>
                  <a:lnTo>
                    <a:pt x="944836" y="82330"/>
                  </a:lnTo>
                  <a:lnTo>
                    <a:pt x="952074" y="193913"/>
                  </a:lnTo>
                  <a:lnTo>
                    <a:pt x="974391" y="199945"/>
                  </a:lnTo>
                  <a:lnTo>
                    <a:pt x="1002136" y="207786"/>
                  </a:lnTo>
                  <a:lnTo>
                    <a:pt x="737352" y="134201"/>
                  </a:lnTo>
                  <a:lnTo>
                    <a:pt x="573898" y="168581"/>
                  </a:lnTo>
                  <a:lnTo>
                    <a:pt x="465331" y="250609"/>
                  </a:lnTo>
                  <a:lnTo>
                    <a:pt x="501520" y="222864"/>
                  </a:lnTo>
                  <a:lnTo>
                    <a:pt x="514790" y="213214"/>
                  </a:lnTo>
                  <a:lnTo>
                    <a:pt x="484029" y="4524"/>
                  </a:lnTo>
                  <a:lnTo>
                    <a:pt x="337463" y="313337"/>
                  </a:lnTo>
                  <a:lnTo>
                    <a:pt x="357367" y="344701"/>
                  </a:lnTo>
                  <a:lnTo>
                    <a:pt x="370033" y="342288"/>
                  </a:lnTo>
                  <a:lnTo>
                    <a:pt x="184866" y="601643"/>
                  </a:lnTo>
                  <a:lnTo>
                    <a:pt x="257244" y="636626"/>
                  </a:lnTo>
                  <a:lnTo>
                    <a:pt x="659546" y="830238"/>
                  </a:lnTo>
                  <a:lnTo>
                    <a:pt x="549772" y="824809"/>
                  </a:lnTo>
                  <a:lnTo>
                    <a:pt x="154708" y="885124"/>
                  </a:lnTo>
                  <a:lnTo>
                    <a:pt x="104647" y="1072705"/>
                  </a:lnTo>
                  <a:lnTo>
                    <a:pt x="136614" y="1253650"/>
                  </a:lnTo>
                  <a:lnTo>
                    <a:pt x="4524" y="1577542"/>
                  </a:lnTo>
                  <a:lnTo>
                    <a:pt x="257244" y="2034731"/>
                  </a:lnTo>
                  <a:lnTo>
                    <a:pt x="269910" y="1736774"/>
                  </a:lnTo>
                  <a:lnTo>
                    <a:pt x="269910" y="1736774"/>
                  </a:lnTo>
                  <a:lnTo>
                    <a:pt x="298258" y="1748837"/>
                  </a:lnTo>
                  <a:lnTo>
                    <a:pt x="298258" y="1748837"/>
                  </a:lnTo>
                  <a:lnTo>
                    <a:pt x="299465" y="1749440"/>
                  </a:lnTo>
                  <a:lnTo>
                    <a:pt x="491870" y="1830866"/>
                  </a:lnTo>
                  <a:lnTo>
                    <a:pt x="543741" y="1857404"/>
                  </a:lnTo>
                  <a:lnTo>
                    <a:pt x="552788" y="1919529"/>
                  </a:lnTo>
                  <a:lnTo>
                    <a:pt x="633610" y="2219295"/>
                  </a:lnTo>
                  <a:lnTo>
                    <a:pt x="801890" y="1909275"/>
                  </a:lnTo>
                  <a:lnTo>
                    <a:pt x="764494" y="1889371"/>
                  </a:lnTo>
                  <a:lnTo>
                    <a:pt x="764494" y="1889371"/>
                  </a:lnTo>
                  <a:lnTo>
                    <a:pt x="801890" y="1909275"/>
                  </a:lnTo>
                  <a:lnTo>
                    <a:pt x="684878" y="2124600"/>
                  </a:lnTo>
                  <a:lnTo>
                    <a:pt x="674625" y="2213867"/>
                  </a:lnTo>
                  <a:lnTo>
                    <a:pt x="1131813" y="1856198"/>
                  </a:lnTo>
                  <a:lnTo>
                    <a:pt x="1028674" y="1826644"/>
                  </a:lnTo>
                  <a:lnTo>
                    <a:pt x="941821" y="1860420"/>
                  </a:lnTo>
                  <a:lnTo>
                    <a:pt x="1212636" y="1754265"/>
                  </a:lnTo>
                  <a:lnTo>
                    <a:pt x="1286823" y="1411676"/>
                  </a:lnTo>
                  <a:lnTo>
                    <a:pt x="1285014" y="1452087"/>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1" name="Google Shape;1741;p91"/>
            <p:cNvSpPr/>
            <p:nvPr/>
          </p:nvSpPr>
          <p:spPr>
            <a:xfrm>
              <a:off x="3018584" y="1745993"/>
              <a:ext cx="392048" cy="766002"/>
            </a:xfrm>
            <a:custGeom>
              <a:avLst/>
              <a:gdLst/>
              <a:ahLst/>
              <a:cxnLst/>
              <a:rect l="l" t="t" r="r" b="b"/>
              <a:pathLst>
                <a:path w="392048" h="766002" extrusionOk="0">
                  <a:moveTo>
                    <a:pt x="4524" y="4524"/>
                  </a:moveTo>
                  <a:lnTo>
                    <a:pt x="260863" y="122741"/>
                  </a:lnTo>
                  <a:lnTo>
                    <a:pt x="391747" y="762685"/>
                  </a:lnTo>
                  <a:lnTo>
                    <a:pt x="169787" y="668593"/>
                  </a:lnTo>
                  <a:lnTo>
                    <a:pt x="36491" y="18546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2" name="Google Shape;1742;p91"/>
            <p:cNvSpPr/>
            <p:nvPr/>
          </p:nvSpPr>
          <p:spPr>
            <a:xfrm>
              <a:off x="3018584" y="1558413"/>
              <a:ext cx="289512" cy="313638"/>
            </a:xfrm>
            <a:custGeom>
              <a:avLst/>
              <a:gdLst/>
              <a:ahLst/>
              <a:cxnLst/>
              <a:rect l="l" t="t" r="r" b="b"/>
              <a:pathLst>
                <a:path w="289512" h="313638" extrusionOk="0">
                  <a:moveTo>
                    <a:pt x="54585" y="4524"/>
                  </a:moveTo>
                  <a:lnTo>
                    <a:pt x="288608" y="103440"/>
                  </a:lnTo>
                  <a:lnTo>
                    <a:pt x="260863" y="310321"/>
                  </a:lnTo>
                  <a:lnTo>
                    <a:pt x="4524" y="19210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3" name="Google Shape;1743;p91"/>
            <p:cNvSpPr/>
            <p:nvPr/>
          </p:nvSpPr>
          <p:spPr>
            <a:xfrm>
              <a:off x="2918461" y="1731518"/>
              <a:ext cx="241260" cy="524741"/>
            </a:xfrm>
            <a:custGeom>
              <a:avLst/>
              <a:gdLst/>
              <a:ahLst/>
              <a:cxnLst/>
              <a:rect l="l" t="t" r="r" b="b"/>
              <a:pathLst>
                <a:path w="241260" h="524741" extrusionOk="0">
                  <a:moveTo>
                    <a:pt x="215627" y="4524"/>
                  </a:moveTo>
                  <a:lnTo>
                    <a:pt x="4524" y="523837"/>
                  </a:lnTo>
                  <a:lnTo>
                    <a:pt x="242165" y="5129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4" name="Google Shape;1744;p91"/>
            <p:cNvSpPr/>
            <p:nvPr/>
          </p:nvSpPr>
          <p:spPr>
            <a:xfrm>
              <a:off x="2918461" y="2239974"/>
              <a:ext cx="259355" cy="476489"/>
            </a:xfrm>
            <a:custGeom>
              <a:avLst/>
              <a:gdLst/>
              <a:ahLst/>
              <a:cxnLst/>
              <a:rect l="l" t="t" r="r" b="b"/>
              <a:pathLst>
                <a:path w="259355" h="476489" extrusionOk="0">
                  <a:moveTo>
                    <a:pt x="257244" y="472569"/>
                  </a:moveTo>
                  <a:lnTo>
                    <a:pt x="4524" y="15380"/>
                  </a:lnTo>
                  <a:lnTo>
                    <a:pt x="242165" y="452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5" name="Google Shape;1745;p91"/>
            <p:cNvSpPr/>
            <p:nvPr/>
          </p:nvSpPr>
          <p:spPr>
            <a:xfrm>
              <a:off x="4220665" y="1648886"/>
              <a:ext cx="78409" cy="476489"/>
            </a:xfrm>
            <a:custGeom>
              <a:avLst/>
              <a:gdLst/>
              <a:ahLst/>
              <a:cxnLst/>
              <a:rect l="l" t="t" r="r" b="b"/>
              <a:pathLst>
                <a:path w="78409" h="476489" extrusionOk="0">
                  <a:moveTo>
                    <a:pt x="4524" y="4524"/>
                  </a:moveTo>
                  <a:lnTo>
                    <a:pt x="76902" y="446030"/>
                  </a:lnTo>
                  <a:lnTo>
                    <a:pt x="57601" y="47196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6" name="Google Shape;1746;p91"/>
            <p:cNvSpPr/>
            <p:nvPr/>
          </p:nvSpPr>
          <p:spPr>
            <a:xfrm>
              <a:off x="4273742" y="2090393"/>
              <a:ext cx="114598" cy="440300"/>
            </a:xfrm>
            <a:custGeom>
              <a:avLst/>
              <a:gdLst/>
              <a:ahLst/>
              <a:cxnLst/>
              <a:rect l="l" t="t" r="r" b="b"/>
              <a:pathLst>
                <a:path w="114598" h="440300" extrusionOk="0">
                  <a:moveTo>
                    <a:pt x="111885" y="436983"/>
                  </a:moveTo>
                  <a:lnTo>
                    <a:pt x="23824" y="4524"/>
                  </a:lnTo>
                  <a:lnTo>
                    <a:pt x="4524" y="30459"/>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7" name="Google Shape;1747;p91"/>
            <p:cNvSpPr/>
            <p:nvPr/>
          </p:nvSpPr>
          <p:spPr>
            <a:xfrm>
              <a:off x="4198951" y="1648886"/>
              <a:ext cx="186976" cy="880600"/>
            </a:xfrm>
            <a:custGeom>
              <a:avLst/>
              <a:gdLst/>
              <a:ahLst/>
              <a:cxnLst/>
              <a:rect l="l" t="t" r="r" b="b"/>
              <a:pathLst>
                <a:path w="186976" h="880600" extrusionOk="0">
                  <a:moveTo>
                    <a:pt x="4524" y="481013"/>
                  </a:moveTo>
                  <a:lnTo>
                    <a:pt x="186675" y="878490"/>
                  </a:lnTo>
                  <a:lnTo>
                    <a:pt x="79314" y="471966"/>
                  </a:lnTo>
                  <a:lnTo>
                    <a:pt x="26237"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8" name="Google Shape;1748;p91"/>
            <p:cNvSpPr/>
            <p:nvPr/>
          </p:nvSpPr>
          <p:spPr>
            <a:xfrm>
              <a:off x="3171182" y="841870"/>
              <a:ext cx="995199" cy="645371"/>
            </a:xfrm>
            <a:custGeom>
              <a:avLst/>
              <a:gdLst/>
              <a:ahLst/>
              <a:cxnLst/>
              <a:rect l="l" t="t" r="r" b="b"/>
              <a:pathLst>
                <a:path w="995199" h="645371" extrusionOk="0">
                  <a:moveTo>
                    <a:pt x="4524" y="472569"/>
                  </a:moveTo>
                  <a:lnTo>
                    <a:pt x="321178" y="4524"/>
                  </a:lnTo>
                  <a:lnTo>
                    <a:pt x="996104" y="111885"/>
                  </a:lnTo>
                  <a:lnTo>
                    <a:pt x="890553" y="641451"/>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9" name="Google Shape;1749;p91"/>
            <p:cNvSpPr/>
            <p:nvPr/>
          </p:nvSpPr>
          <p:spPr>
            <a:xfrm>
              <a:off x="4057211" y="949230"/>
              <a:ext cx="259355" cy="536804"/>
            </a:xfrm>
            <a:custGeom>
              <a:avLst/>
              <a:gdLst/>
              <a:ahLst/>
              <a:cxnLst/>
              <a:rect l="l" t="t" r="r" b="b"/>
              <a:pathLst>
                <a:path w="259355" h="536804" extrusionOk="0">
                  <a:moveTo>
                    <a:pt x="255435" y="497298"/>
                  </a:moveTo>
                  <a:lnTo>
                    <a:pt x="110075" y="4524"/>
                  </a:lnTo>
                  <a:lnTo>
                    <a:pt x="4524" y="534090"/>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0" name="Google Shape;1750;p91"/>
            <p:cNvSpPr/>
            <p:nvPr/>
          </p:nvSpPr>
          <p:spPr>
            <a:xfrm>
              <a:off x="3487836" y="807490"/>
              <a:ext cx="681560" cy="150787"/>
            </a:xfrm>
            <a:custGeom>
              <a:avLst/>
              <a:gdLst/>
              <a:ahLst/>
              <a:cxnLst/>
              <a:rect l="l" t="t" r="r" b="b"/>
              <a:pathLst>
                <a:path w="681560" h="150787" extrusionOk="0">
                  <a:moveTo>
                    <a:pt x="167978" y="4524"/>
                  </a:moveTo>
                  <a:lnTo>
                    <a:pt x="4524" y="38903"/>
                  </a:lnTo>
                  <a:lnTo>
                    <a:pt x="679450" y="146264"/>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1" name="Google Shape;1751;p91"/>
            <p:cNvSpPr/>
            <p:nvPr/>
          </p:nvSpPr>
          <p:spPr>
            <a:xfrm>
              <a:off x="3858774" y="755619"/>
              <a:ext cx="66346" cy="132693"/>
            </a:xfrm>
            <a:custGeom>
              <a:avLst/>
              <a:gdLst/>
              <a:ahLst/>
              <a:cxnLst/>
              <a:rect l="l" t="t" r="r" b="b"/>
              <a:pathLst>
                <a:path w="66346" h="132693" extrusionOk="0">
                  <a:moveTo>
                    <a:pt x="4524" y="4524"/>
                  </a:moveTo>
                  <a:lnTo>
                    <a:pt x="63632" y="129979"/>
                  </a:lnTo>
                  <a:lnTo>
                    <a:pt x="34078" y="12213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2" name="Google Shape;1752;p91"/>
            <p:cNvSpPr/>
            <p:nvPr/>
          </p:nvSpPr>
          <p:spPr>
            <a:xfrm>
              <a:off x="3858774" y="755619"/>
              <a:ext cx="36189" cy="126661"/>
            </a:xfrm>
            <a:custGeom>
              <a:avLst/>
              <a:gdLst/>
              <a:ahLst/>
              <a:cxnLst/>
              <a:rect l="l" t="t" r="r" b="b"/>
              <a:pathLst>
                <a:path w="36189" h="126661" extrusionOk="0">
                  <a:moveTo>
                    <a:pt x="11761" y="116107"/>
                  </a:moveTo>
                  <a:lnTo>
                    <a:pt x="4524" y="4524"/>
                  </a:lnTo>
                  <a:lnTo>
                    <a:pt x="34078" y="1221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3" name="Google Shape;1753;p91"/>
            <p:cNvSpPr/>
            <p:nvPr/>
          </p:nvSpPr>
          <p:spPr>
            <a:xfrm>
              <a:off x="3251401" y="677812"/>
              <a:ext cx="168882" cy="313638"/>
            </a:xfrm>
            <a:custGeom>
              <a:avLst/>
              <a:gdLst/>
              <a:ahLst/>
              <a:cxnLst/>
              <a:rect l="l" t="t" r="r" b="b"/>
              <a:pathLst>
                <a:path w="168882" h="313638" extrusionOk="0">
                  <a:moveTo>
                    <a:pt x="151089" y="4524"/>
                  </a:moveTo>
                  <a:lnTo>
                    <a:pt x="168581" y="222864"/>
                  </a:lnTo>
                  <a:lnTo>
                    <a:pt x="132392" y="250609"/>
                  </a:lnTo>
                  <a:lnTo>
                    <a:pt x="107059" y="284386"/>
                  </a:lnTo>
                  <a:lnTo>
                    <a:pt x="4524" y="31333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4" name="Google Shape;1754;p91"/>
            <p:cNvSpPr/>
            <p:nvPr/>
          </p:nvSpPr>
          <p:spPr>
            <a:xfrm>
              <a:off x="3397967" y="677812"/>
              <a:ext cx="36189" cy="223165"/>
            </a:xfrm>
            <a:custGeom>
              <a:avLst/>
              <a:gdLst/>
              <a:ahLst/>
              <a:cxnLst/>
              <a:rect l="l" t="t" r="r" b="b"/>
              <a:pathLst>
                <a:path w="36189" h="223165" extrusionOk="0">
                  <a:moveTo>
                    <a:pt x="35284" y="213214"/>
                  </a:moveTo>
                  <a:lnTo>
                    <a:pt x="4524" y="4524"/>
                  </a:lnTo>
                  <a:lnTo>
                    <a:pt x="22015" y="2228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5" name="Google Shape;1755;p91"/>
            <p:cNvSpPr/>
            <p:nvPr/>
          </p:nvSpPr>
          <p:spPr>
            <a:xfrm>
              <a:off x="3251401" y="957675"/>
              <a:ext cx="108567" cy="66346"/>
            </a:xfrm>
            <a:custGeom>
              <a:avLst/>
              <a:gdLst/>
              <a:ahLst/>
              <a:cxnLst/>
              <a:rect l="l" t="t" r="r" b="b"/>
              <a:pathLst>
                <a:path w="108567" h="66346" extrusionOk="0">
                  <a:moveTo>
                    <a:pt x="4524" y="33475"/>
                  </a:moveTo>
                  <a:lnTo>
                    <a:pt x="24428" y="64839"/>
                  </a:lnTo>
                  <a:lnTo>
                    <a:pt x="49157" y="60014"/>
                  </a:lnTo>
                  <a:lnTo>
                    <a:pt x="107059" y="452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6" name="Google Shape;1756;p91"/>
            <p:cNvSpPr/>
            <p:nvPr/>
          </p:nvSpPr>
          <p:spPr>
            <a:xfrm>
              <a:off x="3098804" y="841870"/>
              <a:ext cx="398079" cy="440300"/>
            </a:xfrm>
            <a:custGeom>
              <a:avLst/>
              <a:gdLst/>
              <a:ahLst/>
              <a:cxnLst/>
              <a:rect l="l" t="t" r="r" b="b"/>
              <a:pathLst>
                <a:path w="398079" h="440300" extrusionOk="0">
                  <a:moveTo>
                    <a:pt x="393556" y="4524"/>
                  </a:moveTo>
                  <a:lnTo>
                    <a:pt x="284989" y="86552"/>
                  </a:lnTo>
                  <a:lnTo>
                    <a:pt x="259657" y="120329"/>
                  </a:lnTo>
                  <a:lnTo>
                    <a:pt x="201754" y="175819"/>
                  </a:lnTo>
                  <a:lnTo>
                    <a:pt x="189691" y="178231"/>
                  </a:lnTo>
                  <a:lnTo>
                    <a:pt x="4524" y="437586"/>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7" name="Google Shape;1757;p91"/>
            <p:cNvSpPr/>
            <p:nvPr/>
          </p:nvSpPr>
          <p:spPr>
            <a:xfrm>
              <a:off x="3098804" y="841870"/>
              <a:ext cx="398079" cy="476489"/>
            </a:xfrm>
            <a:custGeom>
              <a:avLst/>
              <a:gdLst/>
              <a:ahLst/>
              <a:cxnLst/>
              <a:rect l="l" t="t" r="r" b="b"/>
              <a:pathLst>
                <a:path w="398079" h="476489" extrusionOk="0">
                  <a:moveTo>
                    <a:pt x="76902" y="472569"/>
                  </a:moveTo>
                  <a:lnTo>
                    <a:pt x="4524" y="437586"/>
                  </a:lnTo>
                  <a:lnTo>
                    <a:pt x="393556"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8" name="Google Shape;1758;p91"/>
            <p:cNvSpPr/>
            <p:nvPr/>
          </p:nvSpPr>
          <p:spPr>
            <a:xfrm>
              <a:off x="3171182" y="1309915"/>
              <a:ext cx="1145987" cy="253323"/>
            </a:xfrm>
            <a:custGeom>
              <a:avLst/>
              <a:gdLst/>
              <a:ahLst/>
              <a:cxnLst/>
              <a:rect l="l" t="t" r="r" b="b"/>
              <a:pathLst>
                <a:path w="1145987" h="253323" extrusionOk="0">
                  <a:moveTo>
                    <a:pt x="4524" y="4524"/>
                  </a:moveTo>
                  <a:lnTo>
                    <a:pt x="406826" y="198135"/>
                  </a:lnTo>
                  <a:lnTo>
                    <a:pt x="619738" y="253022"/>
                  </a:lnTo>
                  <a:lnTo>
                    <a:pt x="1141464" y="136614"/>
                  </a:lnTo>
                  <a:lnTo>
                    <a:pt x="890553" y="173406"/>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9" name="Google Shape;1759;p91"/>
            <p:cNvSpPr/>
            <p:nvPr/>
          </p:nvSpPr>
          <p:spPr>
            <a:xfrm>
              <a:off x="3068646" y="1498098"/>
              <a:ext cx="916789" cy="295544"/>
            </a:xfrm>
            <a:custGeom>
              <a:avLst/>
              <a:gdLst/>
              <a:ahLst/>
              <a:cxnLst/>
              <a:rect l="l" t="t" r="r" b="b"/>
              <a:pathLst>
                <a:path w="916789" h="295544" extrusionOk="0">
                  <a:moveTo>
                    <a:pt x="4524" y="64839"/>
                  </a:moveTo>
                  <a:lnTo>
                    <a:pt x="399588" y="4524"/>
                  </a:lnTo>
                  <a:lnTo>
                    <a:pt x="914679" y="291624"/>
                  </a:lnTo>
                  <a:lnTo>
                    <a:pt x="238546" y="1637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0" name="Google Shape;1760;p91"/>
            <p:cNvSpPr/>
            <p:nvPr/>
          </p:nvSpPr>
          <p:spPr>
            <a:xfrm>
              <a:off x="3463710" y="1498098"/>
              <a:ext cx="741876" cy="295544"/>
            </a:xfrm>
            <a:custGeom>
              <a:avLst/>
              <a:gdLst/>
              <a:ahLst/>
              <a:cxnLst/>
              <a:rect l="l" t="t" r="r" b="b"/>
              <a:pathLst>
                <a:path w="741876" h="295544" extrusionOk="0">
                  <a:moveTo>
                    <a:pt x="739765" y="129376"/>
                  </a:moveTo>
                  <a:lnTo>
                    <a:pt x="567867" y="34681"/>
                  </a:lnTo>
                  <a:lnTo>
                    <a:pt x="481013" y="30459"/>
                  </a:lnTo>
                  <a:lnTo>
                    <a:pt x="327210" y="64839"/>
                  </a:lnTo>
                  <a:lnTo>
                    <a:pt x="114297" y="9952"/>
                  </a:lnTo>
                  <a:lnTo>
                    <a:pt x="4524" y="4524"/>
                  </a:lnTo>
                  <a:lnTo>
                    <a:pt x="519615" y="29162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1" name="Google Shape;1761;p91"/>
            <p:cNvSpPr/>
            <p:nvPr/>
          </p:nvSpPr>
          <p:spPr>
            <a:xfrm>
              <a:off x="3274924" y="1657330"/>
              <a:ext cx="759970" cy="361890"/>
            </a:xfrm>
            <a:custGeom>
              <a:avLst/>
              <a:gdLst/>
              <a:ahLst/>
              <a:cxnLst/>
              <a:rect l="l" t="t" r="r" b="b"/>
              <a:pathLst>
                <a:path w="759970" h="361890" extrusionOk="0">
                  <a:moveTo>
                    <a:pt x="32269" y="4524"/>
                  </a:moveTo>
                  <a:lnTo>
                    <a:pt x="4524" y="211405"/>
                  </a:lnTo>
                  <a:lnTo>
                    <a:pt x="756653" y="358574"/>
                  </a:lnTo>
                  <a:lnTo>
                    <a:pt x="708401" y="13239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2" name="Google Shape;1762;p91"/>
            <p:cNvSpPr/>
            <p:nvPr/>
          </p:nvSpPr>
          <p:spPr>
            <a:xfrm>
              <a:off x="3978801" y="1622950"/>
              <a:ext cx="289512" cy="392048"/>
            </a:xfrm>
            <a:custGeom>
              <a:avLst/>
              <a:gdLst/>
              <a:ahLst/>
              <a:cxnLst/>
              <a:rect l="l" t="t" r="r" b="b"/>
              <a:pathLst>
                <a:path w="289512" h="392048" extrusionOk="0">
                  <a:moveTo>
                    <a:pt x="286195" y="191501"/>
                  </a:moveTo>
                  <a:lnTo>
                    <a:pt x="224674" y="4524"/>
                  </a:lnTo>
                  <a:lnTo>
                    <a:pt x="4524" y="166771"/>
                  </a:lnTo>
                  <a:lnTo>
                    <a:pt x="52776" y="392953"/>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3" name="Google Shape;1763;p91"/>
            <p:cNvSpPr/>
            <p:nvPr/>
          </p:nvSpPr>
          <p:spPr>
            <a:xfrm>
              <a:off x="3274924" y="1864211"/>
              <a:ext cx="759970" cy="645371"/>
            </a:xfrm>
            <a:custGeom>
              <a:avLst/>
              <a:gdLst/>
              <a:ahLst/>
              <a:cxnLst/>
              <a:rect l="l" t="t" r="r" b="b"/>
              <a:pathLst>
                <a:path w="759970" h="645371" extrusionOk="0">
                  <a:moveTo>
                    <a:pt x="4524" y="4524"/>
                  </a:moveTo>
                  <a:lnTo>
                    <a:pt x="135407" y="644467"/>
                  </a:lnTo>
                  <a:lnTo>
                    <a:pt x="756653" y="15169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4" name="Google Shape;1764;p91"/>
            <p:cNvSpPr/>
            <p:nvPr/>
          </p:nvSpPr>
          <p:spPr>
            <a:xfrm>
              <a:off x="4027053" y="1809927"/>
              <a:ext cx="241260" cy="621245"/>
            </a:xfrm>
            <a:custGeom>
              <a:avLst/>
              <a:gdLst/>
              <a:ahLst/>
              <a:cxnLst/>
              <a:rect l="l" t="t" r="r" b="b"/>
              <a:pathLst>
                <a:path w="241260" h="621245" extrusionOk="0">
                  <a:moveTo>
                    <a:pt x="237943" y="4524"/>
                  </a:moveTo>
                  <a:lnTo>
                    <a:pt x="4524" y="205976"/>
                  </a:lnTo>
                  <a:lnTo>
                    <a:pt x="104044" y="62215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5" name="Google Shape;1765;p91"/>
            <p:cNvSpPr/>
            <p:nvPr/>
          </p:nvSpPr>
          <p:spPr>
            <a:xfrm>
              <a:off x="3405808" y="2011380"/>
              <a:ext cx="723781" cy="500615"/>
            </a:xfrm>
            <a:custGeom>
              <a:avLst/>
              <a:gdLst/>
              <a:ahLst/>
              <a:cxnLst/>
              <a:rect l="l" t="t" r="r" b="b"/>
              <a:pathLst>
                <a:path w="723781" h="500615" extrusionOk="0">
                  <a:moveTo>
                    <a:pt x="725289" y="420698"/>
                  </a:moveTo>
                  <a:lnTo>
                    <a:pt x="4524" y="497298"/>
                  </a:lnTo>
                  <a:lnTo>
                    <a:pt x="625769" y="4524"/>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6" name="Google Shape;1766;p91"/>
            <p:cNvSpPr/>
            <p:nvPr/>
          </p:nvSpPr>
          <p:spPr>
            <a:xfrm>
              <a:off x="3405808" y="2427554"/>
              <a:ext cx="723781" cy="144756"/>
            </a:xfrm>
            <a:custGeom>
              <a:avLst/>
              <a:gdLst/>
              <a:ahLst/>
              <a:cxnLst/>
              <a:rect l="l" t="t" r="r" b="b"/>
              <a:pathLst>
                <a:path w="723781" h="144756" extrusionOk="0">
                  <a:moveTo>
                    <a:pt x="454474" y="110678"/>
                  </a:moveTo>
                  <a:lnTo>
                    <a:pt x="725289" y="4524"/>
                  </a:lnTo>
                  <a:lnTo>
                    <a:pt x="4524" y="81124"/>
                  </a:lnTo>
                  <a:lnTo>
                    <a:pt x="127567" y="143852"/>
                  </a:lnTo>
                  <a:lnTo>
                    <a:pt x="269307" y="135407"/>
                  </a:lnTo>
                  <a:lnTo>
                    <a:pt x="275339" y="138423"/>
                  </a:lnTo>
                  <a:lnTo>
                    <a:pt x="367621" y="127566"/>
                  </a:lnTo>
                  <a:lnTo>
                    <a:pt x="372446" y="12394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7" name="Google Shape;1767;p91"/>
            <p:cNvSpPr/>
            <p:nvPr/>
          </p:nvSpPr>
          <p:spPr>
            <a:xfrm>
              <a:off x="3457679" y="2530693"/>
              <a:ext cx="265386" cy="66346"/>
            </a:xfrm>
            <a:custGeom>
              <a:avLst/>
              <a:gdLst/>
              <a:ahLst/>
              <a:cxnLst/>
              <a:rect l="l" t="t" r="r" b="b"/>
              <a:pathLst>
                <a:path w="265386" h="66346" extrusionOk="0">
                  <a:moveTo>
                    <a:pt x="4524" y="4524"/>
                  </a:moveTo>
                  <a:lnTo>
                    <a:pt x="13571" y="66648"/>
                  </a:lnTo>
                  <a:lnTo>
                    <a:pt x="262672" y="56394"/>
                  </a:lnTo>
                  <a:lnTo>
                    <a:pt x="217436" y="32268"/>
                  </a:lnTo>
                  <a:lnTo>
                    <a:pt x="75696" y="40713"/>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8" name="Google Shape;1768;p91"/>
            <p:cNvSpPr/>
            <p:nvPr/>
          </p:nvSpPr>
          <p:spPr>
            <a:xfrm>
              <a:off x="3773730" y="2499329"/>
              <a:ext cx="277449" cy="78409"/>
            </a:xfrm>
            <a:custGeom>
              <a:avLst/>
              <a:gdLst/>
              <a:ahLst/>
              <a:cxnLst/>
              <a:rect l="l" t="t" r="r" b="b"/>
              <a:pathLst>
                <a:path w="277449" h="78409" extrusionOk="0">
                  <a:moveTo>
                    <a:pt x="4524" y="52173"/>
                  </a:moveTo>
                  <a:lnTo>
                    <a:pt x="30459" y="78108"/>
                  </a:lnTo>
                  <a:lnTo>
                    <a:pt x="276545" y="34681"/>
                  </a:lnTo>
                  <a:lnTo>
                    <a:pt x="173406" y="4524"/>
                  </a:lnTo>
                  <a:lnTo>
                    <a:pt x="86552" y="389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9" name="Google Shape;1769;p91"/>
            <p:cNvSpPr/>
            <p:nvPr/>
          </p:nvSpPr>
          <p:spPr>
            <a:xfrm>
              <a:off x="3466726" y="2582564"/>
              <a:ext cx="253323" cy="313638"/>
            </a:xfrm>
            <a:custGeom>
              <a:avLst/>
              <a:gdLst/>
              <a:ahLst/>
              <a:cxnLst/>
              <a:rect l="l" t="t" r="r" b="b"/>
              <a:pathLst>
                <a:path w="253323" h="313638" extrusionOk="0">
                  <a:moveTo>
                    <a:pt x="4524" y="14777"/>
                  </a:moveTo>
                  <a:lnTo>
                    <a:pt x="85346" y="314544"/>
                  </a:lnTo>
                  <a:lnTo>
                    <a:pt x="253625" y="452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0" name="Google Shape;1770;p91"/>
            <p:cNvSpPr/>
            <p:nvPr/>
          </p:nvSpPr>
          <p:spPr>
            <a:xfrm>
              <a:off x="3588562" y="2529487"/>
              <a:ext cx="464426" cy="361890"/>
            </a:xfrm>
            <a:custGeom>
              <a:avLst/>
              <a:gdLst/>
              <a:ahLst/>
              <a:cxnLst/>
              <a:rect l="l" t="t" r="r" b="b"/>
              <a:pathLst>
                <a:path w="464426" h="361890" extrusionOk="0">
                  <a:moveTo>
                    <a:pt x="215627" y="47951"/>
                  </a:moveTo>
                  <a:lnTo>
                    <a:pt x="4524" y="362192"/>
                  </a:lnTo>
                  <a:lnTo>
                    <a:pt x="461712" y="4524"/>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1" name="Google Shape;1771;p91"/>
            <p:cNvSpPr/>
            <p:nvPr/>
          </p:nvSpPr>
          <p:spPr>
            <a:xfrm>
              <a:off x="3588562" y="2546978"/>
              <a:ext cx="217134" cy="343796"/>
            </a:xfrm>
            <a:custGeom>
              <a:avLst/>
              <a:gdLst/>
              <a:ahLst/>
              <a:cxnLst/>
              <a:rect l="l" t="t" r="r" b="b"/>
              <a:pathLst>
                <a:path w="217134" h="343796" extrusionOk="0">
                  <a:moveTo>
                    <a:pt x="92584" y="18999"/>
                  </a:moveTo>
                  <a:lnTo>
                    <a:pt x="184866" y="8143"/>
                  </a:lnTo>
                  <a:lnTo>
                    <a:pt x="189691" y="4524"/>
                  </a:lnTo>
                  <a:lnTo>
                    <a:pt x="215627" y="30459"/>
                  </a:lnTo>
                  <a:lnTo>
                    <a:pt x="4524" y="344701"/>
                  </a:lnTo>
                  <a:lnTo>
                    <a:pt x="14777" y="255435"/>
                  </a:lnTo>
                  <a:lnTo>
                    <a:pt x="131789" y="4011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2" name="Google Shape;1772;p91"/>
            <p:cNvSpPr/>
            <p:nvPr/>
          </p:nvSpPr>
          <p:spPr>
            <a:xfrm>
              <a:off x="3129564" y="1731518"/>
              <a:ext cx="66346" cy="983136"/>
            </a:xfrm>
            <a:custGeom>
              <a:avLst/>
              <a:gdLst/>
              <a:ahLst/>
              <a:cxnLst/>
              <a:rect l="l" t="t" r="r" b="b"/>
              <a:pathLst>
                <a:path w="66346" h="983136" extrusionOk="0">
                  <a:moveTo>
                    <a:pt x="4524" y="4524"/>
                  </a:moveTo>
                  <a:lnTo>
                    <a:pt x="66648" y="512980"/>
                  </a:lnTo>
                  <a:lnTo>
                    <a:pt x="46141" y="981026"/>
                  </a:lnTo>
                  <a:lnTo>
                    <a:pt x="31062" y="512980"/>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3" name="Google Shape;1773;p91"/>
            <p:cNvSpPr/>
            <p:nvPr/>
          </p:nvSpPr>
          <p:spPr>
            <a:xfrm>
              <a:off x="3432949" y="1072273"/>
              <a:ext cx="168882" cy="162850"/>
            </a:xfrm>
            <a:custGeom>
              <a:avLst/>
              <a:gdLst/>
              <a:ahLst/>
              <a:cxnLst/>
              <a:rect l="l" t="t" r="r" b="b"/>
              <a:pathLst>
                <a:path w="168882" h="162850" extrusionOk="0">
                  <a:moveTo>
                    <a:pt x="167374" y="83536"/>
                  </a:moveTo>
                  <a:cubicBezTo>
                    <a:pt x="167374" y="127174"/>
                    <a:pt x="130919" y="162549"/>
                    <a:pt x="85949" y="162549"/>
                  </a:cubicBezTo>
                  <a:cubicBezTo>
                    <a:pt x="40979" y="162549"/>
                    <a:pt x="4524" y="127174"/>
                    <a:pt x="4524" y="83536"/>
                  </a:cubicBezTo>
                  <a:cubicBezTo>
                    <a:pt x="4524" y="39899"/>
                    <a:pt x="40979" y="4524"/>
                    <a:pt x="85949" y="4524"/>
                  </a:cubicBezTo>
                  <a:cubicBezTo>
                    <a:pt x="130919" y="4524"/>
                    <a:pt x="167374" y="39899"/>
                    <a:pt x="167374" y="83536"/>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4" name="Google Shape;1774;p91"/>
            <p:cNvSpPr/>
            <p:nvPr/>
          </p:nvSpPr>
          <p:spPr>
            <a:xfrm>
              <a:off x="4149559" y="1159166"/>
              <a:ext cx="90472" cy="174913"/>
            </a:xfrm>
            <a:custGeom>
              <a:avLst/>
              <a:gdLst/>
              <a:ahLst/>
              <a:cxnLst/>
              <a:rect l="l" t="t" r="r" b="b"/>
              <a:pathLst>
                <a:path w="90472" h="174913" extrusionOk="0">
                  <a:moveTo>
                    <a:pt x="70265" y="82637"/>
                  </a:moveTo>
                  <a:cubicBezTo>
                    <a:pt x="79394" y="125310"/>
                    <a:pt x="75967" y="162219"/>
                    <a:pt x="62612" y="165077"/>
                  </a:cubicBezTo>
                  <a:cubicBezTo>
                    <a:pt x="49256" y="167934"/>
                    <a:pt x="31028" y="135657"/>
                    <a:pt x="21899" y="92983"/>
                  </a:cubicBezTo>
                  <a:cubicBezTo>
                    <a:pt x="12770" y="50310"/>
                    <a:pt x="16197" y="13401"/>
                    <a:pt x="29553" y="10543"/>
                  </a:cubicBezTo>
                  <a:cubicBezTo>
                    <a:pt x="42908" y="7686"/>
                    <a:pt x="61136" y="39963"/>
                    <a:pt x="70265" y="8263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5" name="Google Shape;1775;p91"/>
            <p:cNvSpPr/>
            <p:nvPr/>
          </p:nvSpPr>
          <p:spPr>
            <a:xfrm>
              <a:off x="3487836" y="841870"/>
              <a:ext cx="681560" cy="645371"/>
            </a:xfrm>
            <a:custGeom>
              <a:avLst/>
              <a:gdLst/>
              <a:ahLst/>
              <a:cxnLst/>
              <a:rect l="l" t="t" r="r" b="b"/>
              <a:pathLst>
                <a:path w="681560" h="645371" extrusionOk="0">
                  <a:moveTo>
                    <a:pt x="4524" y="4524"/>
                  </a:moveTo>
                  <a:lnTo>
                    <a:pt x="573898" y="641451"/>
                  </a:lnTo>
                  <a:lnTo>
                    <a:pt x="679450" y="11188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6" name="Google Shape;1776;p91"/>
            <p:cNvSpPr/>
            <p:nvPr/>
          </p:nvSpPr>
          <p:spPr>
            <a:xfrm>
              <a:off x="3251401" y="1498098"/>
              <a:ext cx="814254" cy="241260"/>
            </a:xfrm>
            <a:custGeom>
              <a:avLst/>
              <a:gdLst/>
              <a:ahLst/>
              <a:cxnLst/>
              <a:rect l="l" t="t" r="r" b="b"/>
              <a:pathLst>
                <a:path w="814254" h="241260" extrusionOk="0">
                  <a:moveTo>
                    <a:pt x="216833" y="4524"/>
                  </a:moveTo>
                  <a:lnTo>
                    <a:pt x="4524" y="77505"/>
                  </a:lnTo>
                  <a:lnTo>
                    <a:pt x="181850" y="151089"/>
                  </a:lnTo>
                  <a:lnTo>
                    <a:pt x="641451" y="237943"/>
                  </a:lnTo>
                  <a:lnTo>
                    <a:pt x="810334" y="94393"/>
                  </a:lnTo>
                  <a:lnTo>
                    <a:pt x="693322" y="30459"/>
                  </a:lnTo>
                  <a:lnTo>
                    <a:pt x="539519" y="64839"/>
                  </a:lnTo>
                  <a:lnTo>
                    <a:pt x="326606" y="995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7" name="Google Shape;1777;p91"/>
            <p:cNvSpPr/>
            <p:nvPr/>
          </p:nvSpPr>
          <p:spPr>
            <a:xfrm>
              <a:off x="3457679" y="2499329"/>
              <a:ext cx="518710" cy="150787"/>
            </a:xfrm>
            <a:custGeom>
              <a:avLst/>
              <a:gdLst/>
              <a:ahLst/>
              <a:cxnLst/>
              <a:rect l="l" t="t" r="r" b="b"/>
              <a:pathLst>
                <a:path w="518710" h="150787" extrusionOk="0">
                  <a:moveTo>
                    <a:pt x="489457" y="4524"/>
                  </a:moveTo>
                  <a:lnTo>
                    <a:pt x="515393" y="35888"/>
                  </a:lnTo>
                  <a:lnTo>
                    <a:pt x="324194" y="55188"/>
                  </a:lnTo>
                  <a:lnTo>
                    <a:pt x="229499" y="148677"/>
                  </a:lnTo>
                  <a:lnTo>
                    <a:pt x="262672" y="87758"/>
                  </a:lnTo>
                  <a:lnTo>
                    <a:pt x="225277" y="67855"/>
                  </a:lnTo>
                  <a:lnTo>
                    <a:pt x="13571" y="98012"/>
                  </a:lnTo>
                  <a:lnTo>
                    <a:pt x="4524" y="35888"/>
                  </a:lnTo>
                  <a:lnTo>
                    <a:pt x="75696" y="72077"/>
                  </a:lnTo>
                  <a:lnTo>
                    <a:pt x="402603" y="3890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8" name="Google Shape;1778;p91"/>
            <p:cNvSpPr/>
            <p:nvPr/>
          </p:nvSpPr>
          <p:spPr>
            <a:xfrm>
              <a:off x="3138008" y="1801483"/>
              <a:ext cx="96504" cy="633308"/>
            </a:xfrm>
            <a:custGeom>
              <a:avLst/>
              <a:gdLst/>
              <a:ahLst/>
              <a:cxnLst/>
              <a:rect l="l" t="t" r="r" b="b"/>
              <a:pathLst>
                <a:path w="96504" h="633308" extrusionOk="0">
                  <a:moveTo>
                    <a:pt x="4524" y="4524"/>
                  </a:moveTo>
                  <a:lnTo>
                    <a:pt x="96806" y="422507"/>
                  </a:lnTo>
                  <a:lnTo>
                    <a:pt x="91377" y="630595"/>
                  </a:lnTo>
                  <a:lnTo>
                    <a:pt x="78711" y="625166"/>
                  </a:lnTo>
                  <a:lnTo>
                    <a:pt x="54585" y="522631"/>
                  </a:lnTo>
                  <a:lnTo>
                    <a:pt x="58204" y="443015"/>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9" name="Google Shape;1779;p91"/>
            <p:cNvSpPr/>
            <p:nvPr/>
          </p:nvSpPr>
          <p:spPr>
            <a:xfrm>
              <a:off x="3018584" y="1745993"/>
              <a:ext cx="392048" cy="766002"/>
            </a:xfrm>
            <a:custGeom>
              <a:avLst/>
              <a:gdLst/>
              <a:ahLst/>
              <a:cxnLst/>
              <a:rect l="l" t="t" r="r" b="b"/>
              <a:pathLst>
                <a:path w="392048" h="766002" extrusionOk="0">
                  <a:moveTo>
                    <a:pt x="4524" y="4524"/>
                  </a:moveTo>
                  <a:lnTo>
                    <a:pt x="260863" y="122741"/>
                  </a:lnTo>
                  <a:lnTo>
                    <a:pt x="391747" y="762685"/>
                  </a:lnTo>
                  <a:lnTo>
                    <a:pt x="169787" y="668593"/>
                  </a:lnTo>
                  <a:lnTo>
                    <a:pt x="36491" y="18546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0" name="Google Shape;1780;p91"/>
            <p:cNvSpPr/>
            <p:nvPr/>
          </p:nvSpPr>
          <p:spPr>
            <a:xfrm>
              <a:off x="3018584" y="1558413"/>
              <a:ext cx="289512" cy="313638"/>
            </a:xfrm>
            <a:custGeom>
              <a:avLst/>
              <a:gdLst/>
              <a:ahLst/>
              <a:cxnLst/>
              <a:rect l="l" t="t" r="r" b="b"/>
              <a:pathLst>
                <a:path w="289512" h="313638" extrusionOk="0">
                  <a:moveTo>
                    <a:pt x="54585" y="4524"/>
                  </a:moveTo>
                  <a:lnTo>
                    <a:pt x="288608" y="103440"/>
                  </a:lnTo>
                  <a:lnTo>
                    <a:pt x="260863" y="310321"/>
                  </a:lnTo>
                  <a:lnTo>
                    <a:pt x="4524" y="19210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1" name="Google Shape;1781;p91"/>
            <p:cNvSpPr/>
            <p:nvPr/>
          </p:nvSpPr>
          <p:spPr>
            <a:xfrm>
              <a:off x="2918461" y="1731518"/>
              <a:ext cx="241260" cy="524741"/>
            </a:xfrm>
            <a:custGeom>
              <a:avLst/>
              <a:gdLst/>
              <a:ahLst/>
              <a:cxnLst/>
              <a:rect l="l" t="t" r="r" b="b"/>
              <a:pathLst>
                <a:path w="241260" h="524741" extrusionOk="0">
                  <a:moveTo>
                    <a:pt x="215627" y="4524"/>
                  </a:moveTo>
                  <a:lnTo>
                    <a:pt x="4524" y="523837"/>
                  </a:lnTo>
                  <a:lnTo>
                    <a:pt x="242165" y="5129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2" name="Google Shape;1782;p91"/>
            <p:cNvSpPr/>
            <p:nvPr/>
          </p:nvSpPr>
          <p:spPr>
            <a:xfrm>
              <a:off x="2918461" y="2239974"/>
              <a:ext cx="259355" cy="476489"/>
            </a:xfrm>
            <a:custGeom>
              <a:avLst/>
              <a:gdLst/>
              <a:ahLst/>
              <a:cxnLst/>
              <a:rect l="l" t="t" r="r" b="b"/>
              <a:pathLst>
                <a:path w="259355" h="476489" extrusionOk="0">
                  <a:moveTo>
                    <a:pt x="257244" y="472569"/>
                  </a:moveTo>
                  <a:lnTo>
                    <a:pt x="4524" y="15380"/>
                  </a:lnTo>
                  <a:lnTo>
                    <a:pt x="242165" y="452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3" name="Google Shape;1783;p91"/>
            <p:cNvSpPr/>
            <p:nvPr/>
          </p:nvSpPr>
          <p:spPr>
            <a:xfrm>
              <a:off x="4220665" y="1648886"/>
              <a:ext cx="78409" cy="476489"/>
            </a:xfrm>
            <a:custGeom>
              <a:avLst/>
              <a:gdLst/>
              <a:ahLst/>
              <a:cxnLst/>
              <a:rect l="l" t="t" r="r" b="b"/>
              <a:pathLst>
                <a:path w="78409" h="476489" extrusionOk="0">
                  <a:moveTo>
                    <a:pt x="4524" y="4524"/>
                  </a:moveTo>
                  <a:lnTo>
                    <a:pt x="76902" y="446030"/>
                  </a:lnTo>
                  <a:lnTo>
                    <a:pt x="57601" y="47196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4" name="Google Shape;1784;p91"/>
            <p:cNvSpPr/>
            <p:nvPr/>
          </p:nvSpPr>
          <p:spPr>
            <a:xfrm>
              <a:off x="4273742" y="2090393"/>
              <a:ext cx="114598" cy="440300"/>
            </a:xfrm>
            <a:custGeom>
              <a:avLst/>
              <a:gdLst/>
              <a:ahLst/>
              <a:cxnLst/>
              <a:rect l="l" t="t" r="r" b="b"/>
              <a:pathLst>
                <a:path w="114598" h="440300" extrusionOk="0">
                  <a:moveTo>
                    <a:pt x="111885" y="436983"/>
                  </a:moveTo>
                  <a:lnTo>
                    <a:pt x="23824" y="4524"/>
                  </a:lnTo>
                  <a:lnTo>
                    <a:pt x="4524" y="30459"/>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5" name="Google Shape;1785;p91"/>
            <p:cNvSpPr/>
            <p:nvPr/>
          </p:nvSpPr>
          <p:spPr>
            <a:xfrm>
              <a:off x="4198951" y="1648886"/>
              <a:ext cx="186976" cy="880600"/>
            </a:xfrm>
            <a:custGeom>
              <a:avLst/>
              <a:gdLst/>
              <a:ahLst/>
              <a:cxnLst/>
              <a:rect l="l" t="t" r="r" b="b"/>
              <a:pathLst>
                <a:path w="186976" h="880600" extrusionOk="0">
                  <a:moveTo>
                    <a:pt x="4524" y="481013"/>
                  </a:moveTo>
                  <a:lnTo>
                    <a:pt x="186675" y="878490"/>
                  </a:lnTo>
                  <a:lnTo>
                    <a:pt x="79314" y="471966"/>
                  </a:lnTo>
                  <a:lnTo>
                    <a:pt x="26237"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6" name="Google Shape;1786;p91"/>
            <p:cNvSpPr/>
            <p:nvPr/>
          </p:nvSpPr>
          <p:spPr>
            <a:xfrm>
              <a:off x="3171182" y="841870"/>
              <a:ext cx="995199" cy="645371"/>
            </a:xfrm>
            <a:custGeom>
              <a:avLst/>
              <a:gdLst/>
              <a:ahLst/>
              <a:cxnLst/>
              <a:rect l="l" t="t" r="r" b="b"/>
              <a:pathLst>
                <a:path w="995199" h="645371" extrusionOk="0">
                  <a:moveTo>
                    <a:pt x="4524" y="472569"/>
                  </a:moveTo>
                  <a:lnTo>
                    <a:pt x="321178" y="4524"/>
                  </a:lnTo>
                  <a:lnTo>
                    <a:pt x="996104" y="111885"/>
                  </a:lnTo>
                  <a:lnTo>
                    <a:pt x="890553" y="641451"/>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7" name="Google Shape;1787;p91"/>
            <p:cNvSpPr/>
            <p:nvPr/>
          </p:nvSpPr>
          <p:spPr>
            <a:xfrm>
              <a:off x="4057211" y="949230"/>
              <a:ext cx="259355" cy="536804"/>
            </a:xfrm>
            <a:custGeom>
              <a:avLst/>
              <a:gdLst/>
              <a:ahLst/>
              <a:cxnLst/>
              <a:rect l="l" t="t" r="r" b="b"/>
              <a:pathLst>
                <a:path w="259355" h="536804" extrusionOk="0">
                  <a:moveTo>
                    <a:pt x="255435" y="497298"/>
                  </a:moveTo>
                  <a:lnTo>
                    <a:pt x="110075" y="4524"/>
                  </a:lnTo>
                  <a:lnTo>
                    <a:pt x="4524" y="534090"/>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8" name="Google Shape;1788;p91"/>
            <p:cNvSpPr/>
            <p:nvPr/>
          </p:nvSpPr>
          <p:spPr>
            <a:xfrm>
              <a:off x="3487836" y="807490"/>
              <a:ext cx="681560" cy="150787"/>
            </a:xfrm>
            <a:custGeom>
              <a:avLst/>
              <a:gdLst/>
              <a:ahLst/>
              <a:cxnLst/>
              <a:rect l="l" t="t" r="r" b="b"/>
              <a:pathLst>
                <a:path w="681560" h="150787" extrusionOk="0">
                  <a:moveTo>
                    <a:pt x="167978" y="4524"/>
                  </a:moveTo>
                  <a:lnTo>
                    <a:pt x="4524" y="38903"/>
                  </a:lnTo>
                  <a:lnTo>
                    <a:pt x="679450" y="146264"/>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9" name="Google Shape;1789;p91"/>
            <p:cNvSpPr/>
            <p:nvPr/>
          </p:nvSpPr>
          <p:spPr>
            <a:xfrm>
              <a:off x="3858774" y="755619"/>
              <a:ext cx="66346" cy="132693"/>
            </a:xfrm>
            <a:custGeom>
              <a:avLst/>
              <a:gdLst/>
              <a:ahLst/>
              <a:cxnLst/>
              <a:rect l="l" t="t" r="r" b="b"/>
              <a:pathLst>
                <a:path w="66346" h="132693" extrusionOk="0">
                  <a:moveTo>
                    <a:pt x="4524" y="4524"/>
                  </a:moveTo>
                  <a:lnTo>
                    <a:pt x="63632" y="129979"/>
                  </a:lnTo>
                  <a:lnTo>
                    <a:pt x="34078" y="12213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0" name="Google Shape;1790;p91"/>
            <p:cNvSpPr/>
            <p:nvPr/>
          </p:nvSpPr>
          <p:spPr>
            <a:xfrm>
              <a:off x="3858774" y="755619"/>
              <a:ext cx="36189" cy="126661"/>
            </a:xfrm>
            <a:custGeom>
              <a:avLst/>
              <a:gdLst/>
              <a:ahLst/>
              <a:cxnLst/>
              <a:rect l="l" t="t" r="r" b="b"/>
              <a:pathLst>
                <a:path w="36189" h="126661" extrusionOk="0">
                  <a:moveTo>
                    <a:pt x="11761" y="116107"/>
                  </a:moveTo>
                  <a:lnTo>
                    <a:pt x="4524" y="4524"/>
                  </a:lnTo>
                  <a:lnTo>
                    <a:pt x="34078" y="1221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1" name="Google Shape;1791;p91"/>
            <p:cNvSpPr/>
            <p:nvPr/>
          </p:nvSpPr>
          <p:spPr>
            <a:xfrm>
              <a:off x="3251401" y="677812"/>
              <a:ext cx="168882" cy="313638"/>
            </a:xfrm>
            <a:custGeom>
              <a:avLst/>
              <a:gdLst/>
              <a:ahLst/>
              <a:cxnLst/>
              <a:rect l="l" t="t" r="r" b="b"/>
              <a:pathLst>
                <a:path w="168882" h="313638" extrusionOk="0">
                  <a:moveTo>
                    <a:pt x="151089" y="4524"/>
                  </a:moveTo>
                  <a:lnTo>
                    <a:pt x="168581" y="222864"/>
                  </a:lnTo>
                  <a:lnTo>
                    <a:pt x="132392" y="250609"/>
                  </a:lnTo>
                  <a:lnTo>
                    <a:pt x="107059" y="284386"/>
                  </a:lnTo>
                  <a:lnTo>
                    <a:pt x="4524" y="31333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2" name="Google Shape;1792;p91"/>
            <p:cNvSpPr/>
            <p:nvPr/>
          </p:nvSpPr>
          <p:spPr>
            <a:xfrm>
              <a:off x="3397967" y="677812"/>
              <a:ext cx="36189" cy="223165"/>
            </a:xfrm>
            <a:custGeom>
              <a:avLst/>
              <a:gdLst/>
              <a:ahLst/>
              <a:cxnLst/>
              <a:rect l="l" t="t" r="r" b="b"/>
              <a:pathLst>
                <a:path w="36189" h="223165" extrusionOk="0">
                  <a:moveTo>
                    <a:pt x="35284" y="213214"/>
                  </a:moveTo>
                  <a:lnTo>
                    <a:pt x="4524" y="4524"/>
                  </a:lnTo>
                  <a:lnTo>
                    <a:pt x="22015" y="2228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3" name="Google Shape;1793;p91"/>
            <p:cNvSpPr/>
            <p:nvPr/>
          </p:nvSpPr>
          <p:spPr>
            <a:xfrm>
              <a:off x="3251401" y="957675"/>
              <a:ext cx="108567" cy="66346"/>
            </a:xfrm>
            <a:custGeom>
              <a:avLst/>
              <a:gdLst/>
              <a:ahLst/>
              <a:cxnLst/>
              <a:rect l="l" t="t" r="r" b="b"/>
              <a:pathLst>
                <a:path w="108567" h="66346" extrusionOk="0">
                  <a:moveTo>
                    <a:pt x="4524" y="33475"/>
                  </a:moveTo>
                  <a:lnTo>
                    <a:pt x="24428" y="64839"/>
                  </a:lnTo>
                  <a:lnTo>
                    <a:pt x="49157" y="60014"/>
                  </a:lnTo>
                  <a:lnTo>
                    <a:pt x="107059" y="452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4" name="Google Shape;1794;p91"/>
            <p:cNvSpPr/>
            <p:nvPr/>
          </p:nvSpPr>
          <p:spPr>
            <a:xfrm>
              <a:off x="3098804" y="841870"/>
              <a:ext cx="398079" cy="440300"/>
            </a:xfrm>
            <a:custGeom>
              <a:avLst/>
              <a:gdLst/>
              <a:ahLst/>
              <a:cxnLst/>
              <a:rect l="l" t="t" r="r" b="b"/>
              <a:pathLst>
                <a:path w="398079" h="440300" extrusionOk="0">
                  <a:moveTo>
                    <a:pt x="393556" y="4524"/>
                  </a:moveTo>
                  <a:lnTo>
                    <a:pt x="284989" y="86552"/>
                  </a:lnTo>
                  <a:lnTo>
                    <a:pt x="259657" y="120329"/>
                  </a:lnTo>
                  <a:lnTo>
                    <a:pt x="201754" y="175819"/>
                  </a:lnTo>
                  <a:lnTo>
                    <a:pt x="189691" y="178231"/>
                  </a:lnTo>
                  <a:lnTo>
                    <a:pt x="4524" y="437586"/>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5" name="Google Shape;1795;p91"/>
            <p:cNvSpPr/>
            <p:nvPr/>
          </p:nvSpPr>
          <p:spPr>
            <a:xfrm>
              <a:off x="3098804" y="841870"/>
              <a:ext cx="398079" cy="476489"/>
            </a:xfrm>
            <a:custGeom>
              <a:avLst/>
              <a:gdLst/>
              <a:ahLst/>
              <a:cxnLst/>
              <a:rect l="l" t="t" r="r" b="b"/>
              <a:pathLst>
                <a:path w="398079" h="476489" extrusionOk="0">
                  <a:moveTo>
                    <a:pt x="76902" y="472569"/>
                  </a:moveTo>
                  <a:lnTo>
                    <a:pt x="4524" y="437586"/>
                  </a:lnTo>
                  <a:lnTo>
                    <a:pt x="393556"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6" name="Google Shape;1796;p91"/>
            <p:cNvSpPr/>
            <p:nvPr/>
          </p:nvSpPr>
          <p:spPr>
            <a:xfrm>
              <a:off x="3171182" y="1309915"/>
              <a:ext cx="1145987" cy="253323"/>
            </a:xfrm>
            <a:custGeom>
              <a:avLst/>
              <a:gdLst/>
              <a:ahLst/>
              <a:cxnLst/>
              <a:rect l="l" t="t" r="r" b="b"/>
              <a:pathLst>
                <a:path w="1145987" h="253323" extrusionOk="0">
                  <a:moveTo>
                    <a:pt x="4524" y="4524"/>
                  </a:moveTo>
                  <a:lnTo>
                    <a:pt x="406826" y="198135"/>
                  </a:lnTo>
                  <a:lnTo>
                    <a:pt x="619738" y="253022"/>
                  </a:lnTo>
                  <a:lnTo>
                    <a:pt x="1141464" y="136614"/>
                  </a:lnTo>
                  <a:lnTo>
                    <a:pt x="890553" y="173406"/>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7" name="Google Shape;1797;p91"/>
            <p:cNvSpPr/>
            <p:nvPr/>
          </p:nvSpPr>
          <p:spPr>
            <a:xfrm>
              <a:off x="3068646" y="1498098"/>
              <a:ext cx="916789" cy="295544"/>
            </a:xfrm>
            <a:custGeom>
              <a:avLst/>
              <a:gdLst/>
              <a:ahLst/>
              <a:cxnLst/>
              <a:rect l="l" t="t" r="r" b="b"/>
              <a:pathLst>
                <a:path w="916789" h="295544" extrusionOk="0">
                  <a:moveTo>
                    <a:pt x="4524" y="64839"/>
                  </a:moveTo>
                  <a:lnTo>
                    <a:pt x="399588" y="4524"/>
                  </a:lnTo>
                  <a:lnTo>
                    <a:pt x="914679" y="291624"/>
                  </a:lnTo>
                  <a:lnTo>
                    <a:pt x="238546" y="1637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8" name="Google Shape;1798;p91"/>
            <p:cNvSpPr/>
            <p:nvPr/>
          </p:nvSpPr>
          <p:spPr>
            <a:xfrm>
              <a:off x="3463710" y="1498098"/>
              <a:ext cx="741876" cy="295544"/>
            </a:xfrm>
            <a:custGeom>
              <a:avLst/>
              <a:gdLst/>
              <a:ahLst/>
              <a:cxnLst/>
              <a:rect l="l" t="t" r="r" b="b"/>
              <a:pathLst>
                <a:path w="741876" h="295544" extrusionOk="0">
                  <a:moveTo>
                    <a:pt x="739765" y="129376"/>
                  </a:moveTo>
                  <a:lnTo>
                    <a:pt x="567867" y="34681"/>
                  </a:lnTo>
                  <a:lnTo>
                    <a:pt x="481013" y="30459"/>
                  </a:lnTo>
                  <a:lnTo>
                    <a:pt x="327210" y="64839"/>
                  </a:lnTo>
                  <a:lnTo>
                    <a:pt x="114297" y="9952"/>
                  </a:lnTo>
                  <a:lnTo>
                    <a:pt x="4524" y="4524"/>
                  </a:lnTo>
                  <a:lnTo>
                    <a:pt x="519615" y="29162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9" name="Google Shape;1799;p91"/>
            <p:cNvSpPr/>
            <p:nvPr/>
          </p:nvSpPr>
          <p:spPr>
            <a:xfrm>
              <a:off x="3274924" y="1657330"/>
              <a:ext cx="759970" cy="361890"/>
            </a:xfrm>
            <a:custGeom>
              <a:avLst/>
              <a:gdLst/>
              <a:ahLst/>
              <a:cxnLst/>
              <a:rect l="l" t="t" r="r" b="b"/>
              <a:pathLst>
                <a:path w="759970" h="361890" extrusionOk="0">
                  <a:moveTo>
                    <a:pt x="32269" y="4524"/>
                  </a:moveTo>
                  <a:lnTo>
                    <a:pt x="4524" y="211405"/>
                  </a:lnTo>
                  <a:lnTo>
                    <a:pt x="756653" y="358574"/>
                  </a:lnTo>
                  <a:lnTo>
                    <a:pt x="708401" y="13239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0" name="Google Shape;1800;p91"/>
            <p:cNvSpPr/>
            <p:nvPr/>
          </p:nvSpPr>
          <p:spPr>
            <a:xfrm>
              <a:off x="3978801" y="1622950"/>
              <a:ext cx="289512" cy="392048"/>
            </a:xfrm>
            <a:custGeom>
              <a:avLst/>
              <a:gdLst/>
              <a:ahLst/>
              <a:cxnLst/>
              <a:rect l="l" t="t" r="r" b="b"/>
              <a:pathLst>
                <a:path w="289512" h="392048" extrusionOk="0">
                  <a:moveTo>
                    <a:pt x="286195" y="191501"/>
                  </a:moveTo>
                  <a:lnTo>
                    <a:pt x="224674" y="4524"/>
                  </a:lnTo>
                  <a:lnTo>
                    <a:pt x="4524" y="166771"/>
                  </a:lnTo>
                  <a:lnTo>
                    <a:pt x="52776" y="392953"/>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1" name="Google Shape;1801;p91"/>
            <p:cNvSpPr/>
            <p:nvPr/>
          </p:nvSpPr>
          <p:spPr>
            <a:xfrm>
              <a:off x="3274924" y="1864211"/>
              <a:ext cx="759970" cy="645371"/>
            </a:xfrm>
            <a:custGeom>
              <a:avLst/>
              <a:gdLst/>
              <a:ahLst/>
              <a:cxnLst/>
              <a:rect l="l" t="t" r="r" b="b"/>
              <a:pathLst>
                <a:path w="759970" h="645371" extrusionOk="0">
                  <a:moveTo>
                    <a:pt x="4524" y="4524"/>
                  </a:moveTo>
                  <a:lnTo>
                    <a:pt x="135407" y="644467"/>
                  </a:lnTo>
                  <a:lnTo>
                    <a:pt x="756653" y="15169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2" name="Google Shape;1802;p91"/>
            <p:cNvSpPr/>
            <p:nvPr/>
          </p:nvSpPr>
          <p:spPr>
            <a:xfrm>
              <a:off x="4027053" y="1809927"/>
              <a:ext cx="241260" cy="621245"/>
            </a:xfrm>
            <a:custGeom>
              <a:avLst/>
              <a:gdLst/>
              <a:ahLst/>
              <a:cxnLst/>
              <a:rect l="l" t="t" r="r" b="b"/>
              <a:pathLst>
                <a:path w="241260" h="621245" extrusionOk="0">
                  <a:moveTo>
                    <a:pt x="237943" y="4524"/>
                  </a:moveTo>
                  <a:lnTo>
                    <a:pt x="4524" y="205976"/>
                  </a:lnTo>
                  <a:lnTo>
                    <a:pt x="104044" y="62215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3" name="Google Shape;1803;p91"/>
            <p:cNvSpPr/>
            <p:nvPr/>
          </p:nvSpPr>
          <p:spPr>
            <a:xfrm>
              <a:off x="3405808" y="2011380"/>
              <a:ext cx="723781" cy="500615"/>
            </a:xfrm>
            <a:custGeom>
              <a:avLst/>
              <a:gdLst/>
              <a:ahLst/>
              <a:cxnLst/>
              <a:rect l="l" t="t" r="r" b="b"/>
              <a:pathLst>
                <a:path w="723781" h="500615" extrusionOk="0">
                  <a:moveTo>
                    <a:pt x="725289" y="420698"/>
                  </a:moveTo>
                  <a:lnTo>
                    <a:pt x="4524" y="497298"/>
                  </a:lnTo>
                  <a:lnTo>
                    <a:pt x="625769" y="4524"/>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4" name="Google Shape;1804;p91"/>
            <p:cNvSpPr/>
            <p:nvPr/>
          </p:nvSpPr>
          <p:spPr>
            <a:xfrm>
              <a:off x="3405808" y="2427554"/>
              <a:ext cx="723781" cy="144756"/>
            </a:xfrm>
            <a:custGeom>
              <a:avLst/>
              <a:gdLst/>
              <a:ahLst/>
              <a:cxnLst/>
              <a:rect l="l" t="t" r="r" b="b"/>
              <a:pathLst>
                <a:path w="723781" h="144756" extrusionOk="0">
                  <a:moveTo>
                    <a:pt x="454474" y="110678"/>
                  </a:moveTo>
                  <a:lnTo>
                    <a:pt x="725289" y="4524"/>
                  </a:lnTo>
                  <a:lnTo>
                    <a:pt x="4524" y="81124"/>
                  </a:lnTo>
                  <a:lnTo>
                    <a:pt x="127567" y="143852"/>
                  </a:lnTo>
                  <a:lnTo>
                    <a:pt x="269307" y="135407"/>
                  </a:lnTo>
                  <a:lnTo>
                    <a:pt x="275339" y="138423"/>
                  </a:lnTo>
                  <a:lnTo>
                    <a:pt x="367621" y="127566"/>
                  </a:lnTo>
                  <a:lnTo>
                    <a:pt x="372446" y="12394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5" name="Google Shape;1805;p91"/>
            <p:cNvSpPr/>
            <p:nvPr/>
          </p:nvSpPr>
          <p:spPr>
            <a:xfrm>
              <a:off x="3457679" y="2530693"/>
              <a:ext cx="265386" cy="66346"/>
            </a:xfrm>
            <a:custGeom>
              <a:avLst/>
              <a:gdLst/>
              <a:ahLst/>
              <a:cxnLst/>
              <a:rect l="l" t="t" r="r" b="b"/>
              <a:pathLst>
                <a:path w="265386" h="66346" extrusionOk="0">
                  <a:moveTo>
                    <a:pt x="4524" y="4524"/>
                  </a:moveTo>
                  <a:lnTo>
                    <a:pt x="13571" y="66648"/>
                  </a:lnTo>
                  <a:lnTo>
                    <a:pt x="262672" y="56394"/>
                  </a:lnTo>
                  <a:lnTo>
                    <a:pt x="217436" y="32268"/>
                  </a:lnTo>
                  <a:lnTo>
                    <a:pt x="75696" y="40713"/>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6" name="Google Shape;1806;p91"/>
            <p:cNvSpPr/>
            <p:nvPr/>
          </p:nvSpPr>
          <p:spPr>
            <a:xfrm>
              <a:off x="3773730" y="2499329"/>
              <a:ext cx="277449" cy="78409"/>
            </a:xfrm>
            <a:custGeom>
              <a:avLst/>
              <a:gdLst/>
              <a:ahLst/>
              <a:cxnLst/>
              <a:rect l="l" t="t" r="r" b="b"/>
              <a:pathLst>
                <a:path w="277449" h="78409" extrusionOk="0">
                  <a:moveTo>
                    <a:pt x="4524" y="52173"/>
                  </a:moveTo>
                  <a:lnTo>
                    <a:pt x="30459" y="78108"/>
                  </a:lnTo>
                  <a:lnTo>
                    <a:pt x="276545" y="34681"/>
                  </a:lnTo>
                  <a:lnTo>
                    <a:pt x="173406" y="4524"/>
                  </a:lnTo>
                  <a:lnTo>
                    <a:pt x="86552" y="389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7" name="Google Shape;1807;p91"/>
            <p:cNvSpPr/>
            <p:nvPr/>
          </p:nvSpPr>
          <p:spPr>
            <a:xfrm>
              <a:off x="3466726" y="2582564"/>
              <a:ext cx="253323" cy="313638"/>
            </a:xfrm>
            <a:custGeom>
              <a:avLst/>
              <a:gdLst/>
              <a:ahLst/>
              <a:cxnLst/>
              <a:rect l="l" t="t" r="r" b="b"/>
              <a:pathLst>
                <a:path w="253323" h="313638" extrusionOk="0">
                  <a:moveTo>
                    <a:pt x="4524" y="14777"/>
                  </a:moveTo>
                  <a:lnTo>
                    <a:pt x="85346" y="314544"/>
                  </a:lnTo>
                  <a:lnTo>
                    <a:pt x="253625" y="452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8" name="Google Shape;1808;p91"/>
            <p:cNvSpPr/>
            <p:nvPr/>
          </p:nvSpPr>
          <p:spPr>
            <a:xfrm>
              <a:off x="3588562" y="2529487"/>
              <a:ext cx="464426" cy="361890"/>
            </a:xfrm>
            <a:custGeom>
              <a:avLst/>
              <a:gdLst/>
              <a:ahLst/>
              <a:cxnLst/>
              <a:rect l="l" t="t" r="r" b="b"/>
              <a:pathLst>
                <a:path w="464426" h="361890" extrusionOk="0">
                  <a:moveTo>
                    <a:pt x="215627" y="47951"/>
                  </a:moveTo>
                  <a:lnTo>
                    <a:pt x="4524" y="362192"/>
                  </a:lnTo>
                  <a:lnTo>
                    <a:pt x="461712" y="4524"/>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9" name="Google Shape;1809;p91"/>
            <p:cNvSpPr/>
            <p:nvPr/>
          </p:nvSpPr>
          <p:spPr>
            <a:xfrm>
              <a:off x="3588562" y="2546978"/>
              <a:ext cx="217134" cy="343796"/>
            </a:xfrm>
            <a:custGeom>
              <a:avLst/>
              <a:gdLst/>
              <a:ahLst/>
              <a:cxnLst/>
              <a:rect l="l" t="t" r="r" b="b"/>
              <a:pathLst>
                <a:path w="217134" h="343796" extrusionOk="0">
                  <a:moveTo>
                    <a:pt x="92584" y="18999"/>
                  </a:moveTo>
                  <a:lnTo>
                    <a:pt x="184866" y="8143"/>
                  </a:lnTo>
                  <a:lnTo>
                    <a:pt x="189691" y="4524"/>
                  </a:lnTo>
                  <a:lnTo>
                    <a:pt x="215627" y="30459"/>
                  </a:lnTo>
                  <a:lnTo>
                    <a:pt x="4524" y="344701"/>
                  </a:lnTo>
                  <a:lnTo>
                    <a:pt x="14777" y="255435"/>
                  </a:lnTo>
                  <a:lnTo>
                    <a:pt x="131789" y="4011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0" name="Google Shape;1810;p91"/>
            <p:cNvSpPr/>
            <p:nvPr/>
          </p:nvSpPr>
          <p:spPr>
            <a:xfrm>
              <a:off x="3129564" y="1731518"/>
              <a:ext cx="66346" cy="983136"/>
            </a:xfrm>
            <a:custGeom>
              <a:avLst/>
              <a:gdLst/>
              <a:ahLst/>
              <a:cxnLst/>
              <a:rect l="l" t="t" r="r" b="b"/>
              <a:pathLst>
                <a:path w="66346" h="983136" extrusionOk="0">
                  <a:moveTo>
                    <a:pt x="4524" y="4524"/>
                  </a:moveTo>
                  <a:lnTo>
                    <a:pt x="66648" y="512980"/>
                  </a:lnTo>
                  <a:lnTo>
                    <a:pt x="46141" y="981026"/>
                  </a:lnTo>
                  <a:lnTo>
                    <a:pt x="31062" y="512980"/>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1" name="Google Shape;1811;p91"/>
            <p:cNvSpPr/>
            <p:nvPr/>
          </p:nvSpPr>
          <p:spPr>
            <a:xfrm>
              <a:off x="3432949" y="1072273"/>
              <a:ext cx="168882" cy="162850"/>
            </a:xfrm>
            <a:custGeom>
              <a:avLst/>
              <a:gdLst/>
              <a:ahLst/>
              <a:cxnLst/>
              <a:rect l="l" t="t" r="r" b="b"/>
              <a:pathLst>
                <a:path w="168882" h="162850" extrusionOk="0">
                  <a:moveTo>
                    <a:pt x="167374" y="83536"/>
                  </a:moveTo>
                  <a:cubicBezTo>
                    <a:pt x="167374" y="127174"/>
                    <a:pt x="130919" y="162549"/>
                    <a:pt x="85949" y="162549"/>
                  </a:cubicBezTo>
                  <a:cubicBezTo>
                    <a:pt x="40979" y="162549"/>
                    <a:pt x="4524" y="127174"/>
                    <a:pt x="4524" y="83536"/>
                  </a:cubicBezTo>
                  <a:cubicBezTo>
                    <a:pt x="4524" y="39899"/>
                    <a:pt x="40979" y="4524"/>
                    <a:pt x="85949" y="4524"/>
                  </a:cubicBezTo>
                  <a:cubicBezTo>
                    <a:pt x="130919" y="4524"/>
                    <a:pt x="167374" y="39899"/>
                    <a:pt x="167374" y="83536"/>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2" name="Google Shape;1812;p91"/>
            <p:cNvSpPr/>
            <p:nvPr/>
          </p:nvSpPr>
          <p:spPr>
            <a:xfrm>
              <a:off x="4149559" y="1159166"/>
              <a:ext cx="90472" cy="174913"/>
            </a:xfrm>
            <a:custGeom>
              <a:avLst/>
              <a:gdLst/>
              <a:ahLst/>
              <a:cxnLst/>
              <a:rect l="l" t="t" r="r" b="b"/>
              <a:pathLst>
                <a:path w="90472" h="174913" extrusionOk="0">
                  <a:moveTo>
                    <a:pt x="70265" y="82637"/>
                  </a:moveTo>
                  <a:cubicBezTo>
                    <a:pt x="79394" y="125310"/>
                    <a:pt x="75967" y="162219"/>
                    <a:pt x="62612" y="165077"/>
                  </a:cubicBezTo>
                  <a:cubicBezTo>
                    <a:pt x="49256" y="167934"/>
                    <a:pt x="31028" y="135657"/>
                    <a:pt x="21899" y="92983"/>
                  </a:cubicBezTo>
                  <a:cubicBezTo>
                    <a:pt x="12770" y="50310"/>
                    <a:pt x="16197" y="13401"/>
                    <a:pt x="29553" y="10543"/>
                  </a:cubicBezTo>
                  <a:cubicBezTo>
                    <a:pt x="42908" y="7686"/>
                    <a:pt x="61136" y="39963"/>
                    <a:pt x="70265" y="8263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3" name="Google Shape;1813;p91"/>
            <p:cNvSpPr/>
            <p:nvPr/>
          </p:nvSpPr>
          <p:spPr>
            <a:xfrm>
              <a:off x="3487836" y="841870"/>
              <a:ext cx="681560" cy="645371"/>
            </a:xfrm>
            <a:custGeom>
              <a:avLst/>
              <a:gdLst/>
              <a:ahLst/>
              <a:cxnLst/>
              <a:rect l="l" t="t" r="r" b="b"/>
              <a:pathLst>
                <a:path w="681560" h="645371" extrusionOk="0">
                  <a:moveTo>
                    <a:pt x="4524" y="4524"/>
                  </a:moveTo>
                  <a:lnTo>
                    <a:pt x="573898" y="641451"/>
                  </a:lnTo>
                  <a:lnTo>
                    <a:pt x="679450" y="11188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4" name="Google Shape;1814;p91"/>
            <p:cNvSpPr/>
            <p:nvPr/>
          </p:nvSpPr>
          <p:spPr>
            <a:xfrm>
              <a:off x="3251401" y="1498098"/>
              <a:ext cx="814254" cy="241260"/>
            </a:xfrm>
            <a:custGeom>
              <a:avLst/>
              <a:gdLst/>
              <a:ahLst/>
              <a:cxnLst/>
              <a:rect l="l" t="t" r="r" b="b"/>
              <a:pathLst>
                <a:path w="814254" h="241260" extrusionOk="0">
                  <a:moveTo>
                    <a:pt x="216833" y="4524"/>
                  </a:moveTo>
                  <a:lnTo>
                    <a:pt x="4524" y="77505"/>
                  </a:lnTo>
                  <a:lnTo>
                    <a:pt x="181850" y="151089"/>
                  </a:lnTo>
                  <a:lnTo>
                    <a:pt x="641451" y="237943"/>
                  </a:lnTo>
                  <a:lnTo>
                    <a:pt x="810334" y="94393"/>
                  </a:lnTo>
                  <a:lnTo>
                    <a:pt x="693322" y="30459"/>
                  </a:lnTo>
                  <a:lnTo>
                    <a:pt x="539519" y="64839"/>
                  </a:lnTo>
                  <a:lnTo>
                    <a:pt x="326606" y="995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5" name="Google Shape;1815;p91"/>
            <p:cNvSpPr/>
            <p:nvPr/>
          </p:nvSpPr>
          <p:spPr>
            <a:xfrm>
              <a:off x="3457679" y="2499329"/>
              <a:ext cx="518710" cy="150787"/>
            </a:xfrm>
            <a:custGeom>
              <a:avLst/>
              <a:gdLst/>
              <a:ahLst/>
              <a:cxnLst/>
              <a:rect l="l" t="t" r="r" b="b"/>
              <a:pathLst>
                <a:path w="518710" h="150787" extrusionOk="0">
                  <a:moveTo>
                    <a:pt x="489457" y="4524"/>
                  </a:moveTo>
                  <a:lnTo>
                    <a:pt x="515393" y="35888"/>
                  </a:lnTo>
                  <a:lnTo>
                    <a:pt x="324194" y="55188"/>
                  </a:lnTo>
                  <a:lnTo>
                    <a:pt x="229499" y="148677"/>
                  </a:lnTo>
                  <a:lnTo>
                    <a:pt x="262672" y="87758"/>
                  </a:lnTo>
                  <a:lnTo>
                    <a:pt x="225277" y="67855"/>
                  </a:lnTo>
                  <a:lnTo>
                    <a:pt x="13571" y="98012"/>
                  </a:lnTo>
                  <a:lnTo>
                    <a:pt x="4524" y="35888"/>
                  </a:lnTo>
                  <a:lnTo>
                    <a:pt x="75696" y="72077"/>
                  </a:lnTo>
                  <a:lnTo>
                    <a:pt x="402603" y="3890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6" name="Google Shape;1816;p91"/>
            <p:cNvSpPr/>
            <p:nvPr/>
          </p:nvSpPr>
          <p:spPr>
            <a:xfrm>
              <a:off x="3138008" y="1801483"/>
              <a:ext cx="96504" cy="633308"/>
            </a:xfrm>
            <a:custGeom>
              <a:avLst/>
              <a:gdLst/>
              <a:ahLst/>
              <a:cxnLst/>
              <a:rect l="l" t="t" r="r" b="b"/>
              <a:pathLst>
                <a:path w="96504" h="633308" extrusionOk="0">
                  <a:moveTo>
                    <a:pt x="4524" y="4524"/>
                  </a:moveTo>
                  <a:lnTo>
                    <a:pt x="96806" y="422507"/>
                  </a:lnTo>
                  <a:lnTo>
                    <a:pt x="91377" y="630595"/>
                  </a:lnTo>
                  <a:lnTo>
                    <a:pt x="78711" y="625166"/>
                  </a:lnTo>
                  <a:lnTo>
                    <a:pt x="54585" y="522631"/>
                  </a:lnTo>
                  <a:lnTo>
                    <a:pt x="58204" y="443015"/>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7" name="Google Shape;1817;p91"/>
            <p:cNvSpPr/>
            <p:nvPr/>
          </p:nvSpPr>
          <p:spPr>
            <a:xfrm>
              <a:off x="3018584" y="1745993"/>
              <a:ext cx="392048" cy="766002"/>
            </a:xfrm>
            <a:custGeom>
              <a:avLst/>
              <a:gdLst/>
              <a:ahLst/>
              <a:cxnLst/>
              <a:rect l="l" t="t" r="r" b="b"/>
              <a:pathLst>
                <a:path w="392048" h="766002" extrusionOk="0">
                  <a:moveTo>
                    <a:pt x="4524" y="4524"/>
                  </a:moveTo>
                  <a:lnTo>
                    <a:pt x="260863" y="122741"/>
                  </a:lnTo>
                  <a:lnTo>
                    <a:pt x="391747" y="762685"/>
                  </a:lnTo>
                  <a:lnTo>
                    <a:pt x="169787" y="668593"/>
                  </a:lnTo>
                  <a:lnTo>
                    <a:pt x="36491" y="18546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8" name="Google Shape;1818;p91"/>
            <p:cNvSpPr/>
            <p:nvPr/>
          </p:nvSpPr>
          <p:spPr>
            <a:xfrm>
              <a:off x="3018584" y="1558413"/>
              <a:ext cx="289512" cy="313638"/>
            </a:xfrm>
            <a:custGeom>
              <a:avLst/>
              <a:gdLst/>
              <a:ahLst/>
              <a:cxnLst/>
              <a:rect l="l" t="t" r="r" b="b"/>
              <a:pathLst>
                <a:path w="289512" h="313638" extrusionOk="0">
                  <a:moveTo>
                    <a:pt x="54585" y="4524"/>
                  </a:moveTo>
                  <a:lnTo>
                    <a:pt x="288608" y="103440"/>
                  </a:lnTo>
                  <a:lnTo>
                    <a:pt x="260863" y="310321"/>
                  </a:lnTo>
                  <a:lnTo>
                    <a:pt x="4524" y="19210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9" name="Google Shape;1819;p91"/>
            <p:cNvSpPr/>
            <p:nvPr/>
          </p:nvSpPr>
          <p:spPr>
            <a:xfrm>
              <a:off x="2918461" y="1731518"/>
              <a:ext cx="241260" cy="524741"/>
            </a:xfrm>
            <a:custGeom>
              <a:avLst/>
              <a:gdLst/>
              <a:ahLst/>
              <a:cxnLst/>
              <a:rect l="l" t="t" r="r" b="b"/>
              <a:pathLst>
                <a:path w="241260" h="524741" extrusionOk="0">
                  <a:moveTo>
                    <a:pt x="215627" y="4524"/>
                  </a:moveTo>
                  <a:lnTo>
                    <a:pt x="4524" y="523837"/>
                  </a:lnTo>
                  <a:lnTo>
                    <a:pt x="242165" y="5129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0" name="Google Shape;1820;p91"/>
            <p:cNvSpPr/>
            <p:nvPr/>
          </p:nvSpPr>
          <p:spPr>
            <a:xfrm>
              <a:off x="2918461" y="2239974"/>
              <a:ext cx="259355" cy="476489"/>
            </a:xfrm>
            <a:custGeom>
              <a:avLst/>
              <a:gdLst/>
              <a:ahLst/>
              <a:cxnLst/>
              <a:rect l="l" t="t" r="r" b="b"/>
              <a:pathLst>
                <a:path w="259355" h="476489" extrusionOk="0">
                  <a:moveTo>
                    <a:pt x="257244" y="472569"/>
                  </a:moveTo>
                  <a:lnTo>
                    <a:pt x="4524" y="15380"/>
                  </a:lnTo>
                  <a:lnTo>
                    <a:pt x="242165" y="452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1" name="Google Shape;1821;p91"/>
            <p:cNvSpPr/>
            <p:nvPr/>
          </p:nvSpPr>
          <p:spPr>
            <a:xfrm>
              <a:off x="4220665" y="1648886"/>
              <a:ext cx="78409" cy="476489"/>
            </a:xfrm>
            <a:custGeom>
              <a:avLst/>
              <a:gdLst/>
              <a:ahLst/>
              <a:cxnLst/>
              <a:rect l="l" t="t" r="r" b="b"/>
              <a:pathLst>
                <a:path w="78409" h="476489" extrusionOk="0">
                  <a:moveTo>
                    <a:pt x="4524" y="4524"/>
                  </a:moveTo>
                  <a:lnTo>
                    <a:pt x="76902" y="446030"/>
                  </a:lnTo>
                  <a:lnTo>
                    <a:pt x="57601" y="47196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2" name="Google Shape;1822;p91"/>
            <p:cNvSpPr/>
            <p:nvPr/>
          </p:nvSpPr>
          <p:spPr>
            <a:xfrm>
              <a:off x="4273742" y="2090393"/>
              <a:ext cx="114598" cy="440300"/>
            </a:xfrm>
            <a:custGeom>
              <a:avLst/>
              <a:gdLst/>
              <a:ahLst/>
              <a:cxnLst/>
              <a:rect l="l" t="t" r="r" b="b"/>
              <a:pathLst>
                <a:path w="114598" h="440300" extrusionOk="0">
                  <a:moveTo>
                    <a:pt x="111885" y="436983"/>
                  </a:moveTo>
                  <a:lnTo>
                    <a:pt x="23824" y="4524"/>
                  </a:lnTo>
                  <a:lnTo>
                    <a:pt x="4524" y="30459"/>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3" name="Google Shape;1823;p91"/>
            <p:cNvSpPr/>
            <p:nvPr/>
          </p:nvSpPr>
          <p:spPr>
            <a:xfrm>
              <a:off x="4198951" y="1648886"/>
              <a:ext cx="186976" cy="880600"/>
            </a:xfrm>
            <a:custGeom>
              <a:avLst/>
              <a:gdLst/>
              <a:ahLst/>
              <a:cxnLst/>
              <a:rect l="l" t="t" r="r" b="b"/>
              <a:pathLst>
                <a:path w="186976" h="880600" extrusionOk="0">
                  <a:moveTo>
                    <a:pt x="4524" y="481013"/>
                  </a:moveTo>
                  <a:lnTo>
                    <a:pt x="186675" y="878490"/>
                  </a:lnTo>
                  <a:lnTo>
                    <a:pt x="79314" y="471966"/>
                  </a:lnTo>
                  <a:lnTo>
                    <a:pt x="26237"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4" name="Google Shape;1824;p91"/>
            <p:cNvSpPr/>
            <p:nvPr/>
          </p:nvSpPr>
          <p:spPr>
            <a:xfrm>
              <a:off x="3171182" y="841870"/>
              <a:ext cx="995199" cy="645371"/>
            </a:xfrm>
            <a:custGeom>
              <a:avLst/>
              <a:gdLst/>
              <a:ahLst/>
              <a:cxnLst/>
              <a:rect l="l" t="t" r="r" b="b"/>
              <a:pathLst>
                <a:path w="995199" h="645371" extrusionOk="0">
                  <a:moveTo>
                    <a:pt x="4524" y="472569"/>
                  </a:moveTo>
                  <a:lnTo>
                    <a:pt x="321178" y="4524"/>
                  </a:lnTo>
                  <a:lnTo>
                    <a:pt x="996104" y="111885"/>
                  </a:lnTo>
                  <a:lnTo>
                    <a:pt x="890553" y="641451"/>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5" name="Google Shape;1825;p91"/>
            <p:cNvSpPr/>
            <p:nvPr/>
          </p:nvSpPr>
          <p:spPr>
            <a:xfrm>
              <a:off x="4057211" y="949230"/>
              <a:ext cx="259355" cy="536804"/>
            </a:xfrm>
            <a:custGeom>
              <a:avLst/>
              <a:gdLst/>
              <a:ahLst/>
              <a:cxnLst/>
              <a:rect l="l" t="t" r="r" b="b"/>
              <a:pathLst>
                <a:path w="259355" h="536804" extrusionOk="0">
                  <a:moveTo>
                    <a:pt x="255435" y="497298"/>
                  </a:moveTo>
                  <a:lnTo>
                    <a:pt x="110075" y="4524"/>
                  </a:lnTo>
                  <a:lnTo>
                    <a:pt x="4524" y="534090"/>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6" name="Google Shape;1826;p91"/>
            <p:cNvSpPr/>
            <p:nvPr/>
          </p:nvSpPr>
          <p:spPr>
            <a:xfrm>
              <a:off x="3487836" y="807490"/>
              <a:ext cx="681560" cy="150787"/>
            </a:xfrm>
            <a:custGeom>
              <a:avLst/>
              <a:gdLst/>
              <a:ahLst/>
              <a:cxnLst/>
              <a:rect l="l" t="t" r="r" b="b"/>
              <a:pathLst>
                <a:path w="681560" h="150787" extrusionOk="0">
                  <a:moveTo>
                    <a:pt x="167978" y="4524"/>
                  </a:moveTo>
                  <a:lnTo>
                    <a:pt x="4524" y="38903"/>
                  </a:lnTo>
                  <a:lnTo>
                    <a:pt x="679450" y="146264"/>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7" name="Google Shape;1827;p91"/>
            <p:cNvSpPr/>
            <p:nvPr/>
          </p:nvSpPr>
          <p:spPr>
            <a:xfrm>
              <a:off x="3858774" y="755619"/>
              <a:ext cx="66346" cy="132693"/>
            </a:xfrm>
            <a:custGeom>
              <a:avLst/>
              <a:gdLst/>
              <a:ahLst/>
              <a:cxnLst/>
              <a:rect l="l" t="t" r="r" b="b"/>
              <a:pathLst>
                <a:path w="66346" h="132693" extrusionOk="0">
                  <a:moveTo>
                    <a:pt x="4524" y="4524"/>
                  </a:moveTo>
                  <a:lnTo>
                    <a:pt x="63632" y="129979"/>
                  </a:lnTo>
                  <a:lnTo>
                    <a:pt x="34078" y="12213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8" name="Google Shape;1828;p91"/>
            <p:cNvSpPr/>
            <p:nvPr/>
          </p:nvSpPr>
          <p:spPr>
            <a:xfrm>
              <a:off x="3858774" y="755619"/>
              <a:ext cx="36189" cy="126661"/>
            </a:xfrm>
            <a:custGeom>
              <a:avLst/>
              <a:gdLst/>
              <a:ahLst/>
              <a:cxnLst/>
              <a:rect l="l" t="t" r="r" b="b"/>
              <a:pathLst>
                <a:path w="36189" h="126661" extrusionOk="0">
                  <a:moveTo>
                    <a:pt x="11761" y="116107"/>
                  </a:moveTo>
                  <a:lnTo>
                    <a:pt x="4524" y="4524"/>
                  </a:lnTo>
                  <a:lnTo>
                    <a:pt x="34078" y="1221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9" name="Google Shape;1829;p91"/>
            <p:cNvSpPr/>
            <p:nvPr/>
          </p:nvSpPr>
          <p:spPr>
            <a:xfrm>
              <a:off x="3251401" y="677812"/>
              <a:ext cx="168882" cy="313638"/>
            </a:xfrm>
            <a:custGeom>
              <a:avLst/>
              <a:gdLst/>
              <a:ahLst/>
              <a:cxnLst/>
              <a:rect l="l" t="t" r="r" b="b"/>
              <a:pathLst>
                <a:path w="168882" h="313638" extrusionOk="0">
                  <a:moveTo>
                    <a:pt x="151089" y="4524"/>
                  </a:moveTo>
                  <a:lnTo>
                    <a:pt x="168581" y="222864"/>
                  </a:lnTo>
                  <a:lnTo>
                    <a:pt x="132392" y="250609"/>
                  </a:lnTo>
                  <a:lnTo>
                    <a:pt x="107059" y="284386"/>
                  </a:lnTo>
                  <a:lnTo>
                    <a:pt x="4524" y="31333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0" name="Google Shape;1830;p91"/>
            <p:cNvSpPr/>
            <p:nvPr/>
          </p:nvSpPr>
          <p:spPr>
            <a:xfrm>
              <a:off x="3397967" y="677812"/>
              <a:ext cx="36189" cy="223165"/>
            </a:xfrm>
            <a:custGeom>
              <a:avLst/>
              <a:gdLst/>
              <a:ahLst/>
              <a:cxnLst/>
              <a:rect l="l" t="t" r="r" b="b"/>
              <a:pathLst>
                <a:path w="36189" h="223165" extrusionOk="0">
                  <a:moveTo>
                    <a:pt x="35284" y="213214"/>
                  </a:moveTo>
                  <a:lnTo>
                    <a:pt x="4524" y="4524"/>
                  </a:lnTo>
                  <a:lnTo>
                    <a:pt x="22015" y="2228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1" name="Google Shape;1831;p91"/>
            <p:cNvSpPr/>
            <p:nvPr/>
          </p:nvSpPr>
          <p:spPr>
            <a:xfrm>
              <a:off x="3251401" y="957675"/>
              <a:ext cx="108567" cy="66346"/>
            </a:xfrm>
            <a:custGeom>
              <a:avLst/>
              <a:gdLst/>
              <a:ahLst/>
              <a:cxnLst/>
              <a:rect l="l" t="t" r="r" b="b"/>
              <a:pathLst>
                <a:path w="108567" h="66346" extrusionOk="0">
                  <a:moveTo>
                    <a:pt x="4524" y="33475"/>
                  </a:moveTo>
                  <a:lnTo>
                    <a:pt x="24428" y="64839"/>
                  </a:lnTo>
                  <a:lnTo>
                    <a:pt x="49157" y="60014"/>
                  </a:lnTo>
                  <a:lnTo>
                    <a:pt x="107059" y="452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2" name="Google Shape;1832;p91"/>
            <p:cNvSpPr/>
            <p:nvPr/>
          </p:nvSpPr>
          <p:spPr>
            <a:xfrm>
              <a:off x="3098804" y="841870"/>
              <a:ext cx="398079" cy="440300"/>
            </a:xfrm>
            <a:custGeom>
              <a:avLst/>
              <a:gdLst/>
              <a:ahLst/>
              <a:cxnLst/>
              <a:rect l="l" t="t" r="r" b="b"/>
              <a:pathLst>
                <a:path w="398079" h="440300" extrusionOk="0">
                  <a:moveTo>
                    <a:pt x="393556" y="4524"/>
                  </a:moveTo>
                  <a:lnTo>
                    <a:pt x="284989" y="86552"/>
                  </a:lnTo>
                  <a:lnTo>
                    <a:pt x="259657" y="120329"/>
                  </a:lnTo>
                  <a:lnTo>
                    <a:pt x="201754" y="175819"/>
                  </a:lnTo>
                  <a:lnTo>
                    <a:pt x="189691" y="178231"/>
                  </a:lnTo>
                  <a:lnTo>
                    <a:pt x="4524" y="437586"/>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3" name="Google Shape;1833;p91"/>
            <p:cNvSpPr/>
            <p:nvPr/>
          </p:nvSpPr>
          <p:spPr>
            <a:xfrm>
              <a:off x="3098804" y="841870"/>
              <a:ext cx="398079" cy="476489"/>
            </a:xfrm>
            <a:custGeom>
              <a:avLst/>
              <a:gdLst/>
              <a:ahLst/>
              <a:cxnLst/>
              <a:rect l="l" t="t" r="r" b="b"/>
              <a:pathLst>
                <a:path w="398079" h="476489" extrusionOk="0">
                  <a:moveTo>
                    <a:pt x="76902" y="472569"/>
                  </a:moveTo>
                  <a:lnTo>
                    <a:pt x="4524" y="437586"/>
                  </a:lnTo>
                  <a:lnTo>
                    <a:pt x="393556"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4" name="Google Shape;1834;p91"/>
            <p:cNvSpPr/>
            <p:nvPr/>
          </p:nvSpPr>
          <p:spPr>
            <a:xfrm>
              <a:off x="3171182" y="1309915"/>
              <a:ext cx="1145987" cy="253323"/>
            </a:xfrm>
            <a:custGeom>
              <a:avLst/>
              <a:gdLst/>
              <a:ahLst/>
              <a:cxnLst/>
              <a:rect l="l" t="t" r="r" b="b"/>
              <a:pathLst>
                <a:path w="1145987" h="253323" extrusionOk="0">
                  <a:moveTo>
                    <a:pt x="4524" y="4524"/>
                  </a:moveTo>
                  <a:lnTo>
                    <a:pt x="406826" y="198135"/>
                  </a:lnTo>
                  <a:lnTo>
                    <a:pt x="619738" y="253022"/>
                  </a:lnTo>
                  <a:lnTo>
                    <a:pt x="1141464" y="136614"/>
                  </a:lnTo>
                  <a:lnTo>
                    <a:pt x="890553" y="173406"/>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5" name="Google Shape;1835;p91"/>
            <p:cNvSpPr/>
            <p:nvPr/>
          </p:nvSpPr>
          <p:spPr>
            <a:xfrm>
              <a:off x="3068646" y="1498098"/>
              <a:ext cx="916789" cy="295544"/>
            </a:xfrm>
            <a:custGeom>
              <a:avLst/>
              <a:gdLst/>
              <a:ahLst/>
              <a:cxnLst/>
              <a:rect l="l" t="t" r="r" b="b"/>
              <a:pathLst>
                <a:path w="916789" h="295544" extrusionOk="0">
                  <a:moveTo>
                    <a:pt x="4524" y="64839"/>
                  </a:moveTo>
                  <a:lnTo>
                    <a:pt x="399588" y="4524"/>
                  </a:lnTo>
                  <a:lnTo>
                    <a:pt x="914679" y="291624"/>
                  </a:lnTo>
                  <a:lnTo>
                    <a:pt x="238546" y="1637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6" name="Google Shape;1836;p91"/>
            <p:cNvSpPr/>
            <p:nvPr/>
          </p:nvSpPr>
          <p:spPr>
            <a:xfrm>
              <a:off x="3463710" y="1498098"/>
              <a:ext cx="741876" cy="295544"/>
            </a:xfrm>
            <a:custGeom>
              <a:avLst/>
              <a:gdLst/>
              <a:ahLst/>
              <a:cxnLst/>
              <a:rect l="l" t="t" r="r" b="b"/>
              <a:pathLst>
                <a:path w="741876" h="295544" extrusionOk="0">
                  <a:moveTo>
                    <a:pt x="739765" y="129376"/>
                  </a:moveTo>
                  <a:lnTo>
                    <a:pt x="567867" y="34681"/>
                  </a:lnTo>
                  <a:lnTo>
                    <a:pt x="481013" y="30459"/>
                  </a:lnTo>
                  <a:lnTo>
                    <a:pt x="327210" y="64839"/>
                  </a:lnTo>
                  <a:lnTo>
                    <a:pt x="114297" y="9952"/>
                  </a:lnTo>
                  <a:lnTo>
                    <a:pt x="4524" y="4524"/>
                  </a:lnTo>
                  <a:lnTo>
                    <a:pt x="519615" y="29162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7" name="Google Shape;1837;p91"/>
            <p:cNvSpPr/>
            <p:nvPr/>
          </p:nvSpPr>
          <p:spPr>
            <a:xfrm>
              <a:off x="3274924" y="1657330"/>
              <a:ext cx="759970" cy="361890"/>
            </a:xfrm>
            <a:custGeom>
              <a:avLst/>
              <a:gdLst/>
              <a:ahLst/>
              <a:cxnLst/>
              <a:rect l="l" t="t" r="r" b="b"/>
              <a:pathLst>
                <a:path w="759970" h="361890" extrusionOk="0">
                  <a:moveTo>
                    <a:pt x="32269" y="4524"/>
                  </a:moveTo>
                  <a:lnTo>
                    <a:pt x="4524" y="211405"/>
                  </a:lnTo>
                  <a:lnTo>
                    <a:pt x="756653" y="358574"/>
                  </a:lnTo>
                  <a:lnTo>
                    <a:pt x="708401" y="13239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8" name="Google Shape;1838;p91"/>
            <p:cNvSpPr/>
            <p:nvPr/>
          </p:nvSpPr>
          <p:spPr>
            <a:xfrm>
              <a:off x="3978801" y="1622950"/>
              <a:ext cx="289512" cy="392048"/>
            </a:xfrm>
            <a:custGeom>
              <a:avLst/>
              <a:gdLst/>
              <a:ahLst/>
              <a:cxnLst/>
              <a:rect l="l" t="t" r="r" b="b"/>
              <a:pathLst>
                <a:path w="289512" h="392048" extrusionOk="0">
                  <a:moveTo>
                    <a:pt x="286195" y="191501"/>
                  </a:moveTo>
                  <a:lnTo>
                    <a:pt x="224674" y="4524"/>
                  </a:lnTo>
                  <a:lnTo>
                    <a:pt x="4524" y="166771"/>
                  </a:lnTo>
                  <a:lnTo>
                    <a:pt x="52776" y="392953"/>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9" name="Google Shape;1839;p91"/>
            <p:cNvSpPr/>
            <p:nvPr/>
          </p:nvSpPr>
          <p:spPr>
            <a:xfrm>
              <a:off x="3274924" y="1864211"/>
              <a:ext cx="759970" cy="645371"/>
            </a:xfrm>
            <a:custGeom>
              <a:avLst/>
              <a:gdLst/>
              <a:ahLst/>
              <a:cxnLst/>
              <a:rect l="l" t="t" r="r" b="b"/>
              <a:pathLst>
                <a:path w="759970" h="645371" extrusionOk="0">
                  <a:moveTo>
                    <a:pt x="4524" y="4524"/>
                  </a:moveTo>
                  <a:lnTo>
                    <a:pt x="135407" y="644467"/>
                  </a:lnTo>
                  <a:lnTo>
                    <a:pt x="756653" y="15169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0" name="Google Shape;1840;p91"/>
            <p:cNvSpPr/>
            <p:nvPr/>
          </p:nvSpPr>
          <p:spPr>
            <a:xfrm>
              <a:off x="4027053" y="1809927"/>
              <a:ext cx="241260" cy="621245"/>
            </a:xfrm>
            <a:custGeom>
              <a:avLst/>
              <a:gdLst/>
              <a:ahLst/>
              <a:cxnLst/>
              <a:rect l="l" t="t" r="r" b="b"/>
              <a:pathLst>
                <a:path w="241260" h="621245" extrusionOk="0">
                  <a:moveTo>
                    <a:pt x="237943" y="4524"/>
                  </a:moveTo>
                  <a:lnTo>
                    <a:pt x="4524" y="205976"/>
                  </a:lnTo>
                  <a:lnTo>
                    <a:pt x="104044" y="62215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1" name="Google Shape;1841;p91"/>
            <p:cNvSpPr/>
            <p:nvPr/>
          </p:nvSpPr>
          <p:spPr>
            <a:xfrm>
              <a:off x="3405808" y="2011380"/>
              <a:ext cx="723781" cy="500615"/>
            </a:xfrm>
            <a:custGeom>
              <a:avLst/>
              <a:gdLst/>
              <a:ahLst/>
              <a:cxnLst/>
              <a:rect l="l" t="t" r="r" b="b"/>
              <a:pathLst>
                <a:path w="723781" h="500615" extrusionOk="0">
                  <a:moveTo>
                    <a:pt x="725289" y="420698"/>
                  </a:moveTo>
                  <a:lnTo>
                    <a:pt x="4524" y="497298"/>
                  </a:lnTo>
                  <a:lnTo>
                    <a:pt x="625769" y="4524"/>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2" name="Google Shape;1842;p91"/>
            <p:cNvSpPr/>
            <p:nvPr/>
          </p:nvSpPr>
          <p:spPr>
            <a:xfrm>
              <a:off x="3405808" y="2427554"/>
              <a:ext cx="723781" cy="144756"/>
            </a:xfrm>
            <a:custGeom>
              <a:avLst/>
              <a:gdLst/>
              <a:ahLst/>
              <a:cxnLst/>
              <a:rect l="l" t="t" r="r" b="b"/>
              <a:pathLst>
                <a:path w="723781" h="144756" extrusionOk="0">
                  <a:moveTo>
                    <a:pt x="454474" y="110678"/>
                  </a:moveTo>
                  <a:lnTo>
                    <a:pt x="725289" y="4524"/>
                  </a:lnTo>
                  <a:lnTo>
                    <a:pt x="4524" y="81124"/>
                  </a:lnTo>
                  <a:lnTo>
                    <a:pt x="127567" y="143852"/>
                  </a:lnTo>
                  <a:lnTo>
                    <a:pt x="269307" y="135407"/>
                  </a:lnTo>
                  <a:lnTo>
                    <a:pt x="275339" y="138423"/>
                  </a:lnTo>
                  <a:lnTo>
                    <a:pt x="367621" y="127566"/>
                  </a:lnTo>
                  <a:lnTo>
                    <a:pt x="372446" y="12394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3" name="Google Shape;1843;p91"/>
            <p:cNvSpPr/>
            <p:nvPr/>
          </p:nvSpPr>
          <p:spPr>
            <a:xfrm>
              <a:off x="3457679" y="2530693"/>
              <a:ext cx="265386" cy="66346"/>
            </a:xfrm>
            <a:custGeom>
              <a:avLst/>
              <a:gdLst/>
              <a:ahLst/>
              <a:cxnLst/>
              <a:rect l="l" t="t" r="r" b="b"/>
              <a:pathLst>
                <a:path w="265386" h="66346" extrusionOk="0">
                  <a:moveTo>
                    <a:pt x="4524" y="4524"/>
                  </a:moveTo>
                  <a:lnTo>
                    <a:pt x="13571" y="66648"/>
                  </a:lnTo>
                  <a:lnTo>
                    <a:pt x="262672" y="56394"/>
                  </a:lnTo>
                  <a:lnTo>
                    <a:pt x="217436" y="32268"/>
                  </a:lnTo>
                  <a:lnTo>
                    <a:pt x="75696" y="40713"/>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4" name="Google Shape;1844;p91"/>
            <p:cNvSpPr/>
            <p:nvPr/>
          </p:nvSpPr>
          <p:spPr>
            <a:xfrm>
              <a:off x="3773730" y="2499329"/>
              <a:ext cx="277449" cy="78409"/>
            </a:xfrm>
            <a:custGeom>
              <a:avLst/>
              <a:gdLst/>
              <a:ahLst/>
              <a:cxnLst/>
              <a:rect l="l" t="t" r="r" b="b"/>
              <a:pathLst>
                <a:path w="277449" h="78409" extrusionOk="0">
                  <a:moveTo>
                    <a:pt x="4524" y="52173"/>
                  </a:moveTo>
                  <a:lnTo>
                    <a:pt x="30459" y="78108"/>
                  </a:lnTo>
                  <a:lnTo>
                    <a:pt x="276545" y="34681"/>
                  </a:lnTo>
                  <a:lnTo>
                    <a:pt x="173406" y="4524"/>
                  </a:lnTo>
                  <a:lnTo>
                    <a:pt x="86552" y="389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5" name="Google Shape;1845;p91"/>
            <p:cNvSpPr/>
            <p:nvPr/>
          </p:nvSpPr>
          <p:spPr>
            <a:xfrm>
              <a:off x="3466726" y="2582564"/>
              <a:ext cx="253323" cy="313638"/>
            </a:xfrm>
            <a:custGeom>
              <a:avLst/>
              <a:gdLst/>
              <a:ahLst/>
              <a:cxnLst/>
              <a:rect l="l" t="t" r="r" b="b"/>
              <a:pathLst>
                <a:path w="253323" h="313638" extrusionOk="0">
                  <a:moveTo>
                    <a:pt x="4524" y="14777"/>
                  </a:moveTo>
                  <a:lnTo>
                    <a:pt x="85346" y="314544"/>
                  </a:lnTo>
                  <a:lnTo>
                    <a:pt x="253625" y="452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6" name="Google Shape;1846;p91"/>
            <p:cNvSpPr/>
            <p:nvPr/>
          </p:nvSpPr>
          <p:spPr>
            <a:xfrm>
              <a:off x="3588562" y="2529487"/>
              <a:ext cx="464426" cy="361890"/>
            </a:xfrm>
            <a:custGeom>
              <a:avLst/>
              <a:gdLst/>
              <a:ahLst/>
              <a:cxnLst/>
              <a:rect l="l" t="t" r="r" b="b"/>
              <a:pathLst>
                <a:path w="464426" h="361890" extrusionOk="0">
                  <a:moveTo>
                    <a:pt x="215627" y="47951"/>
                  </a:moveTo>
                  <a:lnTo>
                    <a:pt x="4524" y="362192"/>
                  </a:lnTo>
                  <a:lnTo>
                    <a:pt x="461712" y="4524"/>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7" name="Google Shape;1847;p91"/>
            <p:cNvSpPr/>
            <p:nvPr/>
          </p:nvSpPr>
          <p:spPr>
            <a:xfrm>
              <a:off x="3588562" y="2546978"/>
              <a:ext cx="217134" cy="343796"/>
            </a:xfrm>
            <a:custGeom>
              <a:avLst/>
              <a:gdLst/>
              <a:ahLst/>
              <a:cxnLst/>
              <a:rect l="l" t="t" r="r" b="b"/>
              <a:pathLst>
                <a:path w="217134" h="343796" extrusionOk="0">
                  <a:moveTo>
                    <a:pt x="92584" y="18999"/>
                  </a:moveTo>
                  <a:lnTo>
                    <a:pt x="184866" y="8143"/>
                  </a:lnTo>
                  <a:lnTo>
                    <a:pt x="189691" y="4524"/>
                  </a:lnTo>
                  <a:lnTo>
                    <a:pt x="215627" y="30459"/>
                  </a:lnTo>
                  <a:lnTo>
                    <a:pt x="4524" y="344701"/>
                  </a:lnTo>
                  <a:lnTo>
                    <a:pt x="14777" y="255435"/>
                  </a:lnTo>
                  <a:lnTo>
                    <a:pt x="131789" y="4011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8" name="Google Shape;1848;p91"/>
            <p:cNvSpPr/>
            <p:nvPr/>
          </p:nvSpPr>
          <p:spPr>
            <a:xfrm>
              <a:off x="3129564" y="1731518"/>
              <a:ext cx="66346" cy="983136"/>
            </a:xfrm>
            <a:custGeom>
              <a:avLst/>
              <a:gdLst/>
              <a:ahLst/>
              <a:cxnLst/>
              <a:rect l="l" t="t" r="r" b="b"/>
              <a:pathLst>
                <a:path w="66346" h="983136" extrusionOk="0">
                  <a:moveTo>
                    <a:pt x="4524" y="4524"/>
                  </a:moveTo>
                  <a:lnTo>
                    <a:pt x="66648" y="512980"/>
                  </a:lnTo>
                  <a:lnTo>
                    <a:pt x="46141" y="981026"/>
                  </a:lnTo>
                  <a:lnTo>
                    <a:pt x="31062" y="512980"/>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9" name="Google Shape;1849;p91"/>
            <p:cNvSpPr/>
            <p:nvPr/>
          </p:nvSpPr>
          <p:spPr>
            <a:xfrm>
              <a:off x="3432949" y="1072273"/>
              <a:ext cx="168882" cy="162850"/>
            </a:xfrm>
            <a:custGeom>
              <a:avLst/>
              <a:gdLst/>
              <a:ahLst/>
              <a:cxnLst/>
              <a:rect l="l" t="t" r="r" b="b"/>
              <a:pathLst>
                <a:path w="168882" h="162850" extrusionOk="0">
                  <a:moveTo>
                    <a:pt x="167374" y="83536"/>
                  </a:moveTo>
                  <a:cubicBezTo>
                    <a:pt x="167374" y="127174"/>
                    <a:pt x="130919" y="162549"/>
                    <a:pt x="85949" y="162549"/>
                  </a:cubicBezTo>
                  <a:cubicBezTo>
                    <a:pt x="40979" y="162549"/>
                    <a:pt x="4524" y="127174"/>
                    <a:pt x="4524" y="83536"/>
                  </a:cubicBezTo>
                  <a:cubicBezTo>
                    <a:pt x="4524" y="39899"/>
                    <a:pt x="40979" y="4524"/>
                    <a:pt x="85949" y="4524"/>
                  </a:cubicBezTo>
                  <a:cubicBezTo>
                    <a:pt x="130919" y="4524"/>
                    <a:pt x="167374" y="39899"/>
                    <a:pt x="167374" y="83536"/>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0" name="Google Shape;1850;p91"/>
            <p:cNvSpPr/>
            <p:nvPr/>
          </p:nvSpPr>
          <p:spPr>
            <a:xfrm>
              <a:off x="4149559" y="1159166"/>
              <a:ext cx="90472" cy="174913"/>
            </a:xfrm>
            <a:custGeom>
              <a:avLst/>
              <a:gdLst/>
              <a:ahLst/>
              <a:cxnLst/>
              <a:rect l="l" t="t" r="r" b="b"/>
              <a:pathLst>
                <a:path w="90472" h="174913" extrusionOk="0">
                  <a:moveTo>
                    <a:pt x="70265" y="82637"/>
                  </a:moveTo>
                  <a:cubicBezTo>
                    <a:pt x="79394" y="125310"/>
                    <a:pt x="75967" y="162219"/>
                    <a:pt x="62612" y="165077"/>
                  </a:cubicBezTo>
                  <a:cubicBezTo>
                    <a:pt x="49256" y="167934"/>
                    <a:pt x="31028" y="135657"/>
                    <a:pt x="21899" y="92983"/>
                  </a:cubicBezTo>
                  <a:cubicBezTo>
                    <a:pt x="12770" y="50310"/>
                    <a:pt x="16197" y="13401"/>
                    <a:pt x="29553" y="10543"/>
                  </a:cubicBezTo>
                  <a:cubicBezTo>
                    <a:pt x="42908" y="7686"/>
                    <a:pt x="61136" y="39963"/>
                    <a:pt x="70265" y="8263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1" name="Google Shape;1851;p91"/>
            <p:cNvSpPr/>
            <p:nvPr/>
          </p:nvSpPr>
          <p:spPr>
            <a:xfrm>
              <a:off x="3487836" y="841870"/>
              <a:ext cx="681560" cy="645371"/>
            </a:xfrm>
            <a:custGeom>
              <a:avLst/>
              <a:gdLst/>
              <a:ahLst/>
              <a:cxnLst/>
              <a:rect l="l" t="t" r="r" b="b"/>
              <a:pathLst>
                <a:path w="681560" h="645371" extrusionOk="0">
                  <a:moveTo>
                    <a:pt x="4524" y="4524"/>
                  </a:moveTo>
                  <a:lnTo>
                    <a:pt x="573898" y="641451"/>
                  </a:lnTo>
                  <a:lnTo>
                    <a:pt x="679450" y="11188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2" name="Google Shape;1852;p91"/>
            <p:cNvSpPr/>
            <p:nvPr/>
          </p:nvSpPr>
          <p:spPr>
            <a:xfrm>
              <a:off x="3251401" y="1498098"/>
              <a:ext cx="814254" cy="241260"/>
            </a:xfrm>
            <a:custGeom>
              <a:avLst/>
              <a:gdLst/>
              <a:ahLst/>
              <a:cxnLst/>
              <a:rect l="l" t="t" r="r" b="b"/>
              <a:pathLst>
                <a:path w="814254" h="241260" extrusionOk="0">
                  <a:moveTo>
                    <a:pt x="216833" y="4524"/>
                  </a:moveTo>
                  <a:lnTo>
                    <a:pt x="4524" y="77505"/>
                  </a:lnTo>
                  <a:lnTo>
                    <a:pt x="181850" y="151089"/>
                  </a:lnTo>
                  <a:lnTo>
                    <a:pt x="641451" y="237943"/>
                  </a:lnTo>
                  <a:lnTo>
                    <a:pt x="810334" y="94393"/>
                  </a:lnTo>
                  <a:lnTo>
                    <a:pt x="693322" y="30459"/>
                  </a:lnTo>
                  <a:lnTo>
                    <a:pt x="539519" y="64839"/>
                  </a:lnTo>
                  <a:lnTo>
                    <a:pt x="326606" y="995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3" name="Google Shape;1853;p91"/>
            <p:cNvSpPr/>
            <p:nvPr/>
          </p:nvSpPr>
          <p:spPr>
            <a:xfrm>
              <a:off x="3457679" y="2499329"/>
              <a:ext cx="518710" cy="150787"/>
            </a:xfrm>
            <a:custGeom>
              <a:avLst/>
              <a:gdLst/>
              <a:ahLst/>
              <a:cxnLst/>
              <a:rect l="l" t="t" r="r" b="b"/>
              <a:pathLst>
                <a:path w="518710" h="150787" extrusionOk="0">
                  <a:moveTo>
                    <a:pt x="489457" y="4524"/>
                  </a:moveTo>
                  <a:lnTo>
                    <a:pt x="515393" y="35888"/>
                  </a:lnTo>
                  <a:lnTo>
                    <a:pt x="324194" y="55188"/>
                  </a:lnTo>
                  <a:lnTo>
                    <a:pt x="229499" y="148677"/>
                  </a:lnTo>
                  <a:lnTo>
                    <a:pt x="262672" y="87758"/>
                  </a:lnTo>
                  <a:lnTo>
                    <a:pt x="225277" y="67855"/>
                  </a:lnTo>
                  <a:lnTo>
                    <a:pt x="13571" y="98012"/>
                  </a:lnTo>
                  <a:lnTo>
                    <a:pt x="4524" y="35888"/>
                  </a:lnTo>
                  <a:lnTo>
                    <a:pt x="75696" y="72077"/>
                  </a:lnTo>
                  <a:lnTo>
                    <a:pt x="402603" y="3890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4" name="Google Shape;1854;p91"/>
            <p:cNvSpPr/>
            <p:nvPr/>
          </p:nvSpPr>
          <p:spPr>
            <a:xfrm>
              <a:off x="3138008" y="1801483"/>
              <a:ext cx="96504" cy="633308"/>
            </a:xfrm>
            <a:custGeom>
              <a:avLst/>
              <a:gdLst/>
              <a:ahLst/>
              <a:cxnLst/>
              <a:rect l="l" t="t" r="r" b="b"/>
              <a:pathLst>
                <a:path w="96504" h="633308" extrusionOk="0">
                  <a:moveTo>
                    <a:pt x="4524" y="4524"/>
                  </a:moveTo>
                  <a:lnTo>
                    <a:pt x="96806" y="422507"/>
                  </a:lnTo>
                  <a:lnTo>
                    <a:pt x="91377" y="630595"/>
                  </a:lnTo>
                  <a:lnTo>
                    <a:pt x="78711" y="625166"/>
                  </a:lnTo>
                  <a:lnTo>
                    <a:pt x="54585" y="522631"/>
                  </a:lnTo>
                  <a:lnTo>
                    <a:pt x="58204" y="443015"/>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5" name="Google Shape;1855;p91"/>
            <p:cNvSpPr/>
            <p:nvPr/>
          </p:nvSpPr>
          <p:spPr>
            <a:xfrm>
              <a:off x="5433024" y="1341304"/>
              <a:ext cx="271418" cy="597119"/>
            </a:xfrm>
            <a:custGeom>
              <a:avLst/>
              <a:gdLst/>
              <a:ahLst/>
              <a:cxnLst/>
              <a:rect l="l" t="t" r="r" b="b"/>
              <a:pathLst>
                <a:path w="271418" h="597119" extrusionOk="0">
                  <a:moveTo>
                    <a:pt x="231284" y="41894"/>
                  </a:moveTo>
                  <a:lnTo>
                    <a:pt x="41894" y="561207"/>
                  </a:lnTo>
                </a:path>
              </a:pathLst>
            </a:custGeom>
            <a:noFill/>
            <a:ln w="88200"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6" name="Google Shape;1856;p91"/>
            <p:cNvSpPr/>
            <p:nvPr/>
          </p:nvSpPr>
          <p:spPr>
            <a:xfrm>
              <a:off x="4880537" y="1860617"/>
              <a:ext cx="633308" cy="78409"/>
            </a:xfrm>
            <a:custGeom>
              <a:avLst/>
              <a:gdLst/>
              <a:ahLst/>
              <a:cxnLst/>
              <a:rect l="l" t="t" r="r" b="b"/>
              <a:pathLst>
                <a:path w="633308" h="78409" extrusionOk="0">
                  <a:moveTo>
                    <a:pt x="41894" y="41894"/>
                  </a:moveTo>
                  <a:lnTo>
                    <a:pt x="594381" y="41894"/>
                  </a:lnTo>
                </a:path>
              </a:pathLst>
            </a:custGeom>
            <a:noFill/>
            <a:ln w="88200"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7" name="Google Shape;1857;p91"/>
            <p:cNvSpPr/>
            <p:nvPr/>
          </p:nvSpPr>
          <p:spPr>
            <a:xfrm>
              <a:off x="3940653" y="1991326"/>
              <a:ext cx="1972304" cy="1646602"/>
            </a:xfrm>
            <a:custGeom>
              <a:avLst/>
              <a:gdLst/>
              <a:ahLst/>
              <a:cxnLst/>
              <a:rect l="l" t="t" r="r" b="b"/>
              <a:pathLst>
                <a:path w="1972304" h="1646602" extrusionOk="0">
                  <a:moveTo>
                    <a:pt x="2864" y="2864"/>
                  </a:moveTo>
                  <a:lnTo>
                    <a:pt x="1970947" y="2864"/>
                  </a:lnTo>
                  <a:lnTo>
                    <a:pt x="1970947" y="1648864"/>
                  </a:lnTo>
                  <a:lnTo>
                    <a:pt x="2864" y="1648864"/>
                  </a:lnTo>
                  <a:close/>
                </a:path>
              </a:pathLst>
            </a:custGeom>
            <a:gradFill>
              <a:gsLst>
                <a:gs pos="0">
                  <a:srgbClr val="CCCCCC"/>
                </a:gs>
                <a:gs pos="100000">
                  <a:schemeClr val="dk1"/>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8" name="Google Shape;1858;p91"/>
            <p:cNvSpPr/>
            <p:nvPr/>
          </p:nvSpPr>
          <p:spPr>
            <a:xfrm>
              <a:off x="3798496" y="1896818"/>
              <a:ext cx="2207533" cy="193008"/>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859" name="Google Shape;1859;p91"/>
          <p:cNvGrpSpPr/>
          <p:nvPr/>
        </p:nvGrpSpPr>
        <p:grpSpPr>
          <a:xfrm flipH="1">
            <a:off x="6345079" y="1270975"/>
            <a:ext cx="2303333" cy="2180982"/>
            <a:chOff x="3306073" y="1270975"/>
            <a:chExt cx="2303333" cy="2180982"/>
          </a:xfrm>
        </p:grpSpPr>
        <p:grpSp>
          <p:nvGrpSpPr>
            <p:cNvPr id="1860" name="Google Shape;1860;p91"/>
            <p:cNvGrpSpPr/>
            <p:nvPr/>
          </p:nvGrpSpPr>
          <p:grpSpPr>
            <a:xfrm>
              <a:off x="3306073" y="1607541"/>
              <a:ext cx="960900" cy="1762462"/>
              <a:chOff x="3306073" y="1607541"/>
              <a:chExt cx="960900" cy="1762462"/>
            </a:xfrm>
          </p:grpSpPr>
          <p:sp>
            <p:nvSpPr>
              <p:cNvPr id="1861" name="Google Shape;1861;p91"/>
              <p:cNvSpPr/>
              <p:nvPr/>
            </p:nvSpPr>
            <p:spPr>
              <a:xfrm>
                <a:off x="3351993" y="2349830"/>
                <a:ext cx="914980" cy="392772"/>
              </a:xfrm>
              <a:custGeom>
                <a:avLst/>
                <a:gdLst/>
                <a:ahLst/>
                <a:cxnLst/>
                <a:rect l="l" t="t" r="r" b="b"/>
                <a:pathLst>
                  <a:path w="1236460" h="530773" extrusionOk="0">
                    <a:moveTo>
                      <a:pt x="1234499" y="267044"/>
                    </a:moveTo>
                    <a:cubicBezTo>
                      <a:pt x="1234499" y="121082"/>
                      <a:pt x="1121106" y="2864"/>
                      <a:pt x="618681" y="2864"/>
                    </a:cubicBezTo>
                    <a:cubicBezTo>
                      <a:pt x="116256" y="2864"/>
                      <a:pt x="2864" y="121082"/>
                      <a:pt x="2864" y="267044"/>
                    </a:cubicBezTo>
                    <a:cubicBezTo>
                      <a:pt x="2864" y="413007"/>
                      <a:pt x="232061" y="531224"/>
                      <a:pt x="618681" y="531224"/>
                    </a:cubicBezTo>
                    <a:cubicBezTo>
                      <a:pt x="1005301" y="531224"/>
                      <a:pt x="1234499" y="413007"/>
                      <a:pt x="1234499" y="267044"/>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2" name="Google Shape;1862;p91"/>
              <p:cNvSpPr/>
              <p:nvPr/>
            </p:nvSpPr>
            <p:spPr>
              <a:xfrm>
                <a:off x="3391225" y="3249494"/>
                <a:ext cx="120509" cy="120509"/>
              </a:xfrm>
              <a:custGeom>
                <a:avLst/>
                <a:gdLst/>
                <a:ahLst/>
                <a:cxnLst/>
                <a:rect l="l" t="t" r="r" b="b"/>
                <a:pathLst>
                  <a:path w="162850" h="162850" extrusionOk="0">
                    <a:moveTo>
                      <a:pt x="164508" y="83686"/>
                    </a:moveTo>
                    <a:cubicBezTo>
                      <a:pt x="164508" y="128323"/>
                      <a:pt x="128323" y="164508"/>
                      <a:pt x="83686" y="164508"/>
                    </a:cubicBezTo>
                    <a:cubicBezTo>
                      <a:pt x="39049" y="164508"/>
                      <a:pt x="2864" y="128323"/>
                      <a:pt x="2864" y="83686"/>
                    </a:cubicBezTo>
                    <a:cubicBezTo>
                      <a:pt x="2864" y="39049"/>
                      <a:pt x="39049" y="2864"/>
                      <a:pt x="83686" y="2864"/>
                    </a:cubicBezTo>
                    <a:cubicBezTo>
                      <a:pt x="128323" y="2864"/>
                      <a:pt x="164508" y="39049"/>
                      <a:pt x="164508" y="8368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3" name="Google Shape;1863;p91"/>
              <p:cNvSpPr/>
              <p:nvPr/>
            </p:nvSpPr>
            <p:spPr>
              <a:xfrm>
                <a:off x="3737318" y="2404804"/>
                <a:ext cx="142826" cy="807860"/>
              </a:xfrm>
              <a:custGeom>
                <a:avLst/>
                <a:gdLst/>
                <a:ahLst/>
                <a:cxnLst/>
                <a:rect l="l" t="t" r="r" b="b"/>
                <a:pathLst>
                  <a:path w="193008" h="1091703" extrusionOk="0">
                    <a:moveTo>
                      <a:pt x="97372" y="97372"/>
                    </a:moveTo>
                    <a:lnTo>
                      <a:pt x="97372" y="999083"/>
                    </a:lnTo>
                  </a:path>
                </a:pathLst>
              </a:custGeom>
              <a:noFill/>
              <a:ln w="205025"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4" name="Google Shape;1864;p91"/>
              <p:cNvSpPr/>
              <p:nvPr/>
            </p:nvSpPr>
            <p:spPr>
              <a:xfrm>
                <a:off x="3410028" y="3117043"/>
                <a:ext cx="446332" cy="151753"/>
              </a:xfrm>
              <a:custGeom>
                <a:avLst/>
                <a:gdLst/>
                <a:ahLst/>
                <a:cxnLst/>
                <a:rect l="l" t="t" r="r" b="b"/>
                <a:pathLst>
                  <a:path w="603151" h="205071" extrusionOk="0">
                    <a:moveTo>
                      <a:pt x="391187" y="13778"/>
                    </a:moveTo>
                    <a:lnTo>
                      <a:pt x="17836" y="159137"/>
                    </a:lnTo>
                    <a:cubicBezTo>
                      <a:pt x="-6290" y="168787"/>
                      <a:pt x="345" y="204373"/>
                      <a:pt x="26280" y="204373"/>
                    </a:cubicBezTo>
                    <a:lnTo>
                      <a:pt x="110118" y="204373"/>
                    </a:lnTo>
                    <a:lnTo>
                      <a:pt x="438232" y="108472"/>
                    </a:lnTo>
                    <a:lnTo>
                      <a:pt x="602893" y="108472"/>
                    </a:lnTo>
                    <a:lnTo>
                      <a:pt x="602893" y="2921"/>
                    </a:lnTo>
                    <a:lnTo>
                      <a:pt x="450899" y="2921"/>
                    </a:lnTo>
                    <a:cubicBezTo>
                      <a:pt x="430391" y="2318"/>
                      <a:pt x="409884" y="6540"/>
                      <a:pt x="391187"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5" name="Google Shape;1865;p91"/>
              <p:cNvSpPr/>
              <p:nvPr/>
            </p:nvSpPr>
            <p:spPr>
              <a:xfrm>
                <a:off x="3761255" y="3117043"/>
                <a:ext cx="446332" cy="151753"/>
              </a:xfrm>
              <a:custGeom>
                <a:avLst/>
                <a:gdLst/>
                <a:ahLst/>
                <a:cxnLst/>
                <a:rect l="l" t="t" r="r" b="b"/>
                <a:pathLst>
                  <a:path w="603151" h="205071" extrusionOk="0">
                    <a:moveTo>
                      <a:pt x="214570" y="13778"/>
                    </a:moveTo>
                    <a:lnTo>
                      <a:pt x="587921" y="159137"/>
                    </a:lnTo>
                    <a:cubicBezTo>
                      <a:pt x="612047" y="168787"/>
                      <a:pt x="605412" y="204373"/>
                      <a:pt x="579477" y="204373"/>
                    </a:cubicBezTo>
                    <a:lnTo>
                      <a:pt x="495639" y="204373"/>
                    </a:lnTo>
                    <a:lnTo>
                      <a:pt x="167524" y="108472"/>
                    </a:lnTo>
                    <a:lnTo>
                      <a:pt x="2864" y="108472"/>
                    </a:lnTo>
                    <a:lnTo>
                      <a:pt x="2864" y="2921"/>
                    </a:lnTo>
                    <a:lnTo>
                      <a:pt x="154255" y="2921"/>
                    </a:lnTo>
                    <a:cubicBezTo>
                      <a:pt x="174762" y="2318"/>
                      <a:pt x="195269" y="6540"/>
                      <a:pt x="214570"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6" name="Google Shape;1866;p91"/>
              <p:cNvSpPr/>
              <p:nvPr/>
            </p:nvSpPr>
            <p:spPr>
              <a:xfrm>
                <a:off x="3306073" y="1607541"/>
                <a:ext cx="696277" cy="696277"/>
              </a:xfrm>
              <a:custGeom>
                <a:avLst/>
                <a:gdLst/>
                <a:ahLst/>
                <a:cxnLst/>
                <a:rect l="l" t="t" r="r" b="b"/>
                <a:pathLst>
                  <a:path w="940915" h="940915" extrusionOk="0">
                    <a:moveTo>
                      <a:pt x="941367" y="472116"/>
                    </a:moveTo>
                    <a:cubicBezTo>
                      <a:pt x="941367" y="212761"/>
                      <a:pt x="829181" y="2864"/>
                      <a:pt x="472116" y="2864"/>
                    </a:cubicBezTo>
                    <a:cubicBezTo>
                      <a:pt x="115050" y="2864"/>
                      <a:pt x="2864" y="213364"/>
                      <a:pt x="2864" y="472116"/>
                    </a:cubicBezTo>
                    <a:cubicBezTo>
                      <a:pt x="2864" y="730867"/>
                      <a:pt x="115050" y="941367"/>
                      <a:pt x="472116" y="941367"/>
                    </a:cubicBezTo>
                    <a:cubicBezTo>
                      <a:pt x="829181" y="941367"/>
                      <a:pt x="941367" y="731471"/>
                      <a:pt x="941367" y="47211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867" name="Google Shape;1867;p91"/>
            <p:cNvGrpSpPr/>
            <p:nvPr/>
          </p:nvGrpSpPr>
          <p:grpSpPr>
            <a:xfrm flipH="1">
              <a:off x="3329089" y="1270975"/>
              <a:ext cx="1077786" cy="1632047"/>
              <a:chOff x="7176524" y="1250729"/>
              <a:chExt cx="1826756" cy="2766182"/>
            </a:xfrm>
          </p:grpSpPr>
          <p:sp>
            <p:nvSpPr>
              <p:cNvPr id="1868" name="Google Shape;1868;p91"/>
              <p:cNvSpPr/>
              <p:nvPr/>
            </p:nvSpPr>
            <p:spPr>
              <a:xfrm flipH="1">
                <a:off x="7177553" y="2463311"/>
                <a:ext cx="226202" cy="1093311"/>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9" name="Google Shape;1869;p91"/>
              <p:cNvSpPr/>
              <p:nvPr/>
            </p:nvSpPr>
            <p:spPr>
              <a:xfrm flipH="1">
                <a:off x="7677940" y="2275494"/>
                <a:ext cx="1137866" cy="359867"/>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0" name="Google Shape;1870;p91"/>
              <p:cNvSpPr/>
              <p:nvPr/>
            </p:nvSpPr>
            <p:spPr>
              <a:xfrm flipH="1">
                <a:off x="7403756" y="2275494"/>
                <a:ext cx="918518" cy="359867"/>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1" name="Google Shape;1871;p91"/>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2" name="Google Shape;1872;p91"/>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3" name="Google Shape;1873;p91"/>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4" name="Google Shape;1874;p91"/>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5" name="Google Shape;1875;p91"/>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6" name="Google Shape;1876;p91"/>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7" name="Google Shape;1877;p91"/>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8" name="Google Shape;1878;p91"/>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9" name="Google Shape;1879;p91"/>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0" name="Google Shape;1880;p91"/>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1" name="Google Shape;1881;p91"/>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2" name="Google Shape;1882;p91"/>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3" name="Google Shape;1883;p91"/>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4" name="Google Shape;1884;p91"/>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5" name="Google Shape;1885;p91"/>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6" name="Google Shape;1886;p91"/>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7" name="Google Shape;1887;p91"/>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8" name="Google Shape;1888;p91"/>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9" name="Google Shape;1889;p91"/>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0" name="Google Shape;1890;p91"/>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1" name="Google Shape;1891;p91"/>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2" name="Google Shape;1892;p91"/>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3" name="Google Shape;1893;p91"/>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4" name="Google Shape;1894;p91"/>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5" name="Google Shape;1895;p91"/>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6" name="Google Shape;1896;p91"/>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7" name="Google Shape;1897;p91"/>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8" name="Google Shape;1898;p91"/>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9" name="Google Shape;1899;p91"/>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0" name="Google Shape;1900;p91"/>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1" name="Google Shape;1901;p91"/>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2" name="Google Shape;1902;p91"/>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3" name="Google Shape;1903;p91"/>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4" name="Google Shape;1904;p91"/>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5" name="Google Shape;1905;p91"/>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6" name="Google Shape;1906;p91"/>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7" name="Google Shape;1907;p91"/>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8" name="Google Shape;1908;p91"/>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9" name="Google Shape;1909;p91"/>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0" name="Google Shape;1910;p91"/>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1" name="Google Shape;1911;p91"/>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2" name="Google Shape;1912;p91"/>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3" name="Google Shape;1913;p91"/>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4" name="Google Shape;1914;p91"/>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5" name="Google Shape;1915;p91"/>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6" name="Google Shape;1916;p91"/>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7" name="Google Shape;1917;p91"/>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8" name="Google Shape;1918;p91"/>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9" name="Google Shape;1919;p91"/>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0" name="Google Shape;1920;p91"/>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1" name="Google Shape;1921;p91"/>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2" name="Google Shape;1922;p91"/>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3" name="Google Shape;1923;p91"/>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4" name="Google Shape;1924;p91"/>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5" name="Google Shape;1925;p91"/>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6" name="Google Shape;1926;p91"/>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7" name="Google Shape;1927;p91"/>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8" name="Google Shape;1928;p91"/>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9" name="Google Shape;1929;p91"/>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0" name="Google Shape;1930;p91"/>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FF910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1" name="Google Shape;1931;p91"/>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2" name="Google Shape;1932;p91"/>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3" name="Google Shape;1933;p91"/>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4" name="Google Shape;1934;p91"/>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5" name="Google Shape;1935;p91"/>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6" name="Google Shape;1936;p91"/>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7" name="Google Shape;1937;p91"/>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8" name="Google Shape;1938;p91"/>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9" name="Google Shape;1939;p91"/>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0" name="Google Shape;1940;p91"/>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1" name="Google Shape;1941;p91"/>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2" name="Google Shape;1942;p91"/>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3" name="Google Shape;1943;p91"/>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4" name="Google Shape;1944;p91"/>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5" name="Google Shape;1945;p91"/>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6" name="Google Shape;1946;p91"/>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7" name="Google Shape;1947;p91"/>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8" name="Google Shape;1948;p91"/>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9" name="Google Shape;1949;p91"/>
              <p:cNvSpPr/>
              <p:nvPr/>
            </p:nvSpPr>
            <p:spPr>
              <a:xfrm flipH="1">
                <a:off x="7618648" y="2474278"/>
                <a:ext cx="939082" cy="442122"/>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0" name="Google Shape;1950;p91"/>
              <p:cNvSpPr/>
              <p:nvPr/>
            </p:nvSpPr>
            <p:spPr>
              <a:xfrm flipH="1">
                <a:off x="7618648" y="2732355"/>
                <a:ext cx="939082" cy="798563"/>
              </a:xfrm>
              <a:custGeom>
                <a:avLst/>
                <a:gdLst/>
                <a:ahLst/>
                <a:cxnLst/>
                <a:rect l="l" t="t" r="r" b="b"/>
                <a:pathLst>
                  <a:path w="939082" h="798563" extrusionOk="0">
                    <a:moveTo>
                      <a:pt x="921" y="921"/>
                    </a:moveTo>
                    <a:lnTo>
                      <a:pt x="164404" y="800855"/>
                    </a:lnTo>
                    <a:lnTo>
                      <a:pt x="940004" y="184968"/>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1" name="Google Shape;1951;p91"/>
              <p:cNvSpPr/>
              <p:nvPr/>
            </p:nvSpPr>
            <p:spPr>
              <a:xfrm flipH="1">
                <a:off x="8521743" y="2350895"/>
                <a:ext cx="356440" cy="380431"/>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2" name="Google Shape;1952;p91"/>
              <p:cNvSpPr/>
              <p:nvPr/>
            </p:nvSpPr>
            <p:spPr>
              <a:xfrm flipH="1">
                <a:off x="8394933" y="2585323"/>
                <a:ext cx="483250" cy="94593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3" name="Google Shape;1953;p91"/>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4" name="Google Shape;1954;p91"/>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5" name="Google Shape;1955;p91"/>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6" name="Google Shape;1956;p91"/>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7" name="Google Shape;1957;p91"/>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8" name="Google Shape;1958;p91"/>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9" name="Google Shape;1959;p91"/>
              <p:cNvSpPr/>
              <p:nvPr/>
            </p:nvSpPr>
            <p:spPr>
              <a:xfrm flipH="1">
                <a:off x="8687968" y="3201896"/>
                <a:ext cx="315312" cy="586069"/>
              </a:xfrm>
              <a:custGeom>
                <a:avLst/>
                <a:gdLst/>
                <a:ahLst/>
                <a:cxnLst/>
                <a:rect l="l" t="t" r="r" b="b"/>
                <a:pathLst>
                  <a:path w="315312" h="586069" extrusionOk="0">
                    <a:moveTo>
                      <a:pt x="316234" y="585963"/>
                    </a:moveTo>
                    <a:lnTo>
                      <a:pt x="921" y="14630"/>
                    </a:lnTo>
                    <a:lnTo>
                      <a:pt x="297383" y="921"/>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0" name="Google Shape;1960;p91"/>
              <p:cNvSpPr/>
              <p:nvPr/>
            </p:nvSpPr>
            <p:spPr>
              <a:xfrm flipH="1">
                <a:off x="8705105" y="2566473"/>
                <a:ext cx="298175" cy="647761"/>
              </a:xfrm>
              <a:custGeom>
                <a:avLst/>
                <a:gdLst/>
                <a:ahLst/>
                <a:cxnLst/>
                <a:rect l="l" t="t" r="r" b="b"/>
                <a:pathLst>
                  <a:path w="298175" h="647761" extrusionOk="0">
                    <a:moveTo>
                      <a:pt x="264824" y="921"/>
                    </a:moveTo>
                    <a:lnTo>
                      <a:pt x="921" y="650054"/>
                    </a:lnTo>
                    <a:lnTo>
                      <a:pt x="297383" y="636344"/>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1" name="Google Shape;1961;p91"/>
              <p:cNvSpPr/>
              <p:nvPr/>
            </p:nvSpPr>
            <p:spPr>
              <a:xfrm flipH="1">
                <a:off x="7580261" y="2275494"/>
                <a:ext cx="1007629" cy="291321"/>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A64E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962" name="Google Shape;1962;p91"/>
            <p:cNvSpPr/>
            <p:nvPr/>
          </p:nvSpPr>
          <p:spPr>
            <a:xfrm>
              <a:off x="5183993" y="1753007"/>
              <a:ext cx="200849" cy="441868"/>
            </a:xfrm>
            <a:custGeom>
              <a:avLst/>
              <a:gdLst/>
              <a:ahLst/>
              <a:cxnLst/>
              <a:rect l="l" t="t" r="r" b="b"/>
              <a:pathLst>
                <a:path w="271418" h="597119" extrusionOk="0">
                  <a:moveTo>
                    <a:pt x="231284" y="41894"/>
                  </a:moveTo>
                  <a:lnTo>
                    <a:pt x="41894" y="561207"/>
                  </a:lnTo>
                </a:path>
              </a:pathLst>
            </a:custGeom>
            <a:noFill/>
            <a:ln w="88200"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3" name="Google Shape;1963;p91"/>
            <p:cNvSpPr/>
            <p:nvPr/>
          </p:nvSpPr>
          <p:spPr>
            <a:xfrm>
              <a:off x="4775623" y="2136858"/>
              <a:ext cx="468648" cy="58023"/>
            </a:xfrm>
            <a:custGeom>
              <a:avLst/>
              <a:gdLst/>
              <a:ahLst/>
              <a:cxnLst/>
              <a:rect l="l" t="t" r="r" b="b"/>
              <a:pathLst>
                <a:path w="633308" h="78409" extrusionOk="0">
                  <a:moveTo>
                    <a:pt x="41894" y="41894"/>
                  </a:moveTo>
                  <a:lnTo>
                    <a:pt x="594381" y="41894"/>
                  </a:lnTo>
                </a:path>
              </a:pathLst>
            </a:custGeom>
            <a:noFill/>
            <a:ln w="88200"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4" name="Google Shape;1964;p91"/>
            <p:cNvSpPr/>
            <p:nvPr/>
          </p:nvSpPr>
          <p:spPr>
            <a:xfrm>
              <a:off x="4080907" y="2233471"/>
              <a:ext cx="1459505" cy="1218485"/>
            </a:xfrm>
            <a:custGeom>
              <a:avLst/>
              <a:gdLst/>
              <a:ahLst/>
              <a:cxnLst/>
              <a:rect l="l" t="t" r="r" b="b"/>
              <a:pathLst>
                <a:path w="1972304" h="1646602" extrusionOk="0">
                  <a:moveTo>
                    <a:pt x="2864" y="2864"/>
                  </a:moveTo>
                  <a:lnTo>
                    <a:pt x="1970947" y="2864"/>
                  </a:lnTo>
                  <a:lnTo>
                    <a:pt x="1970947" y="1648864"/>
                  </a:lnTo>
                  <a:lnTo>
                    <a:pt x="2864" y="1648864"/>
                  </a:lnTo>
                  <a:close/>
                </a:path>
              </a:pathLst>
            </a:custGeom>
            <a:gradFill>
              <a:gsLst>
                <a:gs pos="0">
                  <a:srgbClr val="CCCCCC"/>
                </a:gs>
                <a:gs pos="100000">
                  <a:schemeClr val="dk1"/>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5" name="Google Shape;1965;p91"/>
            <p:cNvSpPr/>
            <p:nvPr/>
          </p:nvSpPr>
          <p:spPr>
            <a:xfrm>
              <a:off x="3975832" y="2163615"/>
              <a:ext cx="1633574" cy="142826"/>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966" name="Google Shape;1966;p91"/>
          <p:cNvSpPr/>
          <p:nvPr/>
        </p:nvSpPr>
        <p:spPr>
          <a:xfrm flipH="1">
            <a:off x="3823270" y="2233471"/>
            <a:ext cx="1459505" cy="1218485"/>
          </a:xfrm>
          <a:custGeom>
            <a:avLst/>
            <a:gdLst/>
            <a:ahLst/>
            <a:cxnLst/>
            <a:rect l="l" t="t" r="r" b="b"/>
            <a:pathLst>
              <a:path w="1972304" h="1646602" extrusionOk="0">
                <a:moveTo>
                  <a:pt x="2864" y="2864"/>
                </a:moveTo>
                <a:lnTo>
                  <a:pt x="1970947" y="2864"/>
                </a:lnTo>
                <a:lnTo>
                  <a:pt x="1970947" y="1648864"/>
                </a:lnTo>
                <a:lnTo>
                  <a:pt x="2864" y="1648864"/>
                </a:lnTo>
                <a:close/>
              </a:path>
            </a:pathLst>
          </a:custGeom>
          <a:gradFill>
            <a:gsLst>
              <a:gs pos="0">
                <a:srgbClr val="CCCCCC"/>
              </a:gs>
              <a:gs pos="100000">
                <a:schemeClr val="dk1"/>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7" name="Google Shape;1967;p91"/>
          <p:cNvSpPr/>
          <p:nvPr/>
        </p:nvSpPr>
        <p:spPr>
          <a:xfrm>
            <a:off x="4374130" y="2135086"/>
            <a:ext cx="468648" cy="52338"/>
          </a:xfrm>
          <a:custGeom>
            <a:avLst/>
            <a:gdLst/>
            <a:ahLst/>
            <a:cxnLst/>
            <a:rect l="l" t="t" r="r" b="b"/>
            <a:pathLst>
              <a:path w="633308" h="78409" extrusionOk="0">
                <a:moveTo>
                  <a:pt x="41894" y="41894"/>
                </a:moveTo>
                <a:lnTo>
                  <a:pt x="594381" y="41894"/>
                </a:lnTo>
              </a:path>
            </a:pathLst>
          </a:custGeom>
          <a:noFill/>
          <a:ln w="88200"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8" name="Google Shape;1968;p91"/>
          <p:cNvSpPr/>
          <p:nvPr/>
        </p:nvSpPr>
        <p:spPr>
          <a:xfrm flipH="1">
            <a:off x="3754276" y="2163615"/>
            <a:ext cx="1633574" cy="142826"/>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9" name="Google Shape;1969;p91"/>
          <p:cNvSpPr/>
          <p:nvPr/>
        </p:nvSpPr>
        <p:spPr>
          <a:xfrm>
            <a:off x="4221830" y="1684463"/>
            <a:ext cx="700200" cy="456600"/>
          </a:xfrm>
          <a:prstGeom prst="roundRect">
            <a:avLst>
              <a:gd name="adj" fmla="val 16667"/>
            </a:avLst>
          </a:prstGeom>
          <a:solidFill>
            <a:srgbClr val="CCCCCC"/>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 name="TextBox 1">
            <a:extLst>
              <a:ext uri="{FF2B5EF4-FFF2-40B4-BE49-F238E27FC236}">
                <a16:creationId xmlns:a16="http://schemas.microsoft.com/office/drawing/2014/main" id="{73E1517D-DCA6-4CC2-BDCB-D50CA316CBAE}"/>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973"/>
        <p:cNvGrpSpPr/>
        <p:nvPr/>
      </p:nvGrpSpPr>
      <p:grpSpPr>
        <a:xfrm>
          <a:off x="0" y="0"/>
          <a:ext cx="0" cy="0"/>
          <a:chOff x="0" y="0"/>
          <a:chExt cx="0" cy="0"/>
        </a:xfrm>
      </p:grpSpPr>
      <p:pic>
        <p:nvPicPr>
          <p:cNvPr id="1974" name="Google Shape;1974;p92"/>
          <p:cNvPicPr preferRelativeResize="0"/>
          <p:nvPr/>
        </p:nvPicPr>
        <p:blipFill rotWithShape="1">
          <a:blip r:embed="rId4">
            <a:alphaModFix/>
          </a:blip>
          <a:srcRect/>
          <a:stretch/>
        </p:blipFill>
        <p:spPr>
          <a:xfrm>
            <a:off x="-29855" y="275324"/>
            <a:ext cx="4158718" cy="5143500"/>
          </a:xfrm>
          <a:prstGeom prst="rect">
            <a:avLst/>
          </a:prstGeom>
          <a:noFill/>
          <a:ln>
            <a:noFill/>
          </a:ln>
        </p:spPr>
      </p:pic>
      <p:sp>
        <p:nvSpPr>
          <p:cNvPr id="1975" name="Google Shape;1975;p92"/>
          <p:cNvSpPr/>
          <p:nvPr/>
        </p:nvSpPr>
        <p:spPr>
          <a:xfrm>
            <a:off x="525949" y="4511761"/>
            <a:ext cx="1596300" cy="118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976" name="Google Shape;1976;p92"/>
          <p:cNvSpPr/>
          <p:nvPr/>
        </p:nvSpPr>
        <p:spPr>
          <a:xfrm>
            <a:off x="2529278" y="4511761"/>
            <a:ext cx="1596300" cy="118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1977" name="Google Shape;1977;p92"/>
          <p:cNvGrpSpPr/>
          <p:nvPr/>
        </p:nvGrpSpPr>
        <p:grpSpPr>
          <a:xfrm>
            <a:off x="223002" y="2032845"/>
            <a:ext cx="1954698" cy="2373870"/>
            <a:chOff x="3648689" y="1852696"/>
            <a:chExt cx="1954698" cy="2373870"/>
          </a:xfrm>
        </p:grpSpPr>
        <p:sp>
          <p:nvSpPr>
            <p:cNvPr id="1978" name="Google Shape;1978;p92"/>
            <p:cNvSpPr/>
            <p:nvPr/>
          </p:nvSpPr>
          <p:spPr>
            <a:xfrm>
              <a:off x="3648689" y="2998013"/>
              <a:ext cx="414714" cy="811780"/>
            </a:xfrm>
            <a:custGeom>
              <a:avLst/>
              <a:gdLst/>
              <a:ahLst/>
              <a:cxnLst/>
              <a:rect l="l" t="t" r="r" b="b"/>
              <a:pathLst>
                <a:path w="414714" h="811780" extrusionOk="0">
                  <a:moveTo>
                    <a:pt x="679" y="679"/>
                  </a:moveTo>
                  <a:lnTo>
                    <a:pt x="275685" y="126858"/>
                  </a:lnTo>
                  <a:lnTo>
                    <a:pt x="415982" y="813343"/>
                  </a:lnTo>
                  <a:lnTo>
                    <a:pt x="178036" y="712164"/>
                  </a:lnTo>
                  <a:lnTo>
                    <a:pt x="34503" y="19421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9" name="Google Shape;1979;p92"/>
            <p:cNvSpPr/>
            <p:nvPr/>
          </p:nvSpPr>
          <p:spPr>
            <a:xfrm>
              <a:off x="3648689" y="2796832"/>
              <a:ext cx="302947" cy="326477"/>
            </a:xfrm>
            <a:custGeom>
              <a:avLst/>
              <a:gdLst/>
              <a:ahLst/>
              <a:cxnLst/>
              <a:rect l="l" t="t" r="r" b="b"/>
              <a:pathLst>
                <a:path w="302947" h="326477" extrusionOk="0">
                  <a:moveTo>
                    <a:pt x="54210" y="679"/>
                  </a:moveTo>
                  <a:lnTo>
                    <a:pt x="305097" y="106564"/>
                  </a:lnTo>
                  <a:lnTo>
                    <a:pt x="275685" y="328039"/>
                  </a:lnTo>
                  <a:lnTo>
                    <a:pt x="679" y="20186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0" name="Google Shape;1980;p92"/>
            <p:cNvSpPr/>
            <p:nvPr/>
          </p:nvSpPr>
          <p:spPr>
            <a:xfrm>
              <a:off x="3811927" y="2028582"/>
              <a:ext cx="1061785" cy="682366"/>
            </a:xfrm>
            <a:custGeom>
              <a:avLst/>
              <a:gdLst/>
              <a:ahLst/>
              <a:cxnLst/>
              <a:rect l="l" t="t" r="r" b="b"/>
              <a:pathLst>
                <a:path w="1061785" h="682366" extrusionOk="0">
                  <a:moveTo>
                    <a:pt x="679" y="502160"/>
                  </a:moveTo>
                  <a:lnTo>
                    <a:pt x="340392" y="679"/>
                  </a:lnTo>
                  <a:lnTo>
                    <a:pt x="1063936" y="115387"/>
                  </a:lnTo>
                  <a:lnTo>
                    <a:pt x="950698" y="683046"/>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1" name="Google Shape;1981;p92"/>
            <p:cNvSpPr/>
            <p:nvPr/>
          </p:nvSpPr>
          <p:spPr>
            <a:xfrm>
              <a:off x="4761947" y="2143290"/>
              <a:ext cx="267652" cy="567658"/>
            </a:xfrm>
            <a:custGeom>
              <a:avLst/>
              <a:gdLst/>
              <a:ahLst/>
              <a:cxnLst/>
              <a:rect l="l" t="t" r="r" b="b"/>
              <a:pathLst>
                <a:path w="267652" h="567658" extrusionOk="0">
                  <a:moveTo>
                    <a:pt x="269802" y="529219"/>
                  </a:moveTo>
                  <a:lnTo>
                    <a:pt x="113917" y="679"/>
                  </a:lnTo>
                  <a:lnTo>
                    <a:pt x="679" y="568338"/>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2" name="Google Shape;1982;p92"/>
            <p:cNvSpPr/>
            <p:nvPr/>
          </p:nvSpPr>
          <p:spPr>
            <a:xfrm>
              <a:off x="4151640" y="1991816"/>
              <a:ext cx="723543" cy="150003"/>
            </a:xfrm>
            <a:custGeom>
              <a:avLst/>
              <a:gdLst/>
              <a:ahLst/>
              <a:cxnLst/>
              <a:rect l="l" t="t" r="r" b="b"/>
              <a:pathLst>
                <a:path w="723543" h="150003" extrusionOk="0">
                  <a:moveTo>
                    <a:pt x="175683" y="679"/>
                  </a:moveTo>
                  <a:lnTo>
                    <a:pt x="679" y="37445"/>
                  </a:lnTo>
                  <a:lnTo>
                    <a:pt x="724223" y="15215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3" name="Google Shape;1983;p92"/>
            <p:cNvSpPr/>
            <p:nvPr/>
          </p:nvSpPr>
          <p:spPr>
            <a:xfrm>
              <a:off x="4549295" y="1936227"/>
              <a:ext cx="61765" cy="135296"/>
            </a:xfrm>
            <a:custGeom>
              <a:avLst/>
              <a:gdLst/>
              <a:ahLst/>
              <a:cxnLst/>
              <a:rect l="l" t="t" r="r" b="b"/>
              <a:pathLst>
                <a:path w="61765" h="135296" extrusionOk="0">
                  <a:moveTo>
                    <a:pt x="679" y="679"/>
                  </a:moveTo>
                  <a:lnTo>
                    <a:pt x="63916" y="135388"/>
                  </a:lnTo>
                  <a:lnTo>
                    <a:pt x="32150" y="1265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4" name="Google Shape;1984;p92"/>
            <p:cNvSpPr/>
            <p:nvPr/>
          </p:nvSpPr>
          <p:spPr>
            <a:xfrm>
              <a:off x="4549295" y="1936227"/>
              <a:ext cx="32353" cy="126473"/>
            </a:xfrm>
            <a:custGeom>
              <a:avLst/>
              <a:gdLst/>
              <a:ahLst/>
              <a:cxnLst/>
              <a:rect l="l" t="t" r="r" b="b"/>
              <a:pathLst>
                <a:path w="32353" h="126473" extrusionOk="0">
                  <a:moveTo>
                    <a:pt x="8032" y="119799"/>
                  </a:moveTo>
                  <a:lnTo>
                    <a:pt x="679" y="679"/>
                  </a:lnTo>
                  <a:lnTo>
                    <a:pt x="32150" y="12656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5" name="Google Shape;1985;p92"/>
            <p:cNvSpPr/>
            <p:nvPr/>
          </p:nvSpPr>
          <p:spPr>
            <a:xfrm>
              <a:off x="3897812" y="1852696"/>
              <a:ext cx="176474" cy="332359"/>
            </a:xfrm>
            <a:custGeom>
              <a:avLst/>
              <a:gdLst/>
              <a:ahLst/>
              <a:cxnLst/>
              <a:rect l="l" t="t" r="r" b="b"/>
              <a:pathLst>
                <a:path w="176474" h="332359" extrusionOk="0">
                  <a:moveTo>
                    <a:pt x="158035" y="679"/>
                  </a:moveTo>
                  <a:lnTo>
                    <a:pt x="177153" y="234801"/>
                  </a:lnTo>
                  <a:lnTo>
                    <a:pt x="138035" y="264508"/>
                  </a:lnTo>
                  <a:lnTo>
                    <a:pt x="110975" y="300685"/>
                  </a:lnTo>
                  <a:lnTo>
                    <a:pt x="679" y="33186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6" name="Google Shape;1986;p92"/>
            <p:cNvSpPr/>
            <p:nvPr/>
          </p:nvSpPr>
          <p:spPr>
            <a:xfrm>
              <a:off x="4055168" y="1852696"/>
              <a:ext cx="32353" cy="235298"/>
            </a:xfrm>
            <a:custGeom>
              <a:avLst/>
              <a:gdLst/>
              <a:ahLst/>
              <a:cxnLst/>
              <a:rect l="l" t="t" r="r" b="b"/>
              <a:pathLst>
                <a:path w="32353" h="235298" extrusionOk="0">
                  <a:moveTo>
                    <a:pt x="33915" y="224213"/>
                  </a:moveTo>
                  <a:lnTo>
                    <a:pt x="679" y="679"/>
                  </a:lnTo>
                  <a:lnTo>
                    <a:pt x="19797" y="234801"/>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7" name="Google Shape;1987;p92"/>
            <p:cNvSpPr/>
            <p:nvPr/>
          </p:nvSpPr>
          <p:spPr>
            <a:xfrm>
              <a:off x="3897812" y="2152702"/>
              <a:ext cx="108825" cy="64707"/>
            </a:xfrm>
            <a:custGeom>
              <a:avLst/>
              <a:gdLst/>
              <a:ahLst/>
              <a:cxnLst/>
              <a:rect l="l" t="t" r="r" b="b"/>
              <a:pathLst>
                <a:path w="108825" h="64707" extrusionOk="0">
                  <a:moveTo>
                    <a:pt x="679" y="31856"/>
                  </a:moveTo>
                  <a:lnTo>
                    <a:pt x="22150" y="65386"/>
                  </a:lnTo>
                  <a:lnTo>
                    <a:pt x="49209" y="60092"/>
                  </a:lnTo>
                  <a:lnTo>
                    <a:pt x="110975" y="67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8" name="Google Shape;1988;p92"/>
            <p:cNvSpPr/>
            <p:nvPr/>
          </p:nvSpPr>
          <p:spPr>
            <a:xfrm>
              <a:off x="3734573" y="2028582"/>
              <a:ext cx="417655" cy="464715"/>
            </a:xfrm>
            <a:custGeom>
              <a:avLst/>
              <a:gdLst/>
              <a:ahLst/>
              <a:cxnLst/>
              <a:rect l="l" t="t" r="r" b="b"/>
              <a:pathLst>
                <a:path w="417655" h="464715" extrusionOk="0">
                  <a:moveTo>
                    <a:pt x="417746" y="679"/>
                  </a:moveTo>
                  <a:lnTo>
                    <a:pt x="301273" y="88622"/>
                  </a:lnTo>
                  <a:lnTo>
                    <a:pt x="274214" y="124799"/>
                  </a:lnTo>
                  <a:lnTo>
                    <a:pt x="212448" y="184212"/>
                  </a:lnTo>
                  <a:lnTo>
                    <a:pt x="198918" y="186859"/>
                  </a:lnTo>
                  <a:lnTo>
                    <a:pt x="679" y="46510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9" name="Google Shape;1989;p92"/>
            <p:cNvSpPr/>
            <p:nvPr/>
          </p:nvSpPr>
          <p:spPr>
            <a:xfrm>
              <a:off x="3734573" y="2028582"/>
              <a:ext cx="417655" cy="500010"/>
            </a:xfrm>
            <a:custGeom>
              <a:avLst/>
              <a:gdLst/>
              <a:ahLst/>
              <a:cxnLst/>
              <a:rect l="l" t="t" r="r" b="b"/>
              <a:pathLst>
                <a:path w="417655" h="500010" extrusionOk="0">
                  <a:moveTo>
                    <a:pt x="78034" y="502160"/>
                  </a:moveTo>
                  <a:lnTo>
                    <a:pt x="679" y="465100"/>
                  </a:lnTo>
                  <a:lnTo>
                    <a:pt x="417746"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0" name="Google Shape;1990;p92"/>
            <p:cNvSpPr/>
            <p:nvPr/>
          </p:nvSpPr>
          <p:spPr>
            <a:xfrm>
              <a:off x="3811927" y="2530062"/>
              <a:ext cx="1217671" cy="267652"/>
            </a:xfrm>
            <a:custGeom>
              <a:avLst/>
              <a:gdLst/>
              <a:ahLst/>
              <a:cxnLst/>
              <a:rect l="l" t="t" r="r" b="b"/>
              <a:pathLst>
                <a:path w="1217671" h="267652" extrusionOk="0">
                  <a:moveTo>
                    <a:pt x="679" y="679"/>
                  </a:moveTo>
                  <a:lnTo>
                    <a:pt x="432158" y="208624"/>
                  </a:lnTo>
                  <a:lnTo>
                    <a:pt x="660398" y="267449"/>
                  </a:lnTo>
                  <a:lnTo>
                    <a:pt x="1219821" y="142447"/>
                  </a:lnTo>
                  <a:lnTo>
                    <a:pt x="950698" y="181565"/>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1" name="Google Shape;1991;p92"/>
            <p:cNvSpPr/>
            <p:nvPr/>
          </p:nvSpPr>
          <p:spPr>
            <a:xfrm>
              <a:off x="3702219" y="2732125"/>
              <a:ext cx="976490" cy="308829"/>
            </a:xfrm>
            <a:custGeom>
              <a:avLst/>
              <a:gdLst/>
              <a:ahLst/>
              <a:cxnLst/>
              <a:rect l="l" t="t" r="r" b="b"/>
              <a:pathLst>
                <a:path w="976490" h="308829" extrusionOk="0">
                  <a:moveTo>
                    <a:pt x="679" y="65386"/>
                  </a:moveTo>
                  <a:lnTo>
                    <a:pt x="424217" y="679"/>
                  </a:lnTo>
                  <a:lnTo>
                    <a:pt x="975993" y="308626"/>
                  </a:lnTo>
                  <a:lnTo>
                    <a:pt x="251566" y="17127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2" name="Google Shape;1992;p92"/>
            <p:cNvSpPr/>
            <p:nvPr/>
          </p:nvSpPr>
          <p:spPr>
            <a:xfrm>
              <a:off x="4125757" y="2732125"/>
              <a:ext cx="788251" cy="308829"/>
            </a:xfrm>
            <a:custGeom>
              <a:avLst/>
              <a:gdLst/>
              <a:ahLst/>
              <a:cxnLst/>
              <a:rect l="l" t="t" r="r" b="b"/>
              <a:pathLst>
                <a:path w="788251" h="308829" extrusionOk="0">
                  <a:moveTo>
                    <a:pt x="788930" y="133917"/>
                  </a:moveTo>
                  <a:lnTo>
                    <a:pt x="604515" y="33033"/>
                  </a:lnTo>
                  <a:lnTo>
                    <a:pt x="511572" y="28621"/>
                  </a:lnTo>
                  <a:lnTo>
                    <a:pt x="346568" y="65386"/>
                  </a:lnTo>
                  <a:lnTo>
                    <a:pt x="118329" y="6562"/>
                  </a:lnTo>
                  <a:lnTo>
                    <a:pt x="679" y="679"/>
                  </a:lnTo>
                  <a:lnTo>
                    <a:pt x="552455" y="30862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3" name="Google Shape;1993;p92"/>
            <p:cNvSpPr/>
            <p:nvPr/>
          </p:nvSpPr>
          <p:spPr>
            <a:xfrm>
              <a:off x="3923694" y="2902717"/>
              <a:ext cx="805898" cy="379419"/>
            </a:xfrm>
            <a:custGeom>
              <a:avLst/>
              <a:gdLst/>
              <a:ahLst/>
              <a:cxnLst/>
              <a:rect l="l" t="t" r="r" b="b"/>
              <a:pathLst>
                <a:path w="805898" h="379419" extrusionOk="0">
                  <a:moveTo>
                    <a:pt x="30091" y="679"/>
                  </a:moveTo>
                  <a:lnTo>
                    <a:pt x="679" y="222154"/>
                  </a:lnTo>
                  <a:lnTo>
                    <a:pt x="806578" y="380098"/>
                  </a:lnTo>
                  <a:lnTo>
                    <a:pt x="754518" y="138035"/>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4" name="Google Shape;1994;p92"/>
            <p:cNvSpPr/>
            <p:nvPr/>
          </p:nvSpPr>
          <p:spPr>
            <a:xfrm>
              <a:off x="4677533" y="2865363"/>
              <a:ext cx="302947" cy="417655"/>
            </a:xfrm>
            <a:custGeom>
              <a:avLst/>
              <a:gdLst/>
              <a:ahLst/>
              <a:cxnLst/>
              <a:rect l="l" t="t" r="r" b="b"/>
              <a:pathLst>
                <a:path w="302947" h="417655" extrusionOk="0">
                  <a:moveTo>
                    <a:pt x="302744" y="201860"/>
                  </a:moveTo>
                  <a:lnTo>
                    <a:pt x="237154" y="679"/>
                  </a:lnTo>
                  <a:lnTo>
                    <a:pt x="679" y="175389"/>
                  </a:lnTo>
                  <a:lnTo>
                    <a:pt x="52739" y="41745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5" name="Google Shape;1995;p92"/>
            <p:cNvSpPr/>
            <p:nvPr/>
          </p:nvSpPr>
          <p:spPr>
            <a:xfrm>
              <a:off x="3923694" y="3124192"/>
              <a:ext cx="805898" cy="685307"/>
            </a:xfrm>
            <a:custGeom>
              <a:avLst/>
              <a:gdLst/>
              <a:ahLst/>
              <a:cxnLst/>
              <a:rect l="l" t="t" r="r" b="b"/>
              <a:pathLst>
                <a:path w="805898" h="685307" extrusionOk="0">
                  <a:moveTo>
                    <a:pt x="679" y="679"/>
                  </a:moveTo>
                  <a:lnTo>
                    <a:pt x="140976" y="687164"/>
                  </a:lnTo>
                  <a:lnTo>
                    <a:pt x="806578" y="15862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6" name="Google Shape;1996;p92"/>
            <p:cNvSpPr/>
            <p:nvPr/>
          </p:nvSpPr>
          <p:spPr>
            <a:xfrm>
              <a:off x="4729593" y="3066544"/>
              <a:ext cx="250005" cy="661777"/>
            </a:xfrm>
            <a:custGeom>
              <a:avLst/>
              <a:gdLst/>
              <a:ahLst/>
              <a:cxnLst/>
              <a:rect l="l" t="t" r="r" b="b"/>
              <a:pathLst>
                <a:path w="250005" h="661777" extrusionOk="0">
                  <a:moveTo>
                    <a:pt x="250684" y="679"/>
                  </a:moveTo>
                  <a:lnTo>
                    <a:pt x="679" y="216272"/>
                  </a:lnTo>
                  <a:lnTo>
                    <a:pt x="107446" y="66245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7" name="Google Shape;1997;p92"/>
            <p:cNvSpPr/>
            <p:nvPr/>
          </p:nvSpPr>
          <p:spPr>
            <a:xfrm>
              <a:off x="4063991" y="3282136"/>
              <a:ext cx="773544" cy="529422"/>
            </a:xfrm>
            <a:custGeom>
              <a:avLst/>
              <a:gdLst/>
              <a:ahLst/>
              <a:cxnLst/>
              <a:rect l="l" t="t" r="r" b="b"/>
              <a:pathLst>
                <a:path w="773544" h="529422" extrusionOk="0">
                  <a:moveTo>
                    <a:pt x="773048" y="446865"/>
                  </a:moveTo>
                  <a:lnTo>
                    <a:pt x="679" y="529219"/>
                  </a:lnTo>
                  <a:lnTo>
                    <a:pt x="666281" y="67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8" name="Google Shape;1998;p92"/>
            <p:cNvSpPr/>
            <p:nvPr/>
          </p:nvSpPr>
          <p:spPr>
            <a:xfrm>
              <a:off x="4063991" y="3728322"/>
              <a:ext cx="773544" cy="150003"/>
            </a:xfrm>
            <a:custGeom>
              <a:avLst/>
              <a:gdLst/>
              <a:ahLst/>
              <a:cxnLst/>
              <a:rect l="l" t="t" r="r" b="b"/>
              <a:pathLst>
                <a:path w="773544" h="150003" extrusionOk="0">
                  <a:moveTo>
                    <a:pt x="483042" y="114211"/>
                  </a:moveTo>
                  <a:lnTo>
                    <a:pt x="773048" y="679"/>
                  </a:lnTo>
                  <a:lnTo>
                    <a:pt x="679" y="83034"/>
                  </a:lnTo>
                  <a:lnTo>
                    <a:pt x="131858" y="149506"/>
                  </a:lnTo>
                  <a:lnTo>
                    <a:pt x="283920" y="140682"/>
                  </a:lnTo>
                  <a:lnTo>
                    <a:pt x="290391" y="144211"/>
                  </a:lnTo>
                  <a:lnTo>
                    <a:pt x="389510" y="132740"/>
                  </a:lnTo>
                  <a:lnTo>
                    <a:pt x="394805" y="128329"/>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9" name="Google Shape;1999;p92"/>
            <p:cNvSpPr/>
            <p:nvPr/>
          </p:nvSpPr>
          <p:spPr>
            <a:xfrm>
              <a:off x="4119287" y="3838618"/>
              <a:ext cx="276476" cy="67648"/>
            </a:xfrm>
            <a:custGeom>
              <a:avLst/>
              <a:gdLst/>
              <a:ahLst/>
              <a:cxnLst/>
              <a:rect l="l" t="t" r="r" b="b"/>
              <a:pathLst>
                <a:path w="276476" h="67648" extrusionOk="0">
                  <a:moveTo>
                    <a:pt x="679" y="679"/>
                  </a:moveTo>
                  <a:lnTo>
                    <a:pt x="10385" y="67151"/>
                  </a:lnTo>
                  <a:lnTo>
                    <a:pt x="277449" y="56268"/>
                  </a:lnTo>
                  <a:lnTo>
                    <a:pt x="228625" y="30385"/>
                  </a:lnTo>
                  <a:lnTo>
                    <a:pt x="76563" y="3920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0" name="Google Shape;2000;p92"/>
            <p:cNvSpPr/>
            <p:nvPr/>
          </p:nvSpPr>
          <p:spPr>
            <a:xfrm>
              <a:off x="4458117" y="3805382"/>
              <a:ext cx="291182" cy="79413"/>
            </a:xfrm>
            <a:custGeom>
              <a:avLst/>
              <a:gdLst/>
              <a:ahLst/>
              <a:cxnLst/>
              <a:rect l="l" t="t" r="r" b="b"/>
              <a:pathLst>
                <a:path w="291182" h="79413" extrusionOk="0">
                  <a:moveTo>
                    <a:pt x="679" y="51268"/>
                  </a:moveTo>
                  <a:lnTo>
                    <a:pt x="28327" y="79504"/>
                  </a:lnTo>
                  <a:lnTo>
                    <a:pt x="292450" y="32444"/>
                  </a:lnTo>
                  <a:lnTo>
                    <a:pt x="181859" y="679"/>
                  </a:lnTo>
                  <a:lnTo>
                    <a:pt x="88916" y="3715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1" name="Google Shape;2001;p92"/>
            <p:cNvSpPr/>
            <p:nvPr/>
          </p:nvSpPr>
          <p:spPr>
            <a:xfrm>
              <a:off x="4128993" y="3894207"/>
              <a:ext cx="267652" cy="332359"/>
            </a:xfrm>
            <a:custGeom>
              <a:avLst/>
              <a:gdLst/>
              <a:ahLst/>
              <a:cxnLst/>
              <a:rect l="l" t="t" r="r" b="b"/>
              <a:pathLst>
                <a:path w="267652" h="332359" extrusionOk="0">
                  <a:moveTo>
                    <a:pt x="679" y="11562"/>
                  </a:moveTo>
                  <a:lnTo>
                    <a:pt x="87446" y="333039"/>
                  </a:lnTo>
                  <a:lnTo>
                    <a:pt x="267743" y="679"/>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2" name="Google Shape;2002;p92"/>
            <p:cNvSpPr/>
            <p:nvPr/>
          </p:nvSpPr>
          <p:spPr>
            <a:xfrm>
              <a:off x="4259289" y="3837147"/>
              <a:ext cx="491186" cy="382360"/>
            </a:xfrm>
            <a:custGeom>
              <a:avLst/>
              <a:gdLst/>
              <a:ahLst/>
              <a:cxnLst/>
              <a:rect l="l" t="t" r="r" b="b"/>
              <a:pathLst>
                <a:path w="491186" h="382360" extrusionOk="0">
                  <a:moveTo>
                    <a:pt x="227154" y="47739"/>
                  </a:moveTo>
                  <a:lnTo>
                    <a:pt x="679" y="384510"/>
                  </a:lnTo>
                  <a:lnTo>
                    <a:pt x="491277" y="679"/>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3" name="Google Shape;2003;p92"/>
            <p:cNvSpPr/>
            <p:nvPr/>
          </p:nvSpPr>
          <p:spPr>
            <a:xfrm>
              <a:off x="4259289" y="3855971"/>
              <a:ext cx="226475" cy="364713"/>
            </a:xfrm>
            <a:custGeom>
              <a:avLst/>
              <a:gdLst/>
              <a:ahLst/>
              <a:cxnLst/>
              <a:rect l="l" t="t" r="r" b="b"/>
              <a:pathLst>
                <a:path w="226475" h="364713" extrusionOk="0">
                  <a:moveTo>
                    <a:pt x="95093" y="16562"/>
                  </a:moveTo>
                  <a:lnTo>
                    <a:pt x="194212" y="5091"/>
                  </a:lnTo>
                  <a:lnTo>
                    <a:pt x="199507" y="679"/>
                  </a:lnTo>
                  <a:lnTo>
                    <a:pt x="227154" y="28915"/>
                  </a:lnTo>
                  <a:lnTo>
                    <a:pt x="679" y="365687"/>
                  </a:lnTo>
                  <a:lnTo>
                    <a:pt x="12150" y="269802"/>
                  </a:lnTo>
                  <a:lnTo>
                    <a:pt x="137447" y="3891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4" name="Google Shape;2004;p92"/>
            <p:cNvSpPr/>
            <p:nvPr/>
          </p:nvSpPr>
          <p:spPr>
            <a:xfrm>
              <a:off x="4091583" y="2274413"/>
              <a:ext cx="176474" cy="170591"/>
            </a:xfrm>
            <a:custGeom>
              <a:avLst/>
              <a:gdLst/>
              <a:ahLst/>
              <a:cxnLst/>
              <a:rect l="l" t="t" r="r" b="b"/>
              <a:pathLst>
                <a:path w="176474" h="170591" extrusionOk="0">
                  <a:moveTo>
                    <a:pt x="176327" y="86619"/>
                  </a:moveTo>
                  <a:cubicBezTo>
                    <a:pt x="176327" y="133240"/>
                    <a:pt x="137349" y="171033"/>
                    <a:pt x="89266" y="171033"/>
                  </a:cubicBezTo>
                  <a:cubicBezTo>
                    <a:pt x="41184" y="171033"/>
                    <a:pt x="2206" y="133240"/>
                    <a:pt x="2206" y="86619"/>
                  </a:cubicBezTo>
                  <a:cubicBezTo>
                    <a:pt x="2206" y="39999"/>
                    <a:pt x="41184" y="2206"/>
                    <a:pt x="89266" y="2206"/>
                  </a:cubicBezTo>
                  <a:cubicBezTo>
                    <a:pt x="137349" y="2206"/>
                    <a:pt x="176327" y="39999"/>
                    <a:pt x="176327" y="86619"/>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5" name="Google Shape;2005;p92"/>
            <p:cNvSpPr/>
            <p:nvPr/>
          </p:nvSpPr>
          <p:spPr>
            <a:xfrm>
              <a:off x="4860031" y="2368052"/>
              <a:ext cx="91178" cy="179415"/>
            </a:xfrm>
            <a:custGeom>
              <a:avLst/>
              <a:gdLst/>
              <a:ahLst/>
              <a:cxnLst/>
              <a:rect l="l" t="t" r="r" b="b"/>
              <a:pathLst>
                <a:path w="91178" h="179415" extrusionOk="0">
                  <a:moveTo>
                    <a:pt x="72050" y="85167"/>
                  </a:moveTo>
                  <a:cubicBezTo>
                    <a:pt x="81803" y="130757"/>
                    <a:pt x="78120" y="170194"/>
                    <a:pt x="63823" y="173252"/>
                  </a:cubicBezTo>
                  <a:cubicBezTo>
                    <a:pt x="49527" y="176311"/>
                    <a:pt x="30031" y="141832"/>
                    <a:pt x="20278" y="96242"/>
                  </a:cubicBezTo>
                  <a:cubicBezTo>
                    <a:pt x="10525" y="50652"/>
                    <a:pt x="14208" y="11215"/>
                    <a:pt x="28505" y="8156"/>
                  </a:cubicBezTo>
                  <a:cubicBezTo>
                    <a:pt x="42801" y="5098"/>
                    <a:pt x="62297" y="39577"/>
                    <a:pt x="72050" y="8516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6" name="Google Shape;2006;p92"/>
            <p:cNvSpPr/>
            <p:nvPr/>
          </p:nvSpPr>
          <p:spPr>
            <a:xfrm>
              <a:off x="4151640" y="2028582"/>
              <a:ext cx="723543" cy="682366"/>
            </a:xfrm>
            <a:custGeom>
              <a:avLst/>
              <a:gdLst/>
              <a:ahLst/>
              <a:cxnLst/>
              <a:rect l="l" t="t" r="r" b="b"/>
              <a:pathLst>
                <a:path w="723543" h="682366" extrusionOk="0">
                  <a:moveTo>
                    <a:pt x="679" y="679"/>
                  </a:moveTo>
                  <a:lnTo>
                    <a:pt x="610985" y="683046"/>
                  </a:lnTo>
                  <a:lnTo>
                    <a:pt x="724223" y="11538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7" name="Google Shape;2007;p92"/>
            <p:cNvSpPr/>
            <p:nvPr/>
          </p:nvSpPr>
          <p:spPr>
            <a:xfrm>
              <a:off x="3897812" y="2732125"/>
              <a:ext cx="864723" cy="250005"/>
            </a:xfrm>
            <a:custGeom>
              <a:avLst/>
              <a:gdLst/>
              <a:ahLst/>
              <a:cxnLst/>
              <a:rect l="l" t="t" r="r" b="b"/>
              <a:pathLst>
                <a:path w="864723" h="250005" extrusionOk="0">
                  <a:moveTo>
                    <a:pt x="228625" y="679"/>
                  </a:moveTo>
                  <a:lnTo>
                    <a:pt x="679" y="78622"/>
                  </a:lnTo>
                  <a:lnTo>
                    <a:pt x="191271" y="157741"/>
                  </a:lnTo>
                  <a:lnTo>
                    <a:pt x="683634" y="250390"/>
                  </a:lnTo>
                  <a:lnTo>
                    <a:pt x="864814" y="96858"/>
                  </a:lnTo>
                  <a:lnTo>
                    <a:pt x="739517" y="28621"/>
                  </a:lnTo>
                  <a:lnTo>
                    <a:pt x="574514" y="65386"/>
                  </a:lnTo>
                  <a:lnTo>
                    <a:pt x="346274" y="65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8" name="Google Shape;2008;p92"/>
            <p:cNvSpPr/>
            <p:nvPr/>
          </p:nvSpPr>
          <p:spPr>
            <a:xfrm>
              <a:off x="4119287" y="3805382"/>
              <a:ext cx="547069" cy="152944"/>
            </a:xfrm>
            <a:custGeom>
              <a:avLst/>
              <a:gdLst/>
              <a:ahLst/>
              <a:cxnLst/>
              <a:rect l="l" t="t" r="r" b="b"/>
              <a:pathLst>
                <a:path w="547069" h="152944" extrusionOk="0">
                  <a:moveTo>
                    <a:pt x="520689" y="679"/>
                  </a:moveTo>
                  <a:lnTo>
                    <a:pt x="548043" y="33915"/>
                  </a:lnTo>
                  <a:lnTo>
                    <a:pt x="343039" y="54798"/>
                  </a:lnTo>
                  <a:lnTo>
                    <a:pt x="241860" y="154800"/>
                  </a:lnTo>
                  <a:lnTo>
                    <a:pt x="277449" y="89504"/>
                  </a:lnTo>
                  <a:lnTo>
                    <a:pt x="237154" y="68328"/>
                  </a:lnTo>
                  <a:lnTo>
                    <a:pt x="10385" y="100387"/>
                  </a:lnTo>
                  <a:lnTo>
                    <a:pt x="679" y="33915"/>
                  </a:lnTo>
                  <a:lnTo>
                    <a:pt x="76563" y="72445"/>
                  </a:lnTo>
                  <a:lnTo>
                    <a:pt x="427747" y="3715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9" name="Google Shape;2009;p92"/>
            <p:cNvSpPr/>
            <p:nvPr/>
          </p:nvSpPr>
          <p:spPr>
            <a:xfrm>
              <a:off x="3776927" y="3056838"/>
              <a:ext cx="97060" cy="670601"/>
            </a:xfrm>
            <a:custGeom>
              <a:avLst/>
              <a:gdLst/>
              <a:ahLst/>
              <a:cxnLst/>
              <a:rect l="l" t="t" r="r" b="b"/>
              <a:pathLst>
                <a:path w="97060" h="670601" extrusionOk="0">
                  <a:moveTo>
                    <a:pt x="679" y="679"/>
                  </a:moveTo>
                  <a:lnTo>
                    <a:pt x="98916" y="449218"/>
                  </a:lnTo>
                  <a:lnTo>
                    <a:pt x="93622" y="672163"/>
                  </a:lnTo>
                  <a:lnTo>
                    <a:pt x="80092" y="666281"/>
                  </a:lnTo>
                  <a:lnTo>
                    <a:pt x="53915" y="556278"/>
                  </a:lnTo>
                  <a:lnTo>
                    <a:pt x="57739" y="47098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0" name="Google Shape;2010;p92"/>
            <p:cNvSpPr/>
            <p:nvPr/>
          </p:nvSpPr>
          <p:spPr>
            <a:xfrm>
              <a:off x="3648689" y="2998013"/>
              <a:ext cx="414714" cy="811780"/>
            </a:xfrm>
            <a:custGeom>
              <a:avLst/>
              <a:gdLst/>
              <a:ahLst/>
              <a:cxnLst/>
              <a:rect l="l" t="t" r="r" b="b"/>
              <a:pathLst>
                <a:path w="414714" h="811780" extrusionOk="0">
                  <a:moveTo>
                    <a:pt x="679" y="679"/>
                  </a:moveTo>
                  <a:lnTo>
                    <a:pt x="275685" y="126858"/>
                  </a:lnTo>
                  <a:lnTo>
                    <a:pt x="415982" y="813343"/>
                  </a:lnTo>
                  <a:lnTo>
                    <a:pt x="178036" y="712164"/>
                  </a:lnTo>
                  <a:lnTo>
                    <a:pt x="34503" y="19421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1" name="Google Shape;2011;p92"/>
            <p:cNvSpPr/>
            <p:nvPr/>
          </p:nvSpPr>
          <p:spPr>
            <a:xfrm>
              <a:off x="3648689" y="2796832"/>
              <a:ext cx="302947" cy="326477"/>
            </a:xfrm>
            <a:custGeom>
              <a:avLst/>
              <a:gdLst/>
              <a:ahLst/>
              <a:cxnLst/>
              <a:rect l="l" t="t" r="r" b="b"/>
              <a:pathLst>
                <a:path w="302947" h="326477" extrusionOk="0">
                  <a:moveTo>
                    <a:pt x="54210" y="679"/>
                  </a:moveTo>
                  <a:lnTo>
                    <a:pt x="305097" y="106564"/>
                  </a:lnTo>
                  <a:lnTo>
                    <a:pt x="275685" y="328039"/>
                  </a:lnTo>
                  <a:lnTo>
                    <a:pt x="679" y="20186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2" name="Google Shape;2012;p92"/>
            <p:cNvSpPr/>
            <p:nvPr/>
          </p:nvSpPr>
          <p:spPr>
            <a:xfrm>
              <a:off x="3811927" y="2028582"/>
              <a:ext cx="1061785" cy="682366"/>
            </a:xfrm>
            <a:custGeom>
              <a:avLst/>
              <a:gdLst/>
              <a:ahLst/>
              <a:cxnLst/>
              <a:rect l="l" t="t" r="r" b="b"/>
              <a:pathLst>
                <a:path w="1061785" h="682366" extrusionOk="0">
                  <a:moveTo>
                    <a:pt x="679" y="502160"/>
                  </a:moveTo>
                  <a:lnTo>
                    <a:pt x="340392" y="679"/>
                  </a:lnTo>
                  <a:lnTo>
                    <a:pt x="1063936" y="115387"/>
                  </a:lnTo>
                  <a:lnTo>
                    <a:pt x="950698" y="683046"/>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3" name="Google Shape;2013;p92"/>
            <p:cNvSpPr/>
            <p:nvPr/>
          </p:nvSpPr>
          <p:spPr>
            <a:xfrm>
              <a:off x="4761947" y="2143290"/>
              <a:ext cx="267652" cy="567658"/>
            </a:xfrm>
            <a:custGeom>
              <a:avLst/>
              <a:gdLst/>
              <a:ahLst/>
              <a:cxnLst/>
              <a:rect l="l" t="t" r="r" b="b"/>
              <a:pathLst>
                <a:path w="267652" h="567658" extrusionOk="0">
                  <a:moveTo>
                    <a:pt x="269802" y="529219"/>
                  </a:moveTo>
                  <a:lnTo>
                    <a:pt x="113917" y="679"/>
                  </a:lnTo>
                  <a:lnTo>
                    <a:pt x="679" y="568338"/>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4" name="Google Shape;2014;p92"/>
            <p:cNvSpPr/>
            <p:nvPr/>
          </p:nvSpPr>
          <p:spPr>
            <a:xfrm>
              <a:off x="4151640" y="1991816"/>
              <a:ext cx="723543" cy="150003"/>
            </a:xfrm>
            <a:custGeom>
              <a:avLst/>
              <a:gdLst/>
              <a:ahLst/>
              <a:cxnLst/>
              <a:rect l="l" t="t" r="r" b="b"/>
              <a:pathLst>
                <a:path w="723543" h="150003" extrusionOk="0">
                  <a:moveTo>
                    <a:pt x="175683" y="679"/>
                  </a:moveTo>
                  <a:lnTo>
                    <a:pt x="679" y="37445"/>
                  </a:lnTo>
                  <a:lnTo>
                    <a:pt x="724223" y="15215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5" name="Google Shape;2015;p92"/>
            <p:cNvSpPr/>
            <p:nvPr/>
          </p:nvSpPr>
          <p:spPr>
            <a:xfrm>
              <a:off x="4549295" y="1936227"/>
              <a:ext cx="61765" cy="135296"/>
            </a:xfrm>
            <a:custGeom>
              <a:avLst/>
              <a:gdLst/>
              <a:ahLst/>
              <a:cxnLst/>
              <a:rect l="l" t="t" r="r" b="b"/>
              <a:pathLst>
                <a:path w="61765" h="135296" extrusionOk="0">
                  <a:moveTo>
                    <a:pt x="679" y="679"/>
                  </a:moveTo>
                  <a:lnTo>
                    <a:pt x="63916" y="135388"/>
                  </a:lnTo>
                  <a:lnTo>
                    <a:pt x="32150" y="1265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6" name="Google Shape;2016;p92"/>
            <p:cNvSpPr/>
            <p:nvPr/>
          </p:nvSpPr>
          <p:spPr>
            <a:xfrm>
              <a:off x="4549295" y="1936227"/>
              <a:ext cx="32353" cy="126473"/>
            </a:xfrm>
            <a:custGeom>
              <a:avLst/>
              <a:gdLst/>
              <a:ahLst/>
              <a:cxnLst/>
              <a:rect l="l" t="t" r="r" b="b"/>
              <a:pathLst>
                <a:path w="32353" h="126473" extrusionOk="0">
                  <a:moveTo>
                    <a:pt x="8032" y="119799"/>
                  </a:moveTo>
                  <a:lnTo>
                    <a:pt x="679" y="679"/>
                  </a:lnTo>
                  <a:lnTo>
                    <a:pt x="32150" y="12656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7" name="Google Shape;2017;p92"/>
            <p:cNvSpPr/>
            <p:nvPr/>
          </p:nvSpPr>
          <p:spPr>
            <a:xfrm>
              <a:off x="3897812" y="1852696"/>
              <a:ext cx="176474" cy="332359"/>
            </a:xfrm>
            <a:custGeom>
              <a:avLst/>
              <a:gdLst/>
              <a:ahLst/>
              <a:cxnLst/>
              <a:rect l="l" t="t" r="r" b="b"/>
              <a:pathLst>
                <a:path w="176474" h="332359" extrusionOk="0">
                  <a:moveTo>
                    <a:pt x="158035" y="679"/>
                  </a:moveTo>
                  <a:lnTo>
                    <a:pt x="177153" y="234801"/>
                  </a:lnTo>
                  <a:lnTo>
                    <a:pt x="138035" y="264508"/>
                  </a:lnTo>
                  <a:lnTo>
                    <a:pt x="110975" y="300685"/>
                  </a:lnTo>
                  <a:lnTo>
                    <a:pt x="679" y="33186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8" name="Google Shape;2018;p92"/>
            <p:cNvSpPr/>
            <p:nvPr/>
          </p:nvSpPr>
          <p:spPr>
            <a:xfrm>
              <a:off x="4055168" y="1852696"/>
              <a:ext cx="32353" cy="235298"/>
            </a:xfrm>
            <a:custGeom>
              <a:avLst/>
              <a:gdLst/>
              <a:ahLst/>
              <a:cxnLst/>
              <a:rect l="l" t="t" r="r" b="b"/>
              <a:pathLst>
                <a:path w="32353" h="235298" extrusionOk="0">
                  <a:moveTo>
                    <a:pt x="33915" y="224213"/>
                  </a:moveTo>
                  <a:lnTo>
                    <a:pt x="679" y="679"/>
                  </a:lnTo>
                  <a:lnTo>
                    <a:pt x="19797" y="234801"/>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9" name="Google Shape;2019;p92"/>
            <p:cNvSpPr/>
            <p:nvPr/>
          </p:nvSpPr>
          <p:spPr>
            <a:xfrm>
              <a:off x="3897812" y="2152702"/>
              <a:ext cx="108825" cy="64707"/>
            </a:xfrm>
            <a:custGeom>
              <a:avLst/>
              <a:gdLst/>
              <a:ahLst/>
              <a:cxnLst/>
              <a:rect l="l" t="t" r="r" b="b"/>
              <a:pathLst>
                <a:path w="108825" h="64707" extrusionOk="0">
                  <a:moveTo>
                    <a:pt x="679" y="31856"/>
                  </a:moveTo>
                  <a:lnTo>
                    <a:pt x="22150" y="65386"/>
                  </a:lnTo>
                  <a:lnTo>
                    <a:pt x="49209" y="60092"/>
                  </a:lnTo>
                  <a:lnTo>
                    <a:pt x="110975" y="67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0" name="Google Shape;2020;p92"/>
            <p:cNvSpPr/>
            <p:nvPr/>
          </p:nvSpPr>
          <p:spPr>
            <a:xfrm>
              <a:off x="3734573" y="2028582"/>
              <a:ext cx="417655" cy="464715"/>
            </a:xfrm>
            <a:custGeom>
              <a:avLst/>
              <a:gdLst/>
              <a:ahLst/>
              <a:cxnLst/>
              <a:rect l="l" t="t" r="r" b="b"/>
              <a:pathLst>
                <a:path w="417655" h="464715" extrusionOk="0">
                  <a:moveTo>
                    <a:pt x="417746" y="679"/>
                  </a:moveTo>
                  <a:lnTo>
                    <a:pt x="301273" y="88622"/>
                  </a:lnTo>
                  <a:lnTo>
                    <a:pt x="274214" y="124799"/>
                  </a:lnTo>
                  <a:lnTo>
                    <a:pt x="212448" y="184212"/>
                  </a:lnTo>
                  <a:lnTo>
                    <a:pt x="198918" y="186859"/>
                  </a:lnTo>
                  <a:lnTo>
                    <a:pt x="679" y="46510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1" name="Google Shape;2021;p92"/>
            <p:cNvSpPr/>
            <p:nvPr/>
          </p:nvSpPr>
          <p:spPr>
            <a:xfrm>
              <a:off x="3734573" y="2028582"/>
              <a:ext cx="417655" cy="500010"/>
            </a:xfrm>
            <a:custGeom>
              <a:avLst/>
              <a:gdLst/>
              <a:ahLst/>
              <a:cxnLst/>
              <a:rect l="l" t="t" r="r" b="b"/>
              <a:pathLst>
                <a:path w="417655" h="500010" extrusionOk="0">
                  <a:moveTo>
                    <a:pt x="78034" y="502160"/>
                  </a:moveTo>
                  <a:lnTo>
                    <a:pt x="679" y="465100"/>
                  </a:lnTo>
                  <a:lnTo>
                    <a:pt x="417746"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2" name="Google Shape;2022;p92"/>
            <p:cNvSpPr/>
            <p:nvPr/>
          </p:nvSpPr>
          <p:spPr>
            <a:xfrm>
              <a:off x="3811927" y="2530062"/>
              <a:ext cx="1217671" cy="267652"/>
            </a:xfrm>
            <a:custGeom>
              <a:avLst/>
              <a:gdLst/>
              <a:ahLst/>
              <a:cxnLst/>
              <a:rect l="l" t="t" r="r" b="b"/>
              <a:pathLst>
                <a:path w="1217671" h="267652" extrusionOk="0">
                  <a:moveTo>
                    <a:pt x="679" y="679"/>
                  </a:moveTo>
                  <a:lnTo>
                    <a:pt x="432158" y="208624"/>
                  </a:lnTo>
                  <a:lnTo>
                    <a:pt x="660398" y="267449"/>
                  </a:lnTo>
                  <a:lnTo>
                    <a:pt x="1219821" y="142447"/>
                  </a:lnTo>
                  <a:lnTo>
                    <a:pt x="950698" y="181565"/>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3" name="Google Shape;2023;p92"/>
            <p:cNvSpPr/>
            <p:nvPr/>
          </p:nvSpPr>
          <p:spPr>
            <a:xfrm>
              <a:off x="3702219" y="2732125"/>
              <a:ext cx="976490" cy="308829"/>
            </a:xfrm>
            <a:custGeom>
              <a:avLst/>
              <a:gdLst/>
              <a:ahLst/>
              <a:cxnLst/>
              <a:rect l="l" t="t" r="r" b="b"/>
              <a:pathLst>
                <a:path w="976490" h="308829" extrusionOk="0">
                  <a:moveTo>
                    <a:pt x="679" y="65386"/>
                  </a:moveTo>
                  <a:lnTo>
                    <a:pt x="424217" y="679"/>
                  </a:lnTo>
                  <a:lnTo>
                    <a:pt x="975993" y="308626"/>
                  </a:lnTo>
                  <a:lnTo>
                    <a:pt x="251566" y="17127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4" name="Google Shape;2024;p92"/>
            <p:cNvSpPr/>
            <p:nvPr/>
          </p:nvSpPr>
          <p:spPr>
            <a:xfrm>
              <a:off x="4125757" y="2732125"/>
              <a:ext cx="788251" cy="308829"/>
            </a:xfrm>
            <a:custGeom>
              <a:avLst/>
              <a:gdLst/>
              <a:ahLst/>
              <a:cxnLst/>
              <a:rect l="l" t="t" r="r" b="b"/>
              <a:pathLst>
                <a:path w="788251" h="308829" extrusionOk="0">
                  <a:moveTo>
                    <a:pt x="788930" y="133917"/>
                  </a:moveTo>
                  <a:lnTo>
                    <a:pt x="604515" y="33033"/>
                  </a:lnTo>
                  <a:lnTo>
                    <a:pt x="511572" y="28621"/>
                  </a:lnTo>
                  <a:lnTo>
                    <a:pt x="346568" y="65386"/>
                  </a:lnTo>
                  <a:lnTo>
                    <a:pt x="118329" y="6562"/>
                  </a:lnTo>
                  <a:lnTo>
                    <a:pt x="679" y="679"/>
                  </a:lnTo>
                  <a:lnTo>
                    <a:pt x="552455" y="30862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5" name="Google Shape;2025;p92"/>
            <p:cNvSpPr/>
            <p:nvPr/>
          </p:nvSpPr>
          <p:spPr>
            <a:xfrm>
              <a:off x="3923694" y="2902717"/>
              <a:ext cx="805898" cy="379419"/>
            </a:xfrm>
            <a:custGeom>
              <a:avLst/>
              <a:gdLst/>
              <a:ahLst/>
              <a:cxnLst/>
              <a:rect l="l" t="t" r="r" b="b"/>
              <a:pathLst>
                <a:path w="805898" h="379419" extrusionOk="0">
                  <a:moveTo>
                    <a:pt x="30091" y="679"/>
                  </a:moveTo>
                  <a:lnTo>
                    <a:pt x="679" y="222154"/>
                  </a:lnTo>
                  <a:lnTo>
                    <a:pt x="806578" y="380098"/>
                  </a:lnTo>
                  <a:lnTo>
                    <a:pt x="754518" y="138035"/>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6" name="Google Shape;2026;p92"/>
            <p:cNvSpPr/>
            <p:nvPr/>
          </p:nvSpPr>
          <p:spPr>
            <a:xfrm>
              <a:off x="4677533" y="2865363"/>
              <a:ext cx="302947" cy="417655"/>
            </a:xfrm>
            <a:custGeom>
              <a:avLst/>
              <a:gdLst/>
              <a:ahLst/>
              <a:cxnLst/>
              <a:rect l="l" t="t" r="r" b="b"/>
              <a:pathLst>
                <a:path w="302947" h="417655" extrusionOk="0">
                  <a:moveTo>
                    <a:pt x="302744" y="201860"/>
                  </a:moveTo>
                  <a:lnTo>
                    <a:pt x="237154" y="679"/>
                  </a:lnTo>
                  <a:lnTo>
                    <a:pt x="679" y="175389"/>
                  </a:lnTo>
                  <a:lnTo>
                    <a:pt x="52739" y="41745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7" name="Google Shape;2027;p92"/>
            <p:cNvSpPr/>
            <p:nvPr/>
          </p:nvSpPr>
          <p:spPr>
            <a:xfrm>
              <a:off x="3923694" y="3124192"/>
              <a:ext cx="805898" cy="685307"/>
            </a:xfrm>
            <a:custGeom>
              <a:avLst/>
              <a:gdLst/>
              <a:ahLst/>
              <a:cxnLst/>
              <a:rect l="l" t="t" r="r" b="b"/>
              <a:pathLst>
                <a:path w="805898" h="685307" extrusionOk="0">
                  <a:moveTo>
                    <a:pt x="679" y="679"/>
                  </a:moveTo>
                  <a:lnTo>
                    <a:pt x="140976" y="687164"/>
                  </a:lnTo>
                  <a:lnTo>
                    <a:pt x="806578" y="15862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8" name="Google Shape;2028;p92"/>
            <p:cNvSpPr/>
            <p:nvPr/>
          </p:nvSpPr>
          <p:spPr>
            <a:xfrm>
              <a:off x="4729593" y="3066544"/>
              <a:ext cx="250005" cy="661777"/>
            </a:xfrm>
            <a:custGeom>
              <a:avLst/>
              <a:gdLst/>
              <a:ahLst/>
              <a:cxnLst/>
              <a:rect l="l" t="t" r="r" b="b"/>
              <a:pathLst>
                <a:path w="250005" h="661777" extrusionOk="0">
                  <a:moveTo>
                    <a:pt x="250684" y="679"/>
                  </a:moveTo>
                  <a:lnTo>
                    <a:pt x="679" y="216272"/>
                  </a:lnTo>
                  <a:lnTo>
                    <a:pt x="107446" y="66245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9" name="Google Shape;2029;p92"/>
            <p:cNvSpPr/>
            <p:nvPr/>
          </p:nvSpPr>
          <p:spPr>
            <a:xfrm>
              <a:off x="4063991" y="3282136"/>
              <a:ext cx="773544" cy="529422"/>
            </a:xfrm>
            <a:custGeom>
              <a:avLst/>
              <a:gdLst/>
              <a:ahLst/>
              <a:cxnLst/>
              <a:rect l="l" t="t" r="r" b="b"/>
              <a:pathLst>
                <a:path w="773544" h="529422" extrusionOk="0">
                  <a:moveTo>
                    <a:pt x="773048" y="446865"/>
                  </a:moveTo>
                  <a:lnTo>
                    <a:pt x="679" y="529219"/>
                  </a:lnTo>
                  <a:lnTo>
                    <a:pt x="666281" y="67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0" name="Google Shape;2030;p92"/>
            <p:cNvSpPr/>
            <p:nvPr/>
          </p:nvSpPr>
          <p:spPr>
            <a:xfrm>
              <a:off x="4063991" y="3728322"/>
              <a:ext cx="773544" cy="150003"/>
            </a:xfrm>
            <a:custGeom>
              <a:avLst/>
              <a:gdLst/>
              <a:ahLst/>
              <a:cxnLst/>
              <a:rect l="l" t="t" r="r" b="b"/>
              <a:pathLst>
                <a:path w="773544" h="150003" extrusionOk="0">
                  <a:moveTo>
                    <a:pt x="483042" y="114211"/>
                  </a:moveTo>
                  <a:lnTo>
                    <a:pt x="773048" y="679"/>
                  </a:lnTo>
                  <a:lnTo>
                    <a:pt x="679" y="83034"/>
                  </a:lnTo>
                  <a:lnTo>
                    <a:pt x="131858" y="149506"/>
                  </a:lnTo>
                  <a:lnTo>
                    <a:pt x="283920" y="140682"/>
                  </a:lnTo>
                  <a:lnTo>
                    <a:pt x="290391" y="144211"/>
                  </a:lnTo>
                  <a:lnTo>
                    <a:pt x="389510" y="132740"/>
                  </a:lnTo>
                  <a:lnTo>
                    <a:pt x="394805" y="128329"/>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1" name="Google Shape;2031;p92"/>
            <p:cNvSpPr/>
            <p:nvPr/>
          </p:nvSpPr>
          <p:spPr>
            <a:xfrm>
              <a:off x="4119287" y="3838618"/>
              <a:ext cx="276476" cy="67648"/>
            </a:xfrm>
            <a:custGeom>
              <a:avLst/>
              <a:gdLst/>
              <a:ahLst/>
              <a:cxnLst/>
              <a:rect l="l" t="t" r="r" b="b"/>
              <a:pathLst>
                <a:path w="276476" h="67648" extrusionOk="0">
                  <a:moveTo>
                    <a:pt x="679" y="679"/>
                  </a:moveTo>
                  <a:lnTo>
                    <a:pt x="10385" y="67151"/>
                  </a:lnTo>
                  <a:lnTo>
                    <a:pt x="277449" y="56268"/>
                  </a:lnTo>
                  <a:lnTo>
                    <a:pt x="228625" y="30385"/>
                  </a:lnTo>
                  <a:lnTo>
                    <a:pt x="76563" y="3920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2" name="Google Shape;2032;p92"/>
            <p:cNvSpPr/>
            <p:nvPr/>
          </p:nvSpPr>
          <p:spPr>
            <a:xfrm>
              <a:off x="4458117" y="3805382"/>
              <a:ext cx="291182" cy="79413"/>
            </a:xfrm>
            <a:custGeom>
              <a:avLst/>
              <a:gdLst/>
              <a:ahLst/>
              <a:cxnLst/>
              <a:rect l="l" t="t" r="r" b="b"/>
              <a:pathLst>
                <a:path w="291182" h="79413" extrusionOk="0">
                  <a:moveTo>
                    <a:pt x="679" y="51268"/>
                  </a:moveTo>
                  <a:lnTo>
                    <a:pt x="28327" y="79504"/>
                  </a:lnTo>
                  <a:lnTo>
                    <a:pt x="292450" y="32444"/>
                  </a:lnTo>
                  <a:lnTo>
                    <a:pt x="181859" y="679"/>
                  </a:lnTo>
                  <a:lnTo>
                    <a:pt x="88916" y="3715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3" name="Google Shape;2033;p92"/>
            <p:cNvSpPr/>
            <p:nvPr/>
          </p:nvSpPr>
          <p:spPr>
            <a:xfrm>
              <a:off x="4128993" y="3894207"/>
              <a:ext cx="267652" cy="332359"/>
            </a:xfrm>
            <a:custGeom>
              <a:avLst/>
              <a:gdLst/>
              <a:ahLst/>
              <a:cxnLst/>
              <a:rect l="l" t="t" r="r" b="b"/>
              <a:pathLst>
                <a:path w="267652" h="332359" extrusionOk="0">
                  <a:moveTo>
                    <a:pt x="679" y="11562"/>
                  </a:moveTo>
                  <a:lnTo>
                    <a:pt x="87446" y="333039"/>
                  </a:lnTo>
                  <a:lnTo>
                    <a:pt x="267743" y="679"/>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4" name="Google Shape;2034;p92"/>
            <p:cNvSpPr/>
            <p:nvPr/>
          </p:nvSpPr>
          <p:spPr>
            <a:xfrm>
              <a:off x="4259289" y="3837147"/>
              <a:ext cx="491186" cy="382360"/>
            </a:xfrm>
            <a:custGeom>
              <a:avLst/>
              <a:gdLst/>
              <a:ahLst/>
              <a:cxnLst/>
              <a:rect l="l" t="t" r="r" b="b"/>
              <a:pathLst>
                <a:path w="491186" h="382360" extrusionOk="0">
                  <a:moveTo>
                    <a:pt x="227154" y="47739"/>
                  </a:moveTo>
                  <a:lnTo>
                    <a:pt x="679" y="384510"/>
                  </a:lnTo>
                  <a:lnTo>
                    <a:pt x="491277" y="679"/>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5" name="Google Shape;2035;p92"/>
            <p:cNvSpPr/>
            <p:nvPr/>
          </p:nvSpPr>
          <p:spPr>
            <a:xfrm>
              <a:off x="4259289" y="3855971"/>
              <a:ext cx="226475" cy="364713"/>
            </a:xfrm>
            <a:custGeom>
              <a:avLst/>
              <a:gdLst/>
              <a:ahLst/>
              <a:cxnLst/>
              <a:rect l="l" t="t" r="r" b="b"/>
              <a:pathLst>
                <a:path w="226475" h="364713" extrusionOk="0">
                  <a:moveTo>
                    <a:pt x="95093" y="16562"/>
                  </a:moveTo>
                  <a:lnTo>
                    <a:pt x="194212" y="5091"/>
                  </a:lnTo>
                  <a:lnTo>
                    <a:pt x="199507" y="679"/>
                  </a:lnTo>
                  <a:lnTo>
                    <a:pt x="227154" y="28915"/>
                  </a:lnTo>
                  <a:lnTo>
                    <a:pt x="679" y="365687"/>
                  </a:lnTo>
                  <a:lnTo>
                    <a:pt x="12150" y="269802"/>
                  </a:lnTo>
                  <a:lnTo>
                    <a:pt x="137447" y="3891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6" name="Google Shape;2036;p92"/>
            <p:cNvSpPr/>
            <p:nvPr/>
          </p:nvSpPr>
          <p:spPr>
            <a:xfrm>
              <a:off x="4091583" y="2274413"/>
              <a:ext cx="176474" cy="170591"/>
            </a:xfrm>
            <a:custGeom>
              <a:avLst/>
              <a:gdLst/>
              <a:ahLst/>
              <a:cxnLst/>
              <a:rect l="l" t="t" r="r" b="b"/>
              <a:pathLst>
                <a:path w="176474" h="170591" extrusionOk="0">
                  <a:moveTo>
                    <a:pt x="176327" y="86619"/>
                  </a:moveTo>
                  <a:cubicBezTo>
                    <a:pt x="176327" y="133240"/>
                    <a:pt x="137349" y="171033"/>
                    <a:pt x="89266" y="171033"/>
                  </a:cubicBezTo>
                  <a:cubicBezTo>
                    <a:pt x="41184" y="171033"/>
                    <a:pt x="2206" y="133240"/>
                    <a:pt x="2206" y="86619"/>
                  </a:cubicBezTo>
                  <a:cubicBezTo>
                    <a:pt x="2206" y="39999"/>
                    <a:pt x="41184" y="2206"/>
                    <a:pt x="89266" y="2206"/>
                  </a:cubicBezTo>
                  <a:cubicBezTo>
                    <a:pt x="137349" y="2206"/>
                    <a:pt x="176327" y="39999"/>
                    <a:pt x="176327" y="86619"/>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7" name="Google Shape;2037;p92"/>
            <p:cNvSpPr/>
            <p:nvPr/>
          </p:nvSpPr>
          <p:spPr>
            <a:xfrm>
              <a:off x="4860031" y="2368052"/>
              <a:ext cx="91178" cy="179415"/>
            </a:xfrm>
            <a:custGeom>
              <a:avLst/>
              <a:gdLst/>
              <a:ahLst/>
              <a:cxnLst/>
              <a:rect l="l" t="t" r="r" b="b"/>
              <a:pathLst>
                <a:path w="91178" h="179415" extrusionOk="0">
                  <a:moveTo>
                    <a:pt x="72050" y="85167"/>
                  </a:moveTo>
                  <a:cubicBezTo>
                    <a:pt x="81803" y="130757"/>
                    <a:pt x="78120" y="170194"/>
                    <a:pt x="63823" y="173252"/>
                  </a:cubicBezTo>
                  <a:cubicBezTo>
                    <a:pt x="49527" y="176311"/>
                    <a:pt x="30031" y="141832"/>
                    <a:pt x="20278" y="96242"/>
                  </a:cubicBezTo>
                  <a:cubicBezTo>
                    <a:pt x="10525" y="50652"/>
                    <a:pt x="14208" y="11215"/>
                    <a:pt x="28505" y="8156"/>
                  </a:cubicBezTo>
                  <a:cubicBezTo>
                    <a:pt x="42801" y="5098"/>
                    <a:pt x="62297" y="39577"/>
                    <a:pt x="72050" y="8516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8" name="Google Shape;2038;p92"/>
            <p:cNvSpPr/>
            <p:nvPr/>
          </p:nvSpPr>
          <p:spPr>
            <a:xfrm>
              <a:off x="4151640" y="2028582"/>
              <a:ext cx="723543" cy="682366"/>
            </a:xfrm>
            <a:custGeom>
              <a:avLst/>
              <a:gdLst/>
              <a:ahLst/>
              <a:cxnLst/>
              <a:rect l="l" t="t" r="r" b="b"/>
              <a:pathLst>
                <a:path w="723543" h="682366" extrusionOk="0">
                  <a:moveTo>
                    <a:pt x="679" y="679"/>
                  </a:moveTo>
                  <a:lnTo>
                    <a:pt x="610985" y="683046"/>
                  </a:lnTo>
                  <a:lnTo>
                    <a:pt x="724223" y="11538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9" name="Google Shape;2039;p92"/>
            <p:cNvSpPr/>
            <p:nvPr/>
          </p:nvSpPr>
          <p:spPr>
            <a:xfrm>
              <a:off x="3897812" y="2732125"/>
              <a:ext cx="864723" cy="250005"/>
            </a:xfrm>
            <a:custGeom>
              <a:avLst/>
              <a:gdLst/>
              <a:ahLst/>
              <a:cxnLst/>
              <a:rect l="l" t="t" r="r" b="b"/>
              <a:pathLst>
                <a:path w="864723" h="250005" extrusionOk="0">
                  <a:moveTo>
                    <a:pt x="228625" y="679"/>
                  </a:moveTo>
                  <a:lnTo>
                    <a:pt x="679" y="78622"/>
                  </a:lnTo>
                  <a:lnTo>
                    <a:pt x="191271" y="157741"/>
                  </a:lnTo>
                  <a:lnTo>
                    <a:pt x="683634" y="250390"/>
                  </a:lnTo>
                  <a:lnTo>
                    <a:pt x="864814" y="96858"/>
                  </a:lnTo>
                  <a:lnTo>
                    <a:pt x="739517" y="28621"/>
                  </a:lnTo>
                  <a:lnTo>
                    <a:pt x="574514" y="65386"/>
                  </a:lnTo>
                  <a:lnTo>
                    <a:pt x="346274" y="65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0" name="Google Shape;2040;p92"/>
            <p:cNvSpPr/>
            <p:nvPr/>
          </p:nvSpPr>
          <p:spPr>
            <a:xfrm>
              <a:off x="4119287" y="3805382"/>
              <a:ext cx="547069" cy="152944"/>
            </a:xfrm>
            <a:custGeom>
              <a:avLst/>
              <a:gdLst/>
              <a:ahLst/>
              <a:cxnLst/>
              <a:rect l="l" t="t" r="r" b="b"/>
              <a:pathLst>
                <a:path w="547069" h="152944" extrusionOk="0">
                  <a:moveTo>
                    <a:pt x="520689" y="679"/>
                  </a:moveTo>
                  <a:lnTo>
                    <a:pt x="548043" y="33915"/>
                  </a:lnTo>
                  <a:lnTo>
                    <a:pt x="343039" y="54798"/>
                  </a:lnTo>
                  <a:lnTo>
                    <a:pt x="241860" y="154800"/>
                  </a:lnTo>
                  <a:lnTo>
                    <a:pt x="277449" y="89504"/>
                  </a:lnTo>
                  <a:lnTo>
                    <a:pt x="237154" y="68328"/>
                  </a:lnTo>
                  <a:lnTo>
                    <a:pt x="10385" y="100387"/>
                  </a:lnTo>
                  <a:lnTo>
                    <a:pt x="679" y="33915"/>
                  </a:lnTo>
                  <a:lnTo>
                    <a:pt x="76563" y="72445"/>
                  </a:lnTo>
                  <a:lnTo>
                    <a:pt x="427747" y="3715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1" name="Google Shape;2041;p92"/>
            <p:cNvSpPr/>
            <p:nvPr/>
          </p:nvSpPr>
          <p:spPr>
            <a:xfrm>
              <a:off x="3776927" y="3056838"/>
              <a:ext cx="97060" cy="670601"/>
            </a:xfrm>
            <a:custGeom>
              <a:avLst/>
              <a:gdLst/>
              <a:ahLst/>
              <a:cxnLst/>
              <a:rect l="l" t="t" r="r" b="b"/>
              <a:pathLst>
                <a:path w="97060" h="670601" extrusionOk="0">
                  <a:moveTo>
                    <a:pt x="679" y="679"/>
                  </a:moveTo>
                  <a:lnTo>
                    <a:pt x="98916" y="449218"/>
                  </a:lnTo>
                  <a:lnTo>
                    <a:pt x="93622" y="672163"/>
                  </a:lnTo>
                  <a:lnTo>
                    <a:pt x="80092" y="666281"/>
                  </a:lnTo>
                  <a:lnTo>
                    <a:pt x="53915" y="556278"/>
                  </a:lnTo>
                  <a:lnTo>
                    <a:pt x="57739" y="47098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2" name="Google Shape;2042;p92"/>
            <p:cNvSpPr/>
            <p:nvPr/>
          </p:nvSpPr>
          <p:spPr>
            <a:xfrm>
              <a:off x="3648689" y="2998013"/>
              <a:ext cx="414714" cy="811780"/>
            </a:xfrm>
            <a:custGeom>
              <a:avLst/>
              <a:gdLst/>
              <a:ahLst/>
              <a:cxnLst/>
              <a:rect l="l" t="t" r="r" b="b"/>
              <a:pathLst>
                <a:path w="414714" h="811780" extrusionOk="0">
                  <a:moveTo>
                    <a:pt x="679" y="679"/>
                  </a:moveTo>
                  <a:lnTo>
                    <a:pt x="275685" y="126858"/>
                  </a:lnTo>
                  <a:lnTo>
                    <a:pt x="415982" y="813343"/>
                  </a:lnTo>
                  <a:lnTo>
                    <a:pt x="178036" y="712164"/>
                  </a:lnTo>
                  <a:lnTo>
                    <a:pt x="34503" y="19421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3" name="Google Shape;2043;p92"/>
            <p:cNvSpPr/>
            <p:nvPr/>
          </p:nvSpPr>
          <p:spPr>
            <a:xfrm>
              <a:off x="3648689" y="2796832"/>
              <a:ext cx="302947" cy="326477"/>
            </a:xfrm>
            <a:custGeom>
              <a:avLst/>
              <a:gdLst/>
              <a:ahLst/>
              <a:cxnLst/>
              <a:rect l="l" t="t" r="r" b="b"/>
              <a:pathLst>
                <a:path w="302947" h="326477" extrusionOk="0">
                  <a:moveTo>
                    <a:pt x="54210" y="679"/>
                  </a:moveTo>
                  <a:lnTo>
                    <a:pt x="305097" y="106564"/>
                  </a:lnTo>
                  <a:lnTo>
                    <a:pt x="275685" y="328039"/>
                  </a:lnTo>
                  <a:lnTo>
                    <a:pt x="679" y="20186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044" name="Google Shape;2044;p92"/>
            <p:cNvGrpSpPr/>
            <p:nvPr/>
          </p:nvGrpSpPr>
          <p:grpSpPr>
            <a:xfrm rot="-2700000">
              <a:off x="5106263" y="2698484"/>
              <a:ext cx="195002" cy="935303"/>
              <a:chOff x="4914008" y="2893305"/>
              <a:chExt cx="195004" cy="935312"/>
            </a:xfrm>
          </p:grpSpPr>
          <p:sp>
            <p:nvSpPr>
              <p:cNvPr id="2045" name="Google Shape;2045;p92"/>
              <p:cNvSpPr/>
              <p:nvPr/>
            </p:nvSpPr>
            <p:spPr>
              <a:xfrm>
                <a:off x="4936950" y="2893305"/>
                <a:ext cx="76472" cy="500010"/>
              </a:xfrm>
              <a:custGeom>
                <a:avLst/>
                <a:gdLst/>
                <a:ahLst/>
                <a:cxnLst/>
                <a:rect l="l" t="t" r="r" b="b"/>
                <a:pathLst>
                  <a:path w="76472" h="500010" extrusionOk="0">
                    <a:moveTo>
                      <a:pt x="679" y="679"/>
                    </a:moveTo>
                    <a:lnTo>
                      <a:pt x="78622" y="474218"/>
                    </a:lnTo>
                    <a:lnTo>
                      <a:pt x="58033" y="50216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6" name="Google Shape;2046;p92"/>
              <p:cNvSpPr/>
              <p:nvPr/>
            </p:nvSpPr>
            <p:spPr>
              <a:xfrm>
                <a:off x="4994304" y="3366844"/>
                <a:ext cx="114708" cy="461773"/>
              </a:xfrm>
              <a:custGeom>
                <a:avLst/>
                <a:gdLst/>
                <a:ahLst/>
                <a:cxnLst/>
                <a:rect l="l" t="t" r="r" b="b"/>
                <a:pathLst>
                  <a:path w="114708" h="461773" extrusionOk="0">
                    <a:moveTo>
                      <a:pt x="115387" y="463924"/>
                    </a:moveTo>
                    <a:lnTo>
                      <a:pt x="21268" y="679"/>
                    </a:lnTo>
                    <a:lnTo>
                      <a:pt x="679" y="2862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7" name="Google Shape;2047;p92"/>
              <p:cNvSpPr/>
              <p:nvPr/>
            </p:nvSpPr>
            <p:spPr>
              <a:xfrm>
                <a:off x="4914008" y="2893305"/>
                <a:ext cx="194121" cy="935312"/>
              </a:xfrm>
              <a:custGeom>
                <a:avLst/>
                <a:gdLst/>
                <a:ahLst/>
                <a:cxnLst/>
                <a:rect l="l" t="t" r="r" b="b"/>
                <a:pathLst>
                  <a:path w="194121" h="935312" extrusionOk="0">
                    <a:moveTo>
                      <a:pt x="679" y="511572"/>
                    </a:moveTo>
                    <a:lnTo>
                      <a:pt x="195683" y="937463"/>
                    </a:lnTo>
                    <a:lnTo>
                      <a:pt x="80975" y="502160"/>
                    </a:lnTo>
                    <a:lnTo>
                      <a:pt x="23621"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8" name="Google Shape;2048;p92"/>
              <p:cNvSpPr/>
              <p:nvPr/>
            </p:nvSpPr>
            <p:spPr>
              <a:xfrm>
                <a:off x="4936950" y="2893305"/>
                <a:ext cx="76472" cy="500010"/>
              </a:xfrm>
              <a:custGeom>
                <a:avLst/>
                <a:gdLst/>
                <a:ahLst/>
                <a:cxnLst/>
                <a:rect l="l" t="t" r="r" b="b"/>
                <a:pathLst>
                  <a:path w="76472" h="500010" extrusionOk="0">
                    <a:moveTo>
                      <a:pt x="679" y="679"/>
                    </a:moveTo>
                    <a:lnTo>
                      <a:pt x="78622" y="474218"/>
                    </a:lnTo>
                    <a:lnTo>
                      <a:pt x="58033" y="50216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9" name="Google Shape;2049;p92"/>
              <p:cNvSpPr/>
              <p:nvPr/>
            </p:nvSpPr>
            <p:spPr>
              <a:xfrm>
                <a:off x="4994304" y="3366844"/>
                <a:ext cx="114708" cy="461773"/>
              </a:xfrm>
              <a:custGeom>
                <a:avLst/>
                <a:gdLst/>
                <a:ahLst/>
                <a:cxnLst/>
                <a:rect l="l" t="t" r="r" b="b"/>
                <a:pathLst>
                  <a:path w="114708" h="461773" extrusionOk="0">
                    <a:moveTo>
                      <a:pt x="115387" y="463924"/>
                    </a:moveTo>
                    <a:lnTo>
                      <a:pt x="21268" y="679"/>
                    </a:lnTo>
                    <a:lnTo>
                      <a:pt x="679" y="2862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0" name="Google Shape;2050;p92"/>
              <p:cNvSpPr/>
              <p:nvPr/>
            </p:nvSpPr>
            <p:spPr>
              <a:xfrm>
                <a:off x="4914008" y="2893305"/>
                <a:ext cx="194121" cy="935312"/>
              </a:xfrm>
              <a:custGeom>
                <a:avLst/>
                <a:gdLst/>
                <a:ahLst/>
                <a:cxnLst/>
                <a:rect l="l" t="t" r="r" b="b"/>
                <a:pathLst>
                  <a:path w="194121" h="935312" extrusionOk="0">
                    <a:moveTo>
                      <a:pt x="679" y="511572"/>
                    </a:moveTo>
                    <a:lnTo>
                      <a:pt x="195683" y="937463"/>
                    </a:lnTo>
                    <a:lnTo>
                      <a:pt x="80975" y="502160"/>
                    </a:lnTo>
                    <a:lnTo>
                      <a:pt x="23621"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1" name="Google Shape;2051;p92"/>
              <p:cNvSpPr/>
              <p:nvPr/>
            </p:nvSpPr>
            <p:spPr>
              <a:xfrm>
                <a:off x="4936950" y="2893305"/>
                <a:ext cx="76472" cy="500010"/>
              </a:xfrm>
              <a:custGeom>
                <a:avLst/>
                <a:gdLst/>
                <a:ahLst/>
                <a:cxnLst/>
                <a:rect l="l" t="t" r="r" b="b"/>
                <a:pathLst>
                  <a:path w="76472" h="500010" extrusionOk="0">
                    <a:moveTo>
                      <a:pt x="679" y="679"/>
                    </a:moveTo>
                    <a:lnTo>
                      <a:pt x="78622" y="474218"/>
                    </a:lnTo>
                    <a:lnTo>
                      <a:pt x="58033" y="50216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2" name="Google Shape;2052;p92"/>
              <p:cNvSpPr/>
              <p:nvPr/>
            </p:nvSpPr>
            <p:spPr>
              <a:xfrm>
                <a:off x="4994304" y="3366844"/>
                <a:ext cx="114708" cy="461773"/>
              </a:xfrm>
              <a:custGeom>
                <a:avLst/>
                <a:gdLst/>
                <a:ahLst/>
                <a:cxnLst/>
                <a:rect l="l" t="t" r="r" b="b"/>
                <a:pathLst>
                  <a:path w="114708" h="461773" extrusionOk="0">
                    <a:moveTo>
                      <a:pt x="115387" y="463924"/>
                    </a:moveTo>
                    <a:lnTo>
                      <a:pt x="21268" y="679"/>
                    </a:lnTo>
                    <a:lnTo>
                      <a:pt x="679" y="2862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3" name="Google Shape;2053;p92"/>
              <p:cNvSpPr/>
              <p:nvPr/>
            </p:nvSpPr>
            <p:spPr>
              <a:xfrm>
                <a:off x="4914008" y="2893305"/>
                <a:ext cx="194121" cy="935312"/>
              </a:xfrm>
              <a:custGeom>
                <a:avLst/>
                <a:gdLst/>
                <a:ahLst/>
                <a:cxnLst/>
                <a:rect l="l" t="t" r="r" b="b"/>
                <a:pathLst>
                  <a:path w="194121" h="935312" extrusionOk="0">
                    <a:moveTo>
                      <a:pt x="679" y="511572"/>
                    </a:moveTo>
                    <a:lnTo>
                      <a:pt x="195683" y="937463"/>
                    </a:lnTo>
                    <a:lnTo>
                      <a:pt x="80975" y="502160"/>
                    </a:lnTo>
                    <a:lnTo>
                      <a:pt x="23621"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054" name="Google Shape;2054;p92"/>
            <p:cNvSpPr/>
            <p:nvPr/>
          </p:nvSpPr>
          <p:spPr>
            <a:xfrm>
              <a:off x="3811927" y="2028582"/>
              <a:ext cx="1061785" cy="682366"/>
            </a:xfrm>
            <a:custGeom>
              <a:avLst/>
              <a:gdLst/>
              <a:ahLst/>
              <a:cxnLst/>
              <a:rect l="l" t="t" r="r" b="b"/>
              <a:pathLst>
                <a:path w="1061785" h="682366" extrusionOk="0">
                  <a:moveTo>
                    <a:pt x="679" y="502160"/>
                  </a:moveTo>
                  <a:lnTo>
                    <a:pt x="340392" y="679"/>
                  </a:lnTo>
                  <a:lnTo>
                    <a:pt x="1063936" y="115387"/>
                  </a:lnTo>
                  <a:lnTo>
                    <a:pt x="950698" y="683046"/>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5" name="Google Shape;2055;p92"/>
            <p:cNvSpPr/>
            <p:nvPr/>
          </p:nvSpPr>
          <p:spPr>
            <a:xfrm>
              <a:off x="4761947" y="2143290"/>
              <a:ext cx="267652" cy="567658"/>
            </a:xfrm>
            <a:custGeom>
              <a:avLst/>
              <a:gdLst/>
              <a:ahLst/>
              <a:cxnLst/>
              <a:rect l="l" t="t" r="r" b="b"/>
              <a:pathLst>
                <a:path w="267652" h="567658" extrusionOk="0">
                  <a:moveTo>
                    <a:pt x="269802" y="529219"/>
                  </a:moveTo>
                  <a:lnTo>
                    <a:pt x="113917" y="679"/>
                  </a:lnTo>
                  <a:lnTo>
                    <a:pt x="679" y="568338"/>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6" name="Google Shape;2056;p92"/>
            <p:cNvSpPr/>
            <p:nvPr/>
          </p:nvSpPr>
          <p:spPr>
            <a:xfrm>
              <a:off x="4151640" y="1991816"/>
              <a:ext cx="723543" cy="150003"/>
            </a:xfrm>
            <a:custGeom>
              <a:avLst/>
              <a:gdLst/>
              <a:ahLst/>
              <a:cxnLst/>
              <a:rect l="l" t="t" r="r" b="b"/>
              <a:pathLst>
                <a:path w="723543" h="150003" extrusionOk="0">
                  <a:moveTo>
                    <a:pt x="175683" y="679"/>
                  </a:moveTo>
                  <a:lnTo>
                    <a:pt x="679" y="37445"/>
                  </a:lnTo>
                  <a:lnTo>
                    <a:pt x="724223" y="15215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7" name="Google Shape;2057;p92"/>
            <p:cNvSpPr/>
            <p:nvPr/>
          </p:nvSpPr>
          <p:spPr>
            <a:xfrm>
              <a:off x="4549295" y="1936227"/>
              <a:ext cx="61765" cy="135296"/>
            </a:xfrm>
            <a:custGeom>
              <a:avLst/>
              <a:gdLst/>
              <a:ahLst/>
              <a:cxnLst/>
              <a:rect l="l" t="t" r="r" b="b"/>
              <a:pathLst>
                <a:path w="61765" h="135296" extrusionOk="0">
                  <a:moveTo>
                    <a:pt x="679" y="679"/>
                  </a:moveTo>
                  <a:lnTo>
                    <a:pt x="63916" y="135388"/>
                  </a:lnTo>
                  <a:lnTo>
                    <a:pt x="32150" y="1265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8" name="Google Shape;2058;p92"/>
            <p:cNvSpPr/>
            <p:nvPr/>
          </p:nvSpPr>
          <p:spPr>
            <a:xfrm>
              <a:off x="4549295" y="1936227"/>
              <a:ext cx="32353" cy="126473"/>
            </a:xfrm>
            <a:custGeom>
              <a:avLst/>
              <a:gdLst/>
              <a:ahLst/>
              <a:cxnLst/>
              <a:rect l="l" t="t" r="r" b="b"/>
              <a:pathLst>
                <a:path w="32353" h="126473" extrusionOk="0">
                  <a:moveTo>
                    <a:pt x="8032" y="119799"/>
                  </a:moveTo>
                  <a:lnTo>
                    <a:pt x="679" y="679"/>
                  </a:lnTo>
                  <a:lnTo>
                    <a:pt x="32150" y="12656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9" name="Google Shape;2059;p92"/>
            <p:cNvSpPr/>
            <p:nvPr/>
          </p:nvSpPr>
          <p:spPr>
            <a:xfrm>
              <a:off x="3897812" y="1852696"/>
              <a:ext cx="176474" cy="332359"/>
            </a:xfrm>
            <a:custGeom>
              <a:avLst/>
              <a:gdLst/>
              <a:ahLst/>
              <a:cxnLst/>
              <a:rect l="l" t="t" r="r" b="b"/>
              <a:pathLst>
                <a:path w="176474" h="332359" extrusionOk="0">
                  <a:moveTo>
                    <a:pt x="158035" y="679"/>
                  </a:moveTo>
                  <a:lnTo>
                    <a:pt x="177153" y="234801"/>
                  </a:lnTo>
                  <a:lnTo>
                    <a:pt x="138035" y="264508"/>
                  </a:lnTo>
                  <a:lnTo>
                    <a:pt x="110975" y="300685"/>
                  </a:lnTo>
                  <a:lnTo>
                    <a:pt x="679" y="33186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0" name="Google Shape;2060;p92"/>
            <p:cNvSpPr/>
            <p:nvPr/>
          </p:nvSpPr>
          <p:spPr>
            <a:xfrm>
              <a:off x="4055168" y="1852696"/>
              <a:ext cx="32353" cy="235298"/>
            </a:xfrm>
            <a:custGeom>
              <a:avLst/>
              <a:gdLst/>
              <a:ahLst/>
              <a:cxnLst/>
              <a:rect l="l" t="t" r="r" b="b"/>
              <a:pathLst>
                <a:path w="32353" h="235298" extrusionOk="0">
                  <a:moveTo>
                    <a:pt x="33915" y="224213"/>
                  </a:moveTo>
                  <a:lnTo>
                    <a:pt x="679" y="679"/>
                  </a:lnTo>
                  <a:lnTo>
                    <a:pt x="19797" y="234801"/>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1" name="Google Shape;2061;p92"/>
            <p:cNvSpPr/>
            <p:nvPr/>
          </p:nvSpPr>
          <p:spPr>
            <a:xfrm>
              <a:off x="3897812" y="2152702"/>
              <a:ext cx="108825" cy="64707"/>
            </a:xfrm>
            <a:custGeom>
              <a:avLst/>
              <a:gdLst/>
              <a:ahLst/>
              <a:cxnLst/>
              <a:rect l="l" t="t" r="r" b="b"/>
              <a:pathLst>
                <a:path w="108825" h="64707" extrusionOk="0">
                  <a:moveTo>
                    <a:pt x="679" y="31856"/>
                  </a:moveTo>
                  <a:lnTo>
                    <a:pt x="22150" y="65386"/>
                  </a:lnTo>
                  <a:lnTo>
                    <a:pt x="49209" y="60092"/>
                  </a:lnTo>
                  <a:lnTo>
                    <a:pt x="110975" y="67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2" name="Google Shape;2062;p92"/>
            <p:cNvSpPr/>
            <p:nvPr/>
          </p:nvSpPr>
          <p:spPr>
            <a:xfrm>
              <a:off x="3734573" y="2028582"/>
              <a:ext cx="417655" cy="464715"/>
            </a:xfrm>
            <a:custGeom>
              <a:avLst/>
              <a:gdLst/>
              <a:ahLst/>
              <a:cxnLst/>
              <a:rect l="l" t="t" r="r" b="b"/>
              <a:pathLst>
                <a:path w="417655" h="464715" extrusionOk="0">
                  <a:moveTo>
                    <a:pt x="417746" y="679"/>
                  </a:moveTo>
                  <a:lnTo>
                    <a:pt x="301273" y="88622"/>
                  </a:lnTo>
                  <a:lnTo>
                    <a:pt x="274214" y="124799"/>
                  </a:lnTo>
                  <a:lnTo>
                    <a:pt x="212448" y="184212"/>
                  </a:lnTo>
                  <a:lnTo>
                    <a:pt x="198918" y="186859"/>
                  </a:lnTo>
                  <a:lnTo>
                    <a:pt x="679" y="46510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3" name="Google Shape;2063;p92"/>
            <p:cNvSpPr/>
            <p:nvPr/>
          </p:nvSpPr>
          <p:spPr>
            <a:xfrm>
              <a:off x="3734573" y="2028582"/>
              <a:ext cx="417655" cy="500010"/>
            </a:xfrm>
            <a:custGeom>
              <a:avLst/>
              <a:gdLst/>
              <a:ahLst/>
              <a:cxnLst/>
              <a:rect l="l" t="t" r="r" b="b"/>
              <a:pathLst>
                <a:path w="417655" h="500010" extrusionOk="0">
                  <a:moveTo>
                    <a:pt x="78034" y="502160"/>
                  </a:moveTo>
                  <a:lnTo>
                    <a:pt x="679" y="465100"/>
                  </a:lnTo>
                  <a:lnTo>
                    <a:pt x="417746"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4" name="Google Shape;2064;p92"/>
            <p:cNvSpPr/>
            <p:nvPr/>
          </p:nvSpPr>
          <p:spPr>
            <a:xfrm>
              <a:off x="3811927" y="2530062"/>
              <a:ext cx="1217671" cy="267652"/>
            </a:xfrm>
            <a:custGeom>
              <a:avLst/>
              <a:gdLst/>
              <a:ahLst/>
              <a:cxnLst/>
              <a:rect l="l" t="t" r="r" b="b"/>
              <a:pathLst>
                <a:path w="1217671" h="267652" extrusionOk="0">
                  <a:moveTo>
                    <a:pt x="679" y="679"/>
                  </a:moveTo>
                  <a:lnTo>
                    <a:pt x="432158" y="208624"/>
                  </a:lnTo>
                  <a:lnTo>
                    <a:pt x="660398" y="267449"/>
                  </a:lnTo>
                  <a:lnTo>
                    <a:pt x="1219821" y="142447"/>
                  </a:lnTo>
                  <a:lnTo>
                    <a:pt x="950698" y="181565"/>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5" name="Google Shape;2065;p92"/>
            <p:cNvSpPr/>
            <p:nvPr/>
          </p:nvSpPr>
          <p:spPr>
            <a:xfrm>
              <a:off x="3702219" y="2732125"/>
              <a:ext cx="976490" cy="308829"/>
            </a:xfrm>
            <a:custGeom>
              <a:avLst/>
              <a:gdLst/>
              <a:ahLst/>
              <a:cxnLst/>
              <a:rect l="l" t="t" r="r" b="b"/>
              <a:pathLst>
                <a:path w="976490" h="308829" extrusionOk="0">
                  <a:moveTo>
                    <a:pt x="679" y="65386"/>
                  </a:moveTo>
                  <a:lnTo>
                    <a:pt x="424217" y="679"/>
                  </a:lnTo>
                  <a:lnTo>
                    <a:pt x="975993" y="308626"/>
                  </a:lnTo>
                  <a:lnTo>
                    <a:pt x="251566" y="17127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6" name="Google Shape;2066;p92"/>
            <p:cNvSpPr/>
            <p:nvPr/>
          </p:nvSpPr>
          <p:spPr>
            <a:xfrm>
              <a:off x="4125757" y="2732125"/>
              <a:ext cx="788251" cy="308829"/>
            </a:xfrm>
            <a:custGeom>
              <a:avLst/>
              <a:gdLst/>
              <a:ahLst/>
              <a:cxnLst/>
              <a:rect l="l" t="t" r="r" b="b"/>
              <a:pathLst>
                <a:path w="788251" h="308829" extrusionOk="0">
                  <a:moveTo>
                    <a:pt x="788930" y="133917"/>
                  </a:moveTo>
                  <a:lnTo>
                    <a:pt x="604515" y="33033"/>
                  </a:lnTo>
                  <a:lnTo>
                    <a:pt x="511572" y="28621"/>
                  </a:lnTo>
                  <a:lnTo>
                    <a:pt x="346568" y="65386"/>
                  </a:lnTo>
                  <a:lnTo>
                    <a:pt x="118329" y="6562"/>
                  </a:lnTo>
                  <a:lnTo>
                    <a:pt x="679" y="679"/>
                  </a:lnTo>
                  <a:lnTo>
                    <a:pt x="552455" y="30862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7" name="Google Shape;2067;p92"/>
            <p:cNvSpPr/>
            <p:nvPr/>
          </p:nvSpPr>
          <p:spPr>
            <a:xfrm>
              <a:off x="3923694" y="2902717"/>
              <a:ext cx="805898" cy="379419"/>
            </a:xfrm>
            <a:custGeom>
              <a:avLst/>
              <a:gdLst/>
              <a:ahLst/>
              <a:cxnLst/>
              <a:rect l="l" t="t" r="r" b="b"/>
              <a:pathLst>
                <a:path w="805898" h="379419" extrusionOk="0">
                  <a:moveTo>
                    <a:pt x="30091" y="679"/>
                  </a:moveTo>
                  <a:lnTo>
                    <a:pt x="679" y="222154"/>
                  </a:lnTo>
                  <a:lnTo>
                    <a:pt x="806578" y="380098"/>
                  </a:lnTo>
                  <a:lnTo>
                    <a:pt x="754518" y="138035"/>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8" name="Google Shape;2068;p92"/>
            <p:cNvSpPr/>
            <p:nvPr/>
          </p:nvSpPr>
          <p:spPr>
            <a:xfrm>
              <a:off x="4677533" y="2865363"/>
              <a:ext cx="302947" cy="417655"/>
            </a:xfrm>
            <a:custGeom>
              <a:avLst/>
              <a:gdLst/>
              <a:ahLst/>
              <a:cxnLst/>
              <a:rect l="l" t="t" r="r" b="b"/>
              <a:pathLst>
                <a:path w="302947" h="417655" extrusionOk="0">
                  <a:moveTo>
                    <a:pt x="302744" y="201860"/>
                  </a:moveTo>
                  <a:lnTo>
                    <a:pt x="237154" y="679"/>
                  </a:lnTo>
                  <a:lnTo>
                    <a:pt x="679" y="175389"/>
                  </a:lnTo>
                  <a:lnTo>
                    <a:pt x="52739" y="41745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9" name="Google Shape;2069;p92"/>
            <p:cNvSpPr/>
            <p:nvPr/>
          </p:nvSpPr>
          <p:spPr>
            <a:xfrm>
              <a:off x="3923694" y="3124192"/>
              <a:ext cx="805898" cy="685307"/>
            </a:xfrm>
            <a:custGeom>
              <a:avLst/>
              <a:gdLst/>
              <a:ahLst/>
              <a:cxnLst/>
              <a:rect l="l" t="t" r="r" b="b"/>
              <a:pathLst>
                <a:path w="805898" h="685307" extrusionOk="0">
                  <a:moveTo>
                    <a:pt x="679" y="679"/>
                  </a:moveTo>
                  <a:lnTo>
                    <a:pt x="140976" y="687164"/>
                  </a:lnTo>
                  <a:lnTo>
                    <a:pt x="806578" y="15862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0" name="Google Shape;2070;p92"/>
            <p:cNvSpPr/>
            <p:nvPr/>
          </p:nvSpPr>
          <p:spPr>
            <a:xfrm>
              <a:off x="4729593" y="3066544"/>
              <a:ext cx="250005" cy="661777"/>
            </a:xfrm>
            <a:custGeom>
              <a:avLst/>
              <a:gdLst/>
              <a:ahLst/>
              <a:cxnLst/>
              <a:rect l="l" t="t" r="r" b="b"/>
              <a:pathLst>
                <a:path w="250005" h="661777" extrusionOk="0">
                  <a:moveTo>
                    <a:pt x="250684" y="679"/>
                  </a:moveTo>
                  <a:lnTo>
                    <a:pt x="679" y="216272"/>
                  </a:lnTo>
                  <a:lnTo>
                    <a:pt x="107446" y="66245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1" name="Google Shape;2071;p92"/>
            <p:cNvSpPr/>
            <p:nvPr/>
          </p:nvSpPr>
          <p:spPr>
            <a:xfrm>
              <a:off x="4063991" y="3282136"/>
              <a:ext cx="773544" cy="529422"/>
            </a:xfrm>
            <a:custGeom>
              <a:avLst/>
              <a:gdLst/>
              <a:ahLst/>
              <a:cxnLst/>
              <a:rect l="l" t="t" r="r" b="b"/>
              <a:pathLst>
                <a:path w="773544" h="529422" extrusionOk="0">
                  <a:moveTo>
                    <a:pt x="773048" y="446865"/>
                  </a:moveTo>
                  <a:lnTo>
                    <a:pt x="679" y="529219"/>
                  </a:lnTo>
                  <a:lnTo>
                    <a:pt x="666281" y="67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2" name="Google Shape;2072;p92"/>
            <p:cNvSpPr/>
            <p:nvPr/>
          </p:nvSpPr>
          <p:spPr>
            <a:xfrm>
              <a:off x="4063991" y="3728322"/>
              <a:ext cx="773544" cy="150003"/>
            </a:xfrm>
            <a:custGeom>
              <a:avLst/>
              <a:gdLst/>
              <a:ahLst/>
              <a:cxnLst/>
              <a:rect l="l" t="t" r="r" b="b"/>
              <a:pathLst>
                <a:path w="773544" h="150003" extrusionOk="0">
                  <a:moveTo>
                    <a:pt x="483042" y="114211"/>
                  </a:moveTo>
                  <a:lnTo>
                    <a:pt x="773048" y="679"/>
                  </a:lnTo>
                  <a:lnTo>
                    <a:pt x="679" y="83034"/>
                  </a:lnTo>
                  <a:lnTo>
                    <a:pt x="131858" y="149506"/>
                  </a:lnTo>
                  <a:lnTo>
                    <a:pt x="283920" y="140682"/>
                  </a:lnTo>
                  <a:lnTo>
                    <a:pt x="290391" y="144211"/>
                  </a:lnTo>
                  <a:lnTo>
                    <a:pt x="389510" y="132740"/>
                  </a:lnTo>
                  <a:lnTo>
                    <a:pt x="394805" y="128329"/>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3" name="Google Shape;2073;p92"/>
            <p:cNvSpPr/>
            <p:nvPr/>
          </p:nvSpPr>
          <p:spPr>
            <a:xfrm>
              <a:off x="4119287" y="3838618"/>
              <a:ext cx="276476" cy="67648"/>
            </a:xfrm>
            <a:custGeom>
              <a:avLst/>
              <a:gdLst/>
              <a:ahLst/>
              <a:cxnLst/>
              <a:rect l="l" t="t" r="r" b="b"/>
              <a:pathLst>
                <a:path w="276476" h="67648" extrusionOk="0">
                  <a:moveTo>
                    <a:pt x="679" y="679"/>
                  </a:moveTo>
                  <a:lnTo>
                    <a:pt x="10385" y="67151"/>
                  </a:lnTo>
                  <a:lnTo>
                    <a:pt x="277449" y="56268"/>
                  </a:lnTo>
                  <a:lnTo>
                    <a:pt x="228625" y="30385"/>
                  </a:lnTo>
                  <a:lnTo>
                    <a:pt x="76563" y="3920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4" name="Google Shape;2074;p92"/>
            <p:cNvSpPr/>
            <p:nvPr/>
          </p:nvSpPr>
          <p:spPr>
            <a:xfrm>
              <a:off x="4458117" y="3805382"/>
              <a:ext cx="291182" cy="79413"/>
            </a:xfrm>
            <a:custGeom>
              <a:avLst/>
              <a:gdLst/>
              <a:ahLst/>
              <a:cxnLst/>
              <a:rect l="l" t="t" r="r" b="b"/>
              <a:pathLst>
                <a:path w="291182" h="79413" extrusionOk="0">
                  <a:moveTo>
                    <a:pt x="679" y="51268"/>
                  </a:moveTo>
                  <a:lnTo>
                    <a:pt x="28327" y="79504"/>
                  </a:lnTo>
                  <a:lnTo>
                    <a:pt x="292450" y="32444"/>
                  </a:lnTo>
                  <a:lnTo>
                    <a:pt x="181859" y="679"/>
                  </a:lnTo>
                  <a:lnTo>
                    <a:pt x="88916" y="3715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5" name="Google Shape;2075;p92"/>
            <p:cNvSpPr/>
            <p:nvPr/>
          </p:nvSpPr>
          <p:spPr>
            <a:xfrm>
              <a:off x="4128993" y="3894207"/>
              <a:ext cx="267652" cy="332359"/>
            </a:xfrm>
            <a:custGeom>
              <a:avLst/>
              <a:gdLst/>
              <a:ahLst/>
              <a:cxnLst/>
              <a:rect l="l" t="t" r="r" b="b"/>
              <a:pathLst>
                <a:path w="267652" h="332359" extrusionOk="0">
                  <a:moveTo>
                    <a:pt x="679" y="11562"/>
                  </a:moveTo>
                  <a:lnTo>
                    <a:pt x="87446" y="333039"/>
                  </a:lnTo>
                  <a:lnTo>
                    <a:pt x="267743" y="679"/>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6" name="Google Shape;2076;p92"/>
            <p:cNvSpPr/>
            <p:nvPr/>
          </p:nvSpPr>
          <p:spPr>
            <a:xfrm>
              <a:off x="4259289" y="3837147"/>
              <a:ext cx="491186" cy="382360"/>
            </a:xfrm>
            <a:custGeom>
              <a:avLst/>
              <a:gdLst/>
              <a:ahLst/>
              <a:cxnLst/>
              <a:rect l="l" t="t" r="r" b="b"/>
              <a:pathLst>
                <a:path w="491186" h="382360" extrusionOk="0">
                  <a:moveTo>
                    <a:pt x="227154" y="47739"/>
                  </a:moveTo>
                  <a:lnTo>
                    <a:pt x="679" y="384510"/>
                  </a:lnTo>
                  <a:lnTo>
                    <a:pt x="491277" y="679"/>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7" name="Google Shape;2077;p92"/>
            <p:cNvSpPr/>
            <p:nvPr/>
          </p:nvSpPr>
          <p:spPr>
            <a:xfrm>
              <a:off x="4259289" y="3855971"/>
              <a:ext cx="226475" cy="364713"/>
            </a:xfrm>
            <a:custGeom>
              <a:avLst/>
              <a:gdLst/>
              <a:ahLst/>
              <a:cxnLst/>
              <a:rect l="l" t="t" r="r" b="b"/>
              <a:pathLst>
                <a:path w="226475" h="364713" extrusionOk="0">
                  <a:moveTo>
                    <a:pt x="95093" y="16562"/>
                  </a:moveTo>
                  <a:lnTo>
                    <a:pt x="194212" y="5091"/>
                  </a:lnTo>
                  <a:lnTo>
                    <a:pt x="199507" y="679"/>
                  </a:lnTo>
                  <a:lnTo>
                    <a:pt x="227154" y="28915"/>
                  </a:lnTo>
                  <a:lnTo>
                    <a:pt x="679" y="365687"/>
                  </a:lnTo>
                  <a:lnTo>
                    <a:pt x="12150" y="269802"/>
                  </a:lnTo>
                  <a:lnTo>
                    <a:pt x="137447" y="3891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8" name="Google Shape;2078;p92"/>
            <p:cNvSpPr/>
            <p:nvPr/>
          </p:nvSpPr>
          <p:spPr>
            <a:xfrm>
              <a:off x="4091583" y="2274413"/>
              <a:ext cx="176474" cy="170591"/>
            </a:xfrm>
            <a:custGeom>
              <a:avLst/>
              <a:gdLst/>
              <a:ahLst/>
              <a:cxnLst/>
              <a:rect l="l" t="t" r="r" b="b"/>
              <a:pathLst>
                <a:path w="176474" h="170591" extrusionOk="0">
                  <a:moveTo>
                    <a:pt x="176327" y="86619"/>
                  </a:moveTo>
                  <a:cubicBezTo>
                    <a:pt x="176327" y="133240"/>
                    <a:pt x="137349" y="171033"/>
                    <a:pt x="89266" y="171033"/>
                  </a:cubicBezTo>
                  <a:cubicBezTo>
                    <a:pt x="41184" y="171033"/>
                    <a:pt x="2206" y="133240"/>
                    <a:pt x="2206" y="86619"/>
                  </a:cubicBezTo>
                  <a:cubicBezTo>
                    <a:pt x="2206" y="39999"/>
                    <a:pt x="41184" y="2206"/>
                    <a:pt x="89266" y="2206"/>
                  </a:cubicBezTo>
                  <a:cubicBezTo>
                    <a:pt x="137349" y="2206"/>
                    <a:pt x="176327" y="39999"/>
                    <a:pt x="176327" y="86619"/>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9" name="Google Shape;2079;p92"/>
            <p:cNvSpPr/>
            <p:nvPr/>
          </p:nvSpPr>
          <p:spPr>
            <a:xfrm>
              <a:off x="4860031" y="2368052"/>
              <a:ext cx="91178" cy="179415"/>
            </a:xfrm>
            <a:custGeom>
              <a:avLst/>
              <a:gdLst/>
              <a:ahLst/>
              <a:cxnLst/>
              <a:rect l="l" t="t" r="r" b="b"/>
              <a:pathLst>
                <a:path w="91178" h="179415" extrusionOk="0">
                  <a:moveTo>
                    <a:pt x="72050" y="85167"/>
                  </a:moveTo>
                  <a:cubicBezTo>
                    <a:pt x="81803" y="130757"/>
                    <a:pt x="78120" y="170194"/>
                    <a:pt x="63823" y="173252"/>
                  </a:cubicBezTo>
                  <a:cubicBezTo>
                    <a:pt x="49527" y="176311"/>
                    <a:pt x="30031" y="141832"/>
                    <a:pt x="20278" y="96242"/>
                  </a:cubicBezTo>
                  <a:cubicBezTo>
                    <a:pt x="10525" y="50652"/>
                    <a:pt x="14208" y="11215"/>
                    <a:pt x="28505" y="8156"/>
                  </a:cubicBezTo>
                  <a:cubicBezTo>
                    <a:pt x="42801" y="5098"/>
                    <a:pt x="62297" y="39577"/>
                    <a:pt x="72050" y="8516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80" name="Google Shape;2080;p92"/>
            <p:cNvSpPr/>
            <p:nvPr/>
          </p:nvSpPr>
          <p:spPr>
            <a:xfrm>
              <a:off x="4151640" y="2028582"/>
              <a:ext cx="723543" cy="682366"/>
            </a:xfrm>
            <a:custGeom>
              <a:avLst/>
              <a:gdLst/>
              <a:ahLst/>
              <a:cxnLst/>
              <a:rect l="l" t="t" r="r" b="b"/>
              <a:pathLst>
                <a:path w="723543" h="682366" extrusionOk="0">
                  <a:moveTo>
                    <a:pt x="679" y="679"/>
                  </a:moveTo>
                  <a:lnTo>
                    <a:pt x="610985" y="683046"/>
                  </a:lnTo>
                  <a:lnTo>
                    <a:pt x="724223" y="11538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81" name="Google Shape;2081;p92"/>
            <p:cNvSpPr/>
            <p:nvPr/>
          </p:nvSpPr>
          <p:spPr>
            <a:xfrm>
              <a:off x="3897812" y="2732125"/>
              <a:ext cx="864723" cy="250005"/>
            </a:xfrm>
            <a:custGeom>
              <a:avLst/>
              <a:gdLst/>
              <a:ahLst/>
              <a:cxnLst/>
              <a:rect l="l" t="t" r="r" b="b"/>
              <a:pathLst>
                <a:path w="864723" h="250005" extrusionOk="0">
                  <a:moveTo>
                    <a:pt x="228625" y="679"/>
                  </a:moveTo>
                  <a:lnTo>
                    <a:pt x="679" y="78622"/>
                  </a:lnTo>
                  <a:lnTo>
                    <a:pt x="191271" y="157741"/>
                  </a:lnTo>
                  <a:lnTo>
                    <a:pt x="683634" y="250390"/>
                  </a:lnTo>
                  <a:lnTo>
                    <a:pt x="864814" y="96858"/>
                  </a:lnTo>
                  <a:lnTo>
                    <a:pt x="739517" y="28621"/>
                  </a:lnTo>
                  <a:lnTo>
                    <a:pt x="574514" y="65386"/>
                  </a:lnTo>
                  <a:lnTo>
                    <a:pt x="346274" y="65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82" name="Google Shape;2082;p92"/>
            <p:cNvSpPr/>
            <p:nvPr/>
          </p:nvSpPr>
          <p:spPr>
            <a:xfrm>
              <a:off x="4119287" y="3805382"/>
              <a:ext cx="547069" cy="152944"/>
            </a:xfrm>
            <a:custGeom>
              <a:avLst/>
              <a:gdLst/>
              <a:ahLst/>
              <a:cxnLst/>
              <a:rect l="l" t="t" r="r" b="b"/>
              <a:pathLst>
                <a:path w="547069" h="152944" extrusionOk="0">
                  <a:moveTo>
                    <a:pt x="520689" y="679"/>
                  </a:moveTo>
                  <a:lnTo>
                    <a:pt x="548043" y="33915"/>
                  </a:lnTo>
                  <a:lnTo>
                    <a:pt x="343039" y="54798"/>
                  </a:lnTo>
                  <a:lnTo>
                    <a:pt x="241860" y="154800"/>
                  </a:lnTo>
                  <a:lnTo>
                    <a:pt x="277449" y="89504"/>
                  </a:lnTo>
                  <a:lnTo>
                    <a:pt x="237154" y="68328"/>
                  </a:lnTo>
                  <a:lnTo>
                    <a:pt x="10385" y="100387"/>
                  </a:lnTo>
                  <a:lnTo>
                    <a:pt x="679" y="33915"/>
                  </a:lnTo>
                  <a:lnTo>
                    <a:pt x="76563" y="72445"/>
                  </a:lnTo>
                  <a:lnTo>
                    <a:pt x="427747" y="3715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083" name="Google Shape;2083;p92"/>
            <p:cNvGrpSpPr/>
            <p:nvPr/>
          </p:nvGrpSpPr>
          <p:grpSpPr>
            <a:xfrm rot="10800000" flipH="1">
              <a:off x="3707984" y="2934568"/>
              <a:ext cx="891194" cy="552952"/>
              <a:chOff x="3716631" y="2564769"/>
              <a:chExt cx="891194" cy="552952"/>
            </a:xfrm>
          </p:grpSpPr>
          <p:sp>
            <p:nvSpPr>
              <p:cNvPr id="2084" name="Google Shape;2084;p92"/>
              <p:cNvSpPr/>
              <p:nvPr/>
            </p:nvSpPr>
            <p:spPr>
              <a:xfrm>
                <a:off x="3716631" y="2564769"/>
                <a:ext cx="891194" cy="552952"/>
              </a:xfrm>
              <a:custGeom>
                <a:avLst/>
                <a:gdLst/>
                <a:ahLst/>
                <a:cxnLst/>
                <a:rect l="l" t="t" r="r" b="b"/>
                <a:pathLst>
                  <a:path w="891194" h="552952" extrusionOk="0">
                    <a:moveTo>
                      <a:pt x="679" y="553631"/>
                    </a:moveTo>
                    <a:lnTo>
                      <a:pt x="443041" y="228037"/>
                    </a:lnTo>
                    <a:lnTo>
                      <a:pt x="890991" y="679"/>
                    </a:lnTo>
                    <a:lnTo>
                      <a:pt x="461865" y="261273"/>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85" name="Google Shape;2085;p92"/>
              <p:cNvSpPr/>
              <p:nvPr/>
            </p:nvSpPr>
            <p:spPr>
              <a:xfrm>
                <a:off x="3716631" y="2825363"/>
                <a:ext cx="597070" cy="291182"/>
              </a:xfrm>
              <a:custGeom>
                <a:avLst/>
                <a:gdLst/>
                <a:ahLst/>
                <a:cxnLst/>
                <a:rect l="l" t="t" r="r" b="b"/>
                <a:pathLst>
                  <a:path w="597070" h="291182" extrusionOk="0">
                    <a:moveTo>
                      <a:pt x="679" y="293038"/>
                    </a:moveTo>
                    <a:lnTo>
                      <a:pt x="597162" y="216566"/>
                    </a:lnTo>
                    <a:lnTo>
                      <a:pt x="461865" y="679"/>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86" name="Google Shape;2086;p92"/>
              <p:cNvSpPr/>
              <p:nvPr/>
            </p:nvSpPr>
            <p:spPr>
              <a:xfrm>
                <a:off x="4177817" y="2564769"/>
                <a:ext cx="429420" cy="476480"/>
              </a:xfrm>
              <a:custGeom>
                <a:avLst/>
                <a:gdLst/>
                <a:ahLst/>
                <a:cxnLst/>
                <a:rect l="l" t="t" r="r" b="b"/>
                <a:pathLst>
                  <a:path w="429420" h="476480" extrusionOk="0">
                    <a:moveTo>
                      <a:pt x="429805" y="679"/>
                    </a:moveTo>
                    <a:lnTo>
                      <a:pt x="135976" y="477159"/>
                    </a:lnTo>
                    <a:lnTo>
                      <a:pt x="679" y="26127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2087" name="Google Shape;2087;p92"/>
          <p:cNvGrpSpPr/>
          <p:nvPr/>
        </p:nvGrpSpPr>
        <p:grpSpPr>
          <a:xfrm>
            <a:off x="2122156" y="2061864"/>
            <a:ext cx="2261028" cy="2369407"/>
            <a:chOff x="5602973" y="1789100"/>
            <a:chExt cx="1841528" cy="1929799"/>
          </a:xfrm>
        </p:grpSpPr>
        <p:grpSp>
          <p:nvGrpSpPr>
            <p:cNvPr id="2088" name="Google Shape;2088;p92"/>
            <p:cNvGrpSpPr/>
            <p:nvPr/>
          </p:nvGrpSpPr>
          <p:grpSpPr>
            <a:xfrm rot="8180713">
              <a:off x="5844298" y="2081327"/>
              <a:ext cx="158507" cy="762661"/>
              <a:chOff x="4694805" y="853289"/>
              <a:chExt cx="158509" cy="762674"/>
            </a:xfrm>
          </p:grpSpPr>
          <p:sp>
            <p:nvSpPr>
              <p:cNvPr id="2089" name="Google Shape;2089;p92"/>
              <p:cNvSpPr/>
              <p:nvPr/>
            </p:nvSpPr>
            <p:spPr>
              <a:xfrm flipH="1">
                <a:off x="4695538" y="853289"/>
                <a:ext cx="157776" cy="762584"/>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0" name="Google Shape;2090;p92"/>
              <p:cNvSpPr/>
              <p:nvPr/>
            </p:nvSpPr>
            <p:spPr>
              <a:xfrm flipH="1">
                <a:off x="4770118" y="853289"/>
                <a:ext cx="64545" cy="408783"/>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1" name="Google Shape;2091;p92"/>
              <p:cNvSpPr/>
              <p:nvPr/>
            </p:nvSpPr>
            <p:spPr>
              <a:xfrm flipH="1">
                <a:off x="4770118" y="853289"/>
                <a:ext cx="64545" cy="408783"/>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2" name="Google Shape;2092;p92"/>
              <p:cNvSpPr/>
              <p:nvPr/>
            </p:nvSpPr>
            <p:spPr>
              <a:xfrm flipH="1">
                <a:off x="4770118" y="853289"/>
                <a:ext cx="64545" cy="408783"/>
              </a:xfrm>
              <a:custGeom>
                <a:avLst/>
                <a:gdLst/>
                <a:ahLst/>
                <a:cxnLst/>
                <a:rect l="l" t="t" r="r" b="b"/>
                <a:pathLst>
                  <a:path w="92537" h="586069" extrusionOk="0">
                    <a:moveTo>
                      <a:pt x="921" y="921"/>
                    </a:moveTo>
                    <a:lnTo>
                      <a:pt x="91745" y="552718"/>
                    </a:lnTo>
                    <a:lnTo>
                      <a:pt x="67754" y="585277"/>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3" name="Google Shape;2093;p92"/>
              <p:cNvSpPr/>
              <p:nvPr/>
            </p:nvSpPr>
            <p:spPr>
              <a:xfrm flipH="1">
                <a:off x="4694805" y="1238257"/>
                <a:ext cx="93231" cy="377706"/>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4" name="Google Shape;2094;p92"/>
              <p:cNvSpPr/>
              <p:nvPr/>
            </p:nvSpPr>
            <p:spPr>
              <a:xfrm flipH="1">
                <a:off x="4694805" y="1238257"/>
                <a:ext cx="93231" cy="377706"/>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5" name="Google Shape;2095;p92"/>
              <p:cNvSpPr/>
              <p:nvPr/>
            </p:nvSpPr>
            <p:spPr>
              <a:xfrm flipH="1">
                <a:off x="4694805" y="1238257"/>
                <a:ext cx="93231" cy="377706"/>
              </a:xfrm>
              <a:custGeom>
                <a:avLst/>
                <a:gdLst/>
                <a:ahLst/>
                <a:cxnLst/>
                <a:rect l="l" t="t" r="r" b="b"/>
                <a:pathLst>
                  <a:path w="133665" h="541514" extrusionOk="0">
                    <a:moveTo>
                      <a:pt x="134586" y="540722"/>
                    </a:moveTo>
                    <a:lnTo>
                      <a:pt x="24912" y="921"/>
                    </a:lnTo>
                    <a:lnTo>
                      <a:pt x="921" y="3348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096" name="Google Shape;2096;p92"/>
            <p:cNvSpPr/>
            <p:nvPr/>
          </p:nvSpPr>
          <p:spPr>
            <a:xfrm flipH="1">
              <a:off x="6254788" y="2504040"/>
              <a:ext cx="793662" cy="251007"/>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7" name="Google Shape;2097;p92"/>
            <p:cNvSpPr/>
            <p:nvPr/>
          </p:nvSpPr>
          <p:spPr>
            <a:xfrm flipH="1">
              <a:off x="6063466" y="2504040"/>
              <a:ext cx="640666" cy="251007"/>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8" name="Google Shape;2098;p92"/>
            <p:cNvSpPr/>
            <p:nvPr/>
          </p:nvSpPr>
          <p:spPr>
            <a:xfrm flipH="1">
              <a:off x="6093885" y="1932088"/>
              <a:ext cx="865378" cy="554607"/>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99" name="Google Shape;2099;p92"/>
            <p:cNvSpPr/>
            <p:nvPr/>
          </p:nvSpPr>
          <p:spPr>
            <a:xfrm flipH="1">
              <a:off x="5967006" y="2025341"/>
              <a:ext cx="219930" cy="461375"/>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0" name="Google Shape;2100;p92"/>
            <p:cNvSpPr/>
            <p:nvPr/>
          </p:nvSpPr>
          <p:spPr>
            <a:xfrm flipH="1">
              <a:off x="6095015" y="1902199"/>
              <a:ext cx="588075" cy="124308"/>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1" name="Google Shape;2101;p92"/>
            <p:cNvSpPr/>
            <p:nvPr/>
          </p:nvSpPr>
          <p:spPr>
            <a:xfrm flipH="1">
              <a:off x="6307221" y="1857007"/>
              <a:ext cx="52592" cy="109965"/>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2" name="Google Shape;2102;p92"/>
            <p:cNvSpPr/>
            <p:nvPr/>
          </p:nvSpPr>
          <p:spPr>
            <a:xfrm flipH="1">
              <a:off x="6333517" y="1857007"/>
              <a:ext cx="26296" cy="102793"/>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3" name="Google Shape;2103;p92"/>
            <p:cNvSpPr/>
            <p:nvPr/>
          </p:nvSpPr>
          <p:spPr>
            <a:xfrm flipH="1">
              <a:off x="6746010" y="1789100"/>
              <a:ext cx="143433" cy="270132"/>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4" name="Google Shape;2104;p92"/>
            <p:cNvSpPr/>
            <p:nvPr/>
          </p:nvSpPr>
          <p:spPr>
            <a:xfrm flipH="1">
              <a:off x="6735222" y="1789100"/>
              <a:ext cx="26296" cy="191243"/>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5" name="Google Shape;2105;p92"/>
            <p:cNvSpPr/>
            <p:nvPr/>
          </p:nvSpPr>
          <p:spPr>
            <a:xfrm flipH="1">
              <a:off x="6798602" y="2032992"/>
              <a:ext cx="90840" cy="52592"/>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6" name="Google Shape;2106;p92"/>
            <p:cNvSpPr/>
            <p:nvPr/>
          </p:nvSpPr>
          <p:spPr>
            <a:xfrm flipH="1">
              <a:off x="6682692" y="1932088"/>
              <a:ext cx="339457" cy="377706"/>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7" name="Google Shape;2107;p92"/>
            <p:cNvSpPr/>
            <p:nvPr/>
          </p:nvSpPr>
          <p:spPr>
            <a:xfrm flipH="1">
              <a:off x="6682692" y="1932088"/>
              <a:ext cx="339457" cy="408783"/>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8" name="Google Shape;2108;p92"/>
            <p:cNvSpPr/>
            <p:nvPr/>
          </p:nvSpPr>
          <p:spPr>
            <a:xfrm flipH="1">
              <a:off x="5967184" y="2339771"/>
              <a:ext cx="992077" cy="217540"/>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9" name="Google Shape;2109;p92"/>
            <p:cNvSpPr/>
            <p:nvPr/>
          </p:nvSpPr>
          <p:spPr>
            <a:xfrm flipH="1">
              <a:off x="6009335" y="2612358"/>
              <a:ext cx="246226" cy="33945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0" name="Google Shape;2110;p92"/>
            <p:cNvSpPr/>
            <p:nvPr/>
          </p:nvSpPr>
          <p:spPr>
            <a:xfrm flipH="1">
              <a:off x="6010043" y="2775910"/>
              <a:ext cx="203196" cy="537873"/>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1" name="Google Shape;2111;p92"/>
            <p:cNvSpPr/>
            <p:nvPr/>
          </p:nvSpPr>
          <p:spPr>
            <a:xfrm flipH="1">
              <a:off x="6125631" y="2951177"/>
              <a:ext cx="628714" cy="430298"/>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2" name="Google Shape;2112;p92"/>
            <p:cNvSpPr/>
            <p:nvPr/>
          </p:nvSpPr>
          <p:spPr>
            <a:xfrm flipH="1">
              <a:off x="6125631" y="3313908"/>
              <a:ext cx="628714" cy="121917"/>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3" name="Google Shape;2113;p92"/>
            <p:cNvSpPr/>
            <p:nvPr/>
          </p:nvSpPr>
          <p:spPr>
            <a:xfrm flipH="1">
              <a:off x="6484681" y="3403575"/>
              <a:ext cx="224711" cy="54983"/>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4" name="Google Shape;2114;p92"/>
            <p:cNvSpPr/>
            <p:nvPr/>
          </p:nvSpPr>
          <p:spPr>
            <a:xfrm flipH="1">
              <a:off x="6197273" y="3376555"/>
              <a:ext cx="236664" cy="64545"/>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5" name="Google Shape;2115;p92"/>
            <p:cNvSpPr/>
            <p:nvPr/>
          </p:nvSpPr>
          <p:spPr>
            <a:xfrm flipH="1">
              <a:off x="6483963" y="3448767"/>
              <a:ext cx="217540" cy="270132"/>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6" name="Google Shape;2116;p92"/>
            <p:cNvSpPr/>
            <p:nvPr/>
          </p:nvSpPr>
          <p:spPr>
            <a:xfrm flipH="1">
              <a:off x="6196354" y="3402379"/>
              <a:ext cx="399221" cy="313161"/>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7" name="Google Shape;2117;p92"/>
            <p:cNvSpPr/>
            <p:nvPr/>
          </p:nvSpPr>
          <p:spPr>
            <a:xfrm flipH="1">
              <a:off x="6411504" y="3417682"/>
              <a:ext cx="184072" cy="296428"/>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8" name="Google Shape;2118;p92"/>
            <p:cNvSpPr/>
            <p:nvPr/>
          </p:nvSpPr>
          <p:spPr>
            <a:xfrm flipH="1">
              <a:off x="6588390" y="2132029"/>
              <a:ext cx="143433" cy="138651"/>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19" name="Google Shape;2119;p92"/>
            <p:cNvSpPr/>
            <p:nvPr/>
          </p:nvSpPr>
          <p:spPr>
            <a:xfrm flipH="1">
              <a:off x="6032997" y="2208158"/>
              <a:ext cx="74107" cy="145823"/>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0" name="Google Shape;2120;p92"/>
            <p:cNvSpPr/>
            <p:nvPr/>
          </p:nvSpPr>
          <p:spPr>
            <a:xfrm flipH="1">
              <a:off x="6095015" y="1932088"/>
              <a:ext cx="588075" cy="554607"/>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1" name="Google Shape;2121;p92"/>
            <p:cNvSpPr/>
            <p:nvPr/>
          </p:nvSpPr>
          <p:spPr>
            <a:xfrm flipH="1">
              <a:off x="6264751" y="3376555"/>
              <a:ext cx="444642" cy="124308"/>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2" name="Google Shape;2122;p92"/>
            <p:cNvSpPr/>
            <p:nvPr/>
          </p:nvSpPr>
          <p:spPr>
            <a:xfrm flipH="1">
              <a:off x="6093885" y="1932088"/>
              <a:ext cx="865378" cy="554607"/>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3" name="Google Shape;2123;p92"/>
            <p:cNvSpPr/>
            <p:nvPr/>
          </p:nvSpPr>
          <p:spPr>
            <a:xfrm flipH="1">
              <a:off x="5967006" y="2025341"/>
              <a:ext cx="219930" cy="461375"/>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4" name="Google Shape;2124;p92"/>
            <p:cNvSpPr/>
            <p:nvPr/>
          </p:nvSpPr>
          <p:spPr>
            <a:xfrm flipH="1">
              <a:off x="6095015" y="1902199"/>
              <a:ext cx="588075" cy="124308"/>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5" name="Google Shape;2125;p92"/>
            <p:cNvSpPr/>
            <p:nvPr/>
          </p:nvSpPr>
          <p:spPr>
            <a:xfrm flipH="1">
              <a:off x="6307221" y="1857007"/>
              <a:ext cx="52592" cy="109965"/>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6" name="Google Shape;2126;p92"/>
            <p:cNvSpPr/>
            <p:nvPr/>
          </p:nvSpPr>
          <p:spPr>
            <a:xfrm flipH="1">
              <a:off x="6333517" y="1857007"/>
              <a:ext cx="26296" cy="102793"/>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7" name="Google Shape;2127;p92"/>
            <p:cNvSpPr/>
            <p:nvPr/>
          </p:nvSpPr>
          <p:spPr>
            <a:xfrm flipH="1">
              <a:off x="6746010" y="1789100"/>
              <a:ext cx="143433" cy="270132"/>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8" name="Google Shape;2128;p92"/>
            <p:cNvSpPr/>
            <p:nvPr/>
          </p:nvSpPr>
          <p:spPr>
            <a:xfrm flipH="1">
              <a:off x="6735222" y="1789100"/>
              <a:ext cx="26296" cy="191243"/>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9" name="Google Shape;2129;p92"/>
            <p:cNvSpPr/>
            <p:nvPr/>
          </p:nvSpPr>
          <p:spPr>
            <a:xfrm flipH="1">
              <a:off x="6798602" y="2032992"/>
              <a:ext cx="90840" cy="52592"/>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0" name="Google Shape;2130;p92"/>
            <p:cNvSpPr/>
            <p:nvPr/>
          </p:nvSpPr>
          <p:spPr>
            <a:xfrm flipH="1">
              <a:off x="6682692" y="1932088"/>
              <a:ext cx="339457" cy="377706"/>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1" name="Google Shape;2131;p92"/>
            <p:cNvSpPr/>
            <p:nvPr/>
          </p:nvSpPr>
          <p:spPr>
            <a:xfrm flipH="1">
              <a:off x="6682692" y="1932088"/>
              <a:ext cx="339457" cy="408783"/>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2" name="Google Shape;2132;p92"/>
            <p:cNvSpPr/>
            <p:nvPr/>
          </p:nvSpPr>
          <p:spPr>
            <a:xfrm flipH="1">
              <a:off x="5967184" y="2339771"/>
              <a:ext cx="992077" cy="217540"/>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3" name="Google Shape;2133;p92"/>
            <p:cNvSpPr/>
            <p:nvPr/>
          </p:nvSpPr>
          <p:spPr>
            <a:xfrm flipH="1">
              <a:off x="6009335" y="2612358"/>
              <a:ext cx="246226" cy="33945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4" name="Google Shape;2134;p92"/>
            <p:cNvSpPr/>
            <p:nvPr/>
          </p:nvSpPr>
          <p:spPr>
            <a:xfrm flipH="1">
              <a:off x="6010043" y="2775910"/>
              <a:ext cx="203196" cy="537873"/>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5" name="Google Shape;2135;p92"/>
            <p:cNvSpPr/>
            <p:nvPr/>
          </p:nvSpPr>
          <p:spPr>
            <a:xfrm flipH="1">
              <a:off x="6125631" y="2951177"/>
              <a:ext cx="628714" cy="430298"/>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6" name="Google Shape;2136;p92"/>
            <p:cNvSpPr/>
            <p:nvPr/>
          </p:nvSpPr>
          <p:spPr>
            <a:xfrm flipH="1">
              <a:off x="6125631" y="3313908"/>
              <a:ext cx="628714" cy="121917"/>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7" name="Google Shape;2137;p92"/>
            <p:cNvSpPr/>
            <p:nvPr/>
          </p:nvSpPr>
          <p:spPr>
            <a:xfrm flipH="1">
              <a:off x="6484681" y="3403575"/>
              <a:ext cx="224711" cy="54983"/>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8" name="Google Shape;2138;p92"/>
            <p:cNvSpPr/>
            <p:nvPr/>
          </p:nvSpPr>
          <p:spPr>
            <a:xfrm flipH="1">
              <a:off x="6197273" y="3376555"/>
              <a:ext cx="236664" cy="64545"/>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9" name="Google Shape;2139;p92"/>
            <p:cNvSpPr/>
            <p:nvPr/>
          </p:nvSpPr>
          <p:spPr>
            <a:xfrm flipH="1">
              <a:off x="6483963" y="3448767"/>
              <a:ext cx="217540" cy="270132"/>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0" name="Google Shape;2140;p92"/>
            <p:cNvSpPr/>
            <p:nvPr/>
          </p:nvSpPr>
          <p:spPr>
            <a:xfrm flipH="1">
              <a:off x="6196354" y="3402379"/>
              <a:ext cx="399221" cy="313161"/>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1" name="Google Shape;2141;p92"/>
            <p:cNvSpPr/>
            <p:nvPr/>
          </p:nvSpPr>
          <p:spPr>
            <a:xfrm flipH="1">
              <a:off x="6411504" y="3417682"/>
              <a:ext cx="184072" cy="296428"/>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2" name="Google Shape;2142;p92"/>
            <p:cNvSpPr/>
            <p:nvPr/>
          </p:nvSpPr>
          <p:spPr>
            <a:xfrm flipH="1">
              <a:off x="6588390" y="2132029"/>
              <a:ext cx="143433" cy="138651"/>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3" name="Google Shape;2143;p92"/>
            <p:cNvSpPr/>
            <p:nvPr/>
          </p:nvSpPr>
          <p:spPr>
            <a:xfrm flipH="1">
              <a:off x="6032997" y="2208158"/>
              <a:ext cx="74107" cy="145823"/>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4" name="Google Shape;2144;p92"/>
            <p:cNvSpPr/>
            <p:nvPr/>
          </p:nvSpPr>
          <p:spPr>
            <a:xfrm flipH="1">
              <a:off x="6095015" y="1932088"/>
              <a:ext cx="588075" cy="554607"/>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5" name="Google Shape;2145;p92"/>
            <p:cNvSpPr/>
            <p:nvPr/>
          </p:nvSpPr>
          <p:spPr>
            <a:xfrm flipH="1">
              <a:off x="6264751" y="3376555"/>
              <a:ext cx="444642" cy="124308"/>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6" name="Google Shape;2146;p92"/>
            <p:cNvSpPr/>
            <p:nvPr/>
          </p:nvSpPr>
          <p:spPr>
            <a:xfrm flipH="1">
              <a:off x="6093885" y="1932088"/>
              <a:ext cx="865378" cy="554607"/>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7" name="Google Shape;2147;p92"/>
            <p:cNvSpPr/>
            <p:nvPr/>
          </p:nvSpPr>
          <p:spPr>
            <a:xfrm flipH="1">
              <a:off x="5967006" y="2025341"/>
              <a:ext cx="219930" cy="461375"/>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8" name="Google Shape;2148;p92"/>
            <p:cNvSpPr/>
            <p:nvPr/>
          </p:nvSpPr>
          <p:spPr>
            <a:xfrm flipH="1">
              <a:off x="6095015" y="1902199"/>
              <a:ext cx="588075" cy="124308"/>
            </a:xfrm>
            <a:custGeom>
              <a:avLst/>
              <a:gdLst/>
              <a:ahLst/>
              <a:cxnLst/>
              <a:rect l="l" t="t" r="r" b="b"/>
              <a:pathLst>
                <a:path w="843118" h="178220" extrusionOk="0">
                  <a:moveTo>
                    <a:pt x="204846" y="921"/>
                  </a:moveTo>
                  <a:lnTo>
                    <a:pt x="921" y="43763"/>
                  </a:lnTo>
                  <a:lnTo>
                    <a:pt x="844039" y="17742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49" name="Google Shape;2149;p92"/>
            <p:cNvSpPr/>
            <p:nvPr/>
          </p:nvSpPr>
          <p:spPr>
            <a:xfrm flipH="1">
              <a:off x="6307221" y="1857007"/>
              <a:ext cx="52592" cy="109965"/>
            </a:xfrm>
            <a:custGeom>
              <a:avLst/>
              <a:gdLst/>
              <a:ahLst/>
              <a:cxnLst/>
              <a:rect l="l" t="t" r="r" b="b"/>
              <a:pathLst>
                <a:path w="75400" h="157656" extrusionOk="0">
                  <a:moveTo>
                    <a:pt x="921" y="921"/>
                  </a:moveTo>
                  <a:lnTo>
                    <a:pt x="74608" y="157892"/>
                  </a:lnTo>
                  <a:lnTo>
                    <a:pt x="37593" y="147610"/>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0" name="Google Shape;2150;p92"/>
            <p:cNvSpPr/>
            <p:nvPr/>
          </p:nvSpPr>
          <p:spPr>
            <a:xfrm flipH="1">
              <a:off x="6333517" y="1857007"/>
              <a:ext cx="26296" cy="102793"/>
            </a:xfrm>
            <a:custGeom>
              <a:avLst/>
              <a:gdLst/>
              <a:ahLst/>
              <a:cxnLst/>
              <a:rect l="l" t="t" r="r" b="b"/>
              <a:pathLst>
                <a:path w="37700" h="147374" extrusionOk="0">
                  <a:moveTo>
                    <a:pt x="9489" y="139727"/>
                  </a:moveTo>
                  <a:lnTo>
                    <a:pt x="921" y="921"/>
                  </a:lnTo>
                  <a:lnTo>
                    <a:pt x="37593" y="147610"/>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1" name="Google Shape;2151;p92"/>
            <p:cNvSpPr/>
            <p:nvPr/>
          </p:nvSpPr>
          <p:spPr>
            <a:xfrm flipH="1">
              <a:off x="6746010" y="1789100"/>
              <a:ext cx="143433" cy="270132"/>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2" name="Google Shape;2152;p92"/>
            <p:cNvSpPr/>
            <p:nvPr/>
          </p:nvSpPr>
          <p:spPr>
            <a:xfrm flipH="1">
              <a:off x="6735222" y="1789100"/>
              <a:ext cx="26296" cy="191243"/>
            </a:xfrm>
            <a:custGeom>
              <a:avLst/>
              <a:gdLst/>
              <a:ahLst/>
              <a:cxnLst/>
              <a:rect l="l" t="t" r="r" b="b"/>
              <a:pathLst>
                <a:path w="37700" h="274184" extrusionOk="0">
                  <a:moveTo>
                    <a:pt x="39650" y="261397"/>
                  </a:moveTo>
                  <a:lnTo>
                    <a:pt x="921" y="921"/>
                  </a:lnTo>
                  <a:lnTo>
                    <a:pt x="23199" y="273735"/>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3" name="Google Shape;2153;p92"/>
            <p:cNvSpPr/>
            <p:nvPr/>
          </p:nvSpPr>
          <p:spPr>
            <a:xfrm flipH="1">
              <a:off x="6798602" y="2032992"/>
              <a:ext cx="90840" cy="52592"/>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4" name="Google Shape;2154;p92"/>
            <p:cNvSpPr/>
            <p:nvPr/>
          </p:nvSpPr>
          <p:spPr>
            <a:xfrm flipH="1">
              <a:off x="6682692" y="1932088"/>
              <a:ext cx="339457" cy="377706"/>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FF910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5" name="Google Shape;2155;p92"/>
            <p:cNvSpPr/>
            <p:nvPr/>
          </p:nvSpPr>
          <p:spPr>
            <a:xfrm flipH="1">
              <a:off x="6682692" y="1932088"/>
              <a:ext cx="339457" cy="408783"/>
            </a:xfrm>
            <a:custGeom>
              <a:avLst/>
              <a:gdLst/>
              <a:ahLst/>
              <a:cxnLst/>
              <a:rect l="l" t="t" r="r" b="b"/>
              <a:pathLst>
                <a:path w="486677" h="586069" extrusionOk="0">
                  <a:moveTo>
                    <a:pt x="91059" y="585277"/>
                  </a:moveTo>
                  <a:lnTo>
                    <a:pt x="921" y="542093"/>
                  </a:lnTo>
                  <a:lnTo>
                    <a:pt x="48691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6" name="Google Shape;2156;p92"/>
            <p:cNvSpPr/>
            <p:nvPr/>
          </p:nvSpPr>
          <p:spPr>
            <a:xfrm flipH="1">
              <a:off x="5967184" y="2339771"/>
              <a:ext cx="992077" cy="217540"/>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7" name="Google Shape;2157;p92"/>
            <p:cNvSpPr/>
            <p:nvPr/>
          </p:nvSpPr>
          <p:spPr>
            <a:xfrm flipH="1">
              <a:off x="6009335" y="2612358"/>
              <a:ext cx="246226" cy="33945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8" name="Google Shape;2158;p92"/>
            <p:cNvSpPr/>
            <p:nvPr/>
          </p:nvSpPr>
          <p:spPr>
            <a:xfrm flipH="1">
              <a:off x="6010043" y="2775910"/>
              <a:ext cx="203196" cy="537873"/>
            </a:xfrm>
            <a:custGeom>
              <a:avLst/>
              <a:gdLst/>
              <a:ahLst/>
              <a:cxnLst/>
              <a:rect l="l" t="t" r="r" b="b"/>
              <a:pathLst>
                <a:path w="291321" h="771144" extrusionOk="0">
                  <a:moveTo>
                    <a:pt x="292242" y="921"/>
                  </a:moveTo>
                  <a:lnTo>
                    <a:pt x="921" y="252143"/>
                  </a:lnTo>
                  <a:lnTo>
                    <a:pt x="125332" y="77206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59" name="Google Shape;2159;p92"/>
            <p:cNvSpPr/>
            <p:nvPr/>
          </p:nvSpPr>
          <p:spPr>
            <a:xfrm flipH="1">
              <a:off x="6125631" y="2951177"/>
              <a:ext cx="628714" cy="430298"/>
            </a:xfrm>
            <a:custGeom>
              <a:avLst/>
              <a:gdLst/>
              <a:ahLst/>
              <a:cxnLst/>
              <a:rect l="l" t="t" r="r" b="b"/>
              <a:pathLst>
                <a:path w="901382" h="616915" extrusionOk="0">
                  <a:moveTo>
                    <a:pt x="900933" y="520844"/>
                  </a:moveTo>
                  <a:lnTo>
                    <a:pt x="921" y="616809"/>
                  </a:lnTo>
                  <a:lnTo>
                    <a:pt x="776521" y="92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0" name="Google Shape;2160;p92"/>
            <p:cNvSpPr/>
            <p:nvPr/>
          </p:nvSpPr>
          <p:spPr>
            <a:xfrm flipH="1">
              <a:off x="6125631" y="3313908"/>
              <a:ext cx="628714" cy="121917"/>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1" name="Google Shape;2161;p92"/>
            <p:cNvSpPr/>
            <p:nvPr/>
          </p:nvSpPr>
          <p:spPr>
            <a:xfrm flipH="1">
              <a:off x="6484681" y="3403575"/>
              <a:ext cx="224711" cy="54983"/>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2" name="Google Shape;2162;p92"/>
            <p:cNvSpPr/>
            <p:nvPr/>
          </p:nvSpPr>
          <p:spPr>
            <a:xfrm flipH="1">
              <a:off x="6197273" y="3376555"/>
              <a:ext cx="236664" cy="64545"/>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3" name="Google Shape;2163;p92"/>
            <p:cNvSpPr/>
            <p:nvPr/>
          </p:nvSpPr>
          <p:spPr>
            <a:xfrm flipH="1">
              <a:off x="6483963" y="3448767"/>
              <a:ext cx="217540" cy="270132"/>
            </a:xfrm>
            <a:custGeom>
              <a:avLst/>
              <a:gdLst/>
              <a:ahLst/>
              <a:cxnLst/>
              <a:rect l="l" t="t" r="r" b="b"/>
              <a:pathLst>
                <a:path w="311885" h="387286" extrusionOk="0">
                  <a:moveTo>
                    <a:pt x="921" y="13602"/>
                  </a:moveTo>
                  <a:lnTo>
                    <a:pt x="102027" y="388207"/>
                  </a:lnTo>
                  <a:lnTo>
                    <a:pt x="312121"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4" name="Google Shape;2164;p92"/>
            <p:cNvSpPr/>
            <p:nvPr/>
          </p:nvSpPr>
          <p:spPr>
            <a:xfrm flipH="1">
              <a:off x="6196354" y="3402379"/>
              <a:ext cx="399221" cy="313161"/>
            </a:xfrm>
            <a:custGeom>
              <a:avLst/>
              <a:gdLst/>
              <a:ahLst/>
              <a:cxnLst/>
              <a:rect l="l" t="t" r="r" b="b"/>
              <a:pathLst>
                <a:path w="572360" h="448977" extrusionOk="0">
                  <a:moveTo>
                    <a:pt x="264824" y="55758"/>
                  </a:moveTo>
                  <a:lnTo>
                    <a:pt x="921" y="448185"/>
                  </a:lnTo>
                  <a:lnTo>
                    <a:pt x="572596"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5" name="Google Shape;2165;p92"/>
            <p:cNvSpPr/>
            <p:nvPr/>
          </p:nvSpPr>
          <p:spPr>
            <a:xfrm flipH="1">
              <a:off x="6411504" y="3417682"/>
              <a:ext cx="184072" cy="296428"/>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6" name="Google Shape;2166;p92"/>
            <p:cNvSpPr/>
            <p:nvPr/>
          </p:nvSpPr>
          <p:spPr>
            <a:xfrm flipH="1">
              <a:off x="6588390" y="2132029"/>
              <a:ext cx="143433" cy="138651"/>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7" name="Google Shape;2167;p92"/>
            <p:cNvSpPr/>
            <p:nvPr/>
          </p:nvSpPr>
          <p:spPr>
            <a:xfrm flipH="1">
              <a:off x="6032997" y="2208158"/>
              <a:ext cx="74107" cy="145823"/>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8" name="Google Shape;2168;p92"/>
            <p:cNvSpPr/>
            <p:nvPr/>
          </p:nvSpPr>
          <p:spPr>
            <a:xfrm flipH="1">
              <a:off x="6095015" y="1932088"/>
              <a:ext cx="588075" cy="554607"/>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9" name="Google Shape;2169;p92"/>
            <p:cNvSpPr/>
            <p:nvPr/>
          </p:nvSpPr>
          <p:spPr>
            <a:xfrm flipH="1">
              <a:off x="6264751" y="3376555"/>
              <a:ext cx="444642" cy="124308"/>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0" name="Google Shape;2170;p92"/>
            <p:cNvSpPr/>
            <p:nvPr/>
          </p:nvSpPr>
          <p:spPr>
            <a:xfrm flipH="1">
              <a:off x="6213390" y="2642724"/>
              <a:ext cx="655010" cy="308380"/>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1" name="Google Shape;2171;p92"/>
            <p:cNvSpPr/>
            <p:nvPr/>
          </p:nvSpPr>
          <p:spPr>
            <a:xfrm flipH="1">
              <a:off x="6213390" y="2822775"/>
              <a:ext cx="655010" cy="556998"/>
            </a:xfrm>
            <a:custGeom>
              <a:avLst/>
              <a:gdLst/>
              <a:ahLst/>
              <a:cxnLst/>
              <a:rect l="l" t="t" r="r" b="b"/>
              <a:pathLst>
                <a:path w="939082" h="798563" extrusionOk="0">
                  <a:moveTo>
                    <a:pt x="921" y="921"/>
                  </a:moveTo>
                  <a:lnTo>
                    <a:pt x="164404" y="800855"/>
                  </a:lnTo>
                  <a:lnTo>
                    <a:pt x="940004" y="184968"/>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2" name="Google Shape;2172;p92"/>
            <p:cNvSpPr/>
            <p:nvPr/>
          </p:nvSpPr>
          <p:spPr>
            <a:xfrm flipH="1">
              <a:off x="6843352" y="2556645"/>
              <a:ext cx="248617" cy="265351"/>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3" name="Google Shape;2173;p92"/>
            <p:cNvSpPr/>
            <p:nvPr/>
          </p:nvSpPr>
          <p:spPr>
            <a:xfrm flipH="1">
              <a:off x="6754902" y="2720196"/>
              <a:ext cx="337067" cy="659791"/>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174" name="Google Shape;2174;p92"/>
            <p:cNvGrpSpPr/>
            <p:nvPr/>
          </p:nvGrpSpPr>
          <p:grpSpPr>
            <a:xfrm rot="-9107077">
              <a:off x="7018168" y="1908292"/>
              <a:ext cx="239104" cy="852116"/>
              <a:chOff x="5730144" y="925262"/>
              <a:chExt cx="239097" cy="852093"/>
            </a:xfrm>
          </p:grpSpPr>
          <p:sp>
            <p:nvSpPr>
              <p:cNvPr id="2175" name="Google Shape;2175;p92"/>
              <p:cNvSpPr/>
              <p:nvPr/>
            </p:nvSpPr>
            <p:spPr>
              <a:xfrm flipH="1">
                <a:off x="5730144" y="925262"/>
                <a:ext cx="54983" cy="851035"/>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6" name="Google Shape;2176;p92"/>
              <p:cNvSpPr/>
              <p:nvPr/>
            </p:nvSpPr>
            <p:spPr>
              <a:xfrm flipH="1">
                <a:off x="5749311" y="1368572"/>
                <a:ext cx="219930" cy="408783"/>
              </a:xfrm>
              <a:custGeom>
                <a:avLst/>
                <a:gdLst/>
                <a:ahLst/>
                <a:cxnLst/>
                <a:rect l="l" t="t" r="r" b="b"/>
                <a:pathLst>
                  <a:path w="315312" h="586069" extrusionOk="0">
                    <a:moveTo>
                      <a:pt x="316234" y="585963"/>
                    </a:moveTo>
                    <a:lnTo>
                      <a:pt x="921" y="14630"/>
                    </a:lnTo>
                    <a:lnTo>
                      <a:pt x="297383" y="921"/>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7" name="Google Shape;2177;p92"/>
              <p:cNvSpPr/>
              <p:nvPr/>
            </p:nvSpPr>
            <p:spPr>
              <a:xfrm flipH="1">
                <a:off x="5761264" y="925262"/>
                <a:ext cx="207977" cy="451813"/>
              </a:xfrm>
              <a:custGeom>
                <a:avLst/>
                <a:gdLst/>
                <a:ahLst/>
                <a:cxnLst/>
                <a:rect l="l" t="t" r="r" b="b"/>
                <a:pathLst>
                  <a:path w="298175" h="647761" extrusionOk="0">
                    <a:moveTo>
                      <a:pt x="264824" y="921"/>
                    </a:moveTo>
                    <a:lnTo>
                      <a:pt x="921" y="650054"/>
                    </a:lnTo>
                    <a:lnTo>
                      <a:pt x="297383" y="636344"/>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178" name="Google Shape;2178;p92"/>
            <p:cNvSpPr/>
            <p:nvPr/>
          </p:nvSpPr>
          <p:spPr>
            <a:xfrm flipH="1">
              <a:off x="6186621" y="2504040"/>
              <a:ext cx="702821" cy="203196"/>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A64E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2179" name="Google Shape;2179;p92"/>
          <p:cNvGrpSpPr/>
          <p:nvPr/>
        </p:nvGrpSpPr>
        <p:grpSpPr>
          <a:xfrm>
            <a:off x="4749712" y="1930428"/>
            <a:ext cx="4008000" cy="1405855"/>
            <a:chOff x="4749712" y="2108114"/>
            <a:chExt cx="4008000" cy="1405855"/>
          </a:xfrm>
        </p:grpSpPr>
        <p:sp>
          <p:nvSpPr>
            <p:cNvPr id="2180" name="Google Shape;2180;p92"/>
            <p:cNvSpPr txBox="1"/>
            <p:nvPr/>
          </p:nvSpPr>
          <p:spPr>
            <a:xfrm>
              <a:off x="4749712" y="2108114"/>
              <a:ext cx="3506100" cy="523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2800"/>
                <a:buFont typeface="Arial"/>
                <a:buNone/>
              </a:pPr>
              <a:r>
                <a:rPr lang="en" sz="2800" b="1" dirty="0">
                  <a:solidFill>
                    <a:schemeClr val="accent1"/>
                  </a:solidFill>
                  <a:latin typeface="Google Sans"/>
                  <a:ea typeface="Google Sans"/>
                  <a:cs typeface="Google Sans"/>
                  <a:sym typeface="Google Sans"/>
                </a:rPr>
                <a:t>Create</a:t>
              </a:r>
              <a:r>
                <a:rPr lang="en" sz="2800" b="1" i="0" u="none" strike="noStrike" cap="none" dirty="0">
                  <a:solidFill>
                    <a:schemeClr val="accent1"/>
                  </a:solidFill>
                  <a:latin typeface="Google Sans"/>
                  <a:ea typeface="Google Sans"/>
                  <a:cs typeface="Google Sans"/>
                  <a:sym typeface="Google Sans"/>
                </a:rPr>
                <a:t> a description</a:t>
              </a:r>
              <a:endParaRPr dirty="0">
                <a:latin typeface="Google Sans"/>
                <a:ea typeface="Google Sans"/>
                <a:cs typeface="Google Sans"/>
                <a:sym typeface="Google Sans"/>
              </a:endParaRPr>
            </a:p>
          </p:txBody>
        </p:sp>
        <p:sp>
          <p:nvSpPr>
            <p:cNvPr id="2181" name="Google Shape;2181;p92"/>
            <p:cNvSpPr txBox="1"/>
            <p:nvPr/>
          </p:nvSpPr>
          <p:spPr>
            <a:xfrm>
              <a:off x="4749712" y="2590569"/>
              <a:ext cx="4008000" cy="923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2160"/>
                <a:buFont typeface="Arial"/>
                <a:buNone/>
              </a:pPr>
              <a:endParaRPr>
                <a:latin typeface="Google Sans"/>
                <a:ea typeface="Google Sans"/>
                <a:cs typeface="Google Sans"/>
                <a:sym typeface="Google Sans"/>
              </a:endParaRPr>
            </a:p>
          </p:txBody>
        </p:sp>
      </p:grpSp>
      <p:sp>
        <p:nvSpPr>
          <p:cNvPr id="2182" name="Google Shape;2182;p92"/>
          <p:cNvSpPr/>
          <p:nvPr/>
        </p:nvSpPr>
        <p:spPr>
          <a:xfrm rot="10800000">
            <a:off x="777869" y="505754"/>
            <a:ext cx="1984513" cy="661994"/>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solidFill>
            <a:schemeClr val="lt1"/>
          </a:solid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83" name="Google Shape;2183;p92"/>
          <p:cNvSpPr/>
          <p:nvPr/>
        </p:nvSpPr>
        <p:spPr>
          <a:xfrm rot="10800000" flipH="1">
            <a:off x="1336260" y="1244667"/>
            <a:ext cx="1984513" cy="661994"/>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solidFill>
            <a:schemeClr val="lt1"/>
          </a:solid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 name="TextBox 1">
            <a:extLst>
              <a:ext uri="{FF2B5EF4-FFF2-40B4-BE49-F238E27FC236}">
                <a16:creationId xmlns:a16="http://schemas.microsoft.com/office/drawing/2014/main" id="{5219147C-0EE8-4D4F-96E6-5DD1677846E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30" name="Google Shape;130;p27"/>
          <p:cNvPicPr preferRelativeResize="0"/>
          <p:nvPr/>
        </p:nvPicPr>
        <p:blipFill rotWithShape="1">
          <a:blip r:embed="rId4">
            <a:alphaModFix/>
          </a:blip>
          <a:srcRect b="26062"/>
          <a:stretch/>
        </p:blipFill>
        <p:spPr>
          <a:xfrm>
            <a:off x="1327571" y="1249684"/>
            <a:ext cx="6488858" cy="3198443"/>
          </a:xfrm>
          <a:prstGeom prst="rect">
            <a:avLst/>
          </a:prstGeom>
          <a:noFill/>
          <a:ln w="12700">
            <a:solidFill>
              <a:srgbClr val="002060"/>
            </a:solidFill>
          </a:ln>
        </p:spPr>
      </p:pic>
      <p:sp>
        <p:nvSpPr>
          <p:cNvPr id="131" name="Google Shape;131;p27"/>
          <p:cNvSpPr/>
          <p:nvPr/>
        </p:nvSpPr>
        <p:spPr>
          <a:xfrm>
            <a:off x="2634394" y="2267109"/>
            <a:ext cx="4830027" cy="858369"/>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2" name="Google Shape;132;p27"/>
          <p:cNvCxnSpPr>
            <a:cxnSpLocks/>
          </p:cNvCxnSpPr>
          <p:nvPr/>
        </p:nvCxnSpPr>
        <p:spPr>
          <a:xfrm>
            <a:off x="335194" y="2571750"/>
            <a:ext cx="2299200" cy="20700"/>
          </a:xfrm>
          <a:prstGeom prst="straightConnector1">
            <a:avLst/>
          </a:prstGeom>
          <a:noFill/>
          <a:ln w="76200" cap="flat" cmpd="sng">
            <a:solidFill>
              <a:schemeClr val="accent6"/>
            </a:solidFill>
            <a:prstDash val="solid"/>
            <a:round/>
            <a:headEnd type="none" w="med" len="med"/>
            <a:tailEnd type="triangle" w="med" len="med"/>
          </a:ln>
        </p:spPr>
      </p:cxnSp>
      <p:sp>
        <p:nvSpPr>
          <p:cNvPr id="12" name="Google Shape;121;p26">
            <a:extLst>
              <a:ext uri="{FF2B5EF4-FFF2-40B4-BE49-F238E27FC236}">
                <a16:creationId xmlns:a16="http://schemas.microsoft.com/office/drawing/2014/main" id="{E6CEB26A-C565-46E9-9BC8-6A801C4E2B91}"/>
              </a:ext>
            </a:extLst>
          </p:cNvPr>
          <p:cNvSpPr txBox="1">
            <a:spLocks/>
          </p:cNvSpPr>
          <p:nvPr/>
        </p:nvSpPr>
        <p:spPr>
          <a:xfrm>
            <a:off x="0" y="411432"/>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dirty="0">
                <a:latin typeface="Open Sans" panose="020B0606030504020204" pitchFamily="34" charset="0"/>
                <a:ea typeface="Open Sans" panose="020B0606030504020204" pitchFamily="34" charset="0"/>
                <a:cs typeface="Open Sans" panose="020B0606030504020204" pitchFamily="34" charset="0"/>
                <a:sym typeface="Average"/>
              </a:rPr>
              <a:t>Inbox</a:t>
            </a:r>
            <a:r>
              <a:rPr lang="en-US" dirty="0">
                <a:latin typeface="Open Sans" panose="020B0606030504020204" pitchFamily="34" charset="0"/>
                <a:ea typeface="Open Sans" panose="020B0606030504020204" pitchFamily="34" charset="0"/>
                <a:cs typeface="Open Sans" panose="020B0606030504020204" pitchFamily="34" charset="0"/>
                <a:sym typeface="Average"/>
              </a:rPr>
              <a:t> - your email’s </a:t>
            </a:r>
            <a:r>
              <a:rPr lang="en-US" dirty="0" err="1">
                <a:latin typeface="Open Sans" panose="020B0606030504020204" pitchFamily="34" charset="0"/>
                <a:ea typeface="Open Sans" panose="020B0606030504020204" pitchFamily="34" charset="0"/>
                <a:cs typeface="Open Sans" panose="020B0606030504020204" pitchFamily="34" charset="0"/>
                <a:sym typeface="Average"/>
              </a:rPr>
              <a:t>homescreen</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2187"/>
        <p:cNvGrpSpPr/>
        <p:nvPr/>
      </p:nvGrpSpPr>
      <p:grpSpPr>
        <a:xfrm>
          <a:off x="0" y="0"/>
          <a:ext cx="0" cy="0"/>
          <a:chOff x="0" y="0"/>
          <a:chExt cx="0" cy="0"/>
        </a:xfrm>
      </p:grpSpPr>
      <p:grpSp>
        <p:nvGrpSpPr>
          <p:cNvPr id="2188" name="Google Shape;2188;p93"/>
          <p:cNvGrpSpPr/>
          <p:nvPr/>
        </p:nvGrpSpPr>
        <p:grpSpPr>
          <a:xfrm>
            <a:off x="5113245" y="917419"/>
            <a:ext cx="1886555" cy="3754799"/>
            <a:chOff x="5113245" y="922001"/>
            <a:chExt cx="1886555" cy="3754799"/>
          </a:xfrm>
        </p:grpSpPr>
        <p:sp>
          <p:nvSpPr>
            <p:cNvPr id="2189" name="Google Shape;2189;p93"/>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90" name="Google Shape;2190;p93"/>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I hate school dances. #notgoing</a:t>
              </a:r>
              <a:endParaRPr sz="800" i="0" u="none" strike="noStrike" cap="none">
                <a:solidFill>
                  <a:schemeClr val="dk2"/>
                </a:solidFill>
                <a:latin typeface="Google Sans"/>
                <a:ea typeface="Google Sans"/>
                <a:cs typeface="Google Sans"/>
                <a:sym typeface="Google Sans"/>
              </a:endParaRPr>
            </a:p>
          </p:txBody>
        </p:sp>
        <p:sp>
          <p:nvSpPr>
            <p:cNvPr id="2191" name="Google Shape;2191;p93"/>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92" name="Google Shape;2192;p93"/>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Fishing this saturday with my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dad at</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Penny Pack Park! Gonna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be awesome</a:t>
              </a:r>
              <a:endParaRPr sz="800">
                <a:latin typeface="Google Sans"/>
                <a:ea typeface="Google Sans"/>
                <a:cs typeface="Google Sans"/>
                <a:sym typeface="Google Sans"/>
              </a:endParaRPr>
            </a:p>
          </p:txBody>
        </p:sp>
        <p:sp>
          <p:nvSpPr>
            <p:cNvPr id="2193" name="Google Shape;2193;p93"/>
            <p:cNvSpPr/>
            <p:nvPr/>
          </p:nvSpPr>
          <p:spPr>
            <a:xfrm>
              <a:off x="5113245" y="4225300"/>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94" name="Google Shape;2194;p93"/>
            <p:cNvSpPr txBox="1"/>
            <p:nvPr/>
          </p:nvSpPr>
          <p:spPr>
            <a:xfrm>
              <a:off x="5489097" y="4386151"/>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La La Luna at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City Center Arena</a:t>
              </a:r>
              <a:endParaRPr sz="800">
                <a:latin typeface="Google Sans"/>
                <a:ea typeface="Google Sans"/>
                <a:cs typeface="Google Sans"/>
                <a:sym typeface="Google Sans"/>
              </a:endParaRPr>
            </a:p>
          </p:txBody>
        </p:sp>
        <p:sp>
          <p:nvSpPr>
            <p:cNvPr id="2195" name="Google Shape;2195;p93"/>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196" name="Google Shape;2196;p93"/>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97" name="Google Shape;2197;p93"/>
            <p:cNvSpPr txBox="1"/>
            <p:nvPr/>
          </p:nvSpPr>
          <p:spPr>
            <a:xfrm>
              <a:off x="5238200" y="980275"/>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Won game! One more game to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gobefore championship. Gotta practice</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more 1</a:t>
              </a:r>
              <a:r>
                <a:rPr lang="en" sz="800" i="0" u="none" strike="noStrike" cap="none" baseline="30000">
                  <a:solidFill>
                    <a:schemeClr val="dk2"/>
                  </a:solidFill>
                  <a:latin typeface="Google Sans"/>
                  <a:ea typeface="Google Sans"/>
                  <a:cs typeface="Google Sans"/>
                  <a:sym typeface="Google Sans"/>
                </a:rPr>
                <a:t>st</a:t>
              </a:r>
              <a:r>
                <a:rPr lang="en" sz="800" i="0" u="none" strike="noStrike" cap="none">
                  <a:solidFill>
                    <a:schemeClr val="dk2"/>
                  </a:solidFill>
                  <a:latin typeface="Google Sans"/>
                  <a:ea typeface="Google Sans"/>
                  <a:cs typeface="Google Sans"/>
                  <a:sym typeface="Google Sans"/>
                </a:rPr>
                <a:t> base throws.</a:t>
              </a:r>
              <a:endParaRPr sz="800">
                <a:latin typeface="Google Sans"/>
                <a:ea typeface="Google Sans"/>
                <a:cs typeface="Google Sans"/>
                <a:sym typeface="Google Sans"/>
              </a:endParaRPr>
            </a:p>
          </p:txBody>
        </p:sp>
        <p:sp>
          <p:nvSpPr>
            <p:cNvPr id="2198" name="Google Shape;2198;p93"/>
            <p:cNvSpPr/>
            <p:nvPr/>
          </p:nvSpPr>
          <p:spPr>
            <a:xfrm>
              <a:off x="5113245" y="2243241"/>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99" name="Google Shape;2199;p93"/>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Academy of Science, Philadelphia</a:t>
              </a:r>
              <a:endParaRPr sz="800">
                <a:latin typeface="Google Sans"/>
                <a:ea typeface="Google Sans"/>
                <a:cs typeface="Google Sans"/>
                <a:sym typeface="Google Sans"/>
              </a:endParaRPr>
            </a:p>
          </p:txBody>
        </p:sp>
        <p:sp>
          <p:nvSpPr>
            <p:cNvPr id="2200" name="Google Shape;2200;p93"/>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01" name="Google Shape;2201;p93"/>
            <p:cNvSpPr/>
            <p:nvPr/>
          </p:nvSpPr>
          <p:spPr>
            <a:xfrm>
              <a:off x="5113245" y="2903927"/>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02" name="Google Shape;2202;p93"/>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10 Signs Your Parents are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Trying to Ruin Your Life </a:t>
              </a:r>
              <a:endParaRPr sz="800">
                <a:latin typeface="Google Sans"/>
                <a:ea typeface="Google Sans"/>
                <a:cs typeface="Google Sans"/>
                <a:sym typeface="Google Sans"/>
              </a:endParaRPr>
            </a:p>
          </p:txBody>
        </p:sp>
        <p:grpSp>
          <p:nvGrpSpPr>
            <p:cNvPr id="2203" name="Google Shape;2203;p93"/>
            <p:cNvGrpSpPr/>
            <p:nvPr/>
          </p:nvGrpSpPr>
          <p:grpSpPr>
            <a:xfrm>
              <a:off x="5211638" y="3081266"/>
              <a:ext cx="230667" cy="96908"/>
              <a:chOff x="8632369" y="3851317"/>
              <a:chExt cx="543000" cy="228126"/>
            </a:xfrm>
          </p:grpSpPr>
          <p:sp>
            <p:nvSpPr>
              <p:cNvPr id="2204" name="Google Shape;2204;p93"/>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5" name="Google Shape;2205;p93"/>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6" name="Google Shape;2206;p93"/>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2207" name="Google Shape;2207;p93"/>
          <p:cNvGrpSpPr/>
          <p:nvPr/>
        </p:nvGrpSpPr>
        <p:grpSpPr>
          <a:xfrm>
            <a:off x="6985186" y="917419"/>
            <a:ext cx="1980247" cy="3898576"/>
            <a:chOff x="6985186" y="917419"/>
            <a:chExt cx="1980247" cy="3898576"/>
          </a:xfrm>
        </p:grpSpPr>
        <p:sp>
          <p:nvSpPr>
            <p:cNvPr id="2208" name="Google Shape;2208;p93"/>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09" name="Google Shape;2209;p93"/>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Missed the winning goal. ugh.</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At least we tied.</a:t>
              </a:r>
              <a:endParaRPr sz="800" i="0" u="none" strike="noStrike" cap="none">
                <a:solidFill>
                  <a:schemeClr val="dk2"/>
                </a:solidFill>
                <a:latin typeface="Google Sans"/>
                <a:ea typeface="Google Sans"/>
                <a:cs typeface="Google Sans"/>
                <a:sym typeface="Google Sans"/>
              </a:endParaRPr>
            </a:p>
          </p:txBody>
        </p:sp>
        <p:sp>
          <p:nvSpPr>
            <p:cNvPr id="2210" name="Google Shape;2210;p93"/>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11" name="Google Shape;2211;p93"/>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Check out my friend’s website!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I wrote the code for it.</a:t>
              </a:r>
              <a:endParaRPr sz="800">
                <a:latin typeface="Google Sans"/>
                <a:ea typeface="Google Sans"/>
                <a:cs typeface="Google Sans"/>
                <a:sym typeface="Google Sans"/>
              </a:endParaRPr>
            </a:p>
          </p:txBody>
        </p:sp>
        <p:sp>
          <p:nvSpPr>
            <p:cNvPr id="2212" name="Google Shape;2212;p93"/>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13" name="Google Shape;2213;p93"/>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New high score!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Yessss. I luv gem jam!!</a:t>
              </a:r>
              <a:endParaRPr sz="800">
                <a:latin typeface="Google Sans"/>
                <a:ea typeface="Google Sans"/>
                <a:cs typeface="Google Sans"/>
                <a:sym typeface="Google Sans"/>
              </a:endParaRPr>
            </a:p>
          </p:txBody>
        </p:sp>
        <p:sp>
          <p:nvSpPr>
            <p:cNvPr id="2214" name="Google Shape;2214;p93"/>
            <p:cNvSpPr/>
            <p:nvPr/>
          </p:nvSpPr>
          <p:spPr>
            <a:xfrm>
              <a:off x="6985186" y="917419"/>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15" name="Google Shape;2215;p93"/>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Barney’s Burger Emporium</a:t>
              </a:r>
              <a:endParaRPr sz="800">
                <a:latin typeface="Google Sans"/>
                <a:ea typeface="Google Sans"/>
                <a:cs typeface="Google Sans"/>
                <a:sym typeface="Google Sans"/>
              </a:endParaRPr>
            </a:p>
          </p:txBody>
        </p:sp>
        <p:sp>
          <p:nvSpPr>
            <p:cNvPr id="2216" name="Google Shape;2216;p93"/>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17" name="Google Shape;2217;p93"/>
            <p:cNvSpPr/>
            <p:nvPr/>
          </p:nvSpPr>
          <p:spPr>
            <a:xfrm>
              <a:off x="6985186" y="2243241"/>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18" name="Google Shape;2218;p93"/>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25 Photos of Puppies</a:t>
              </a:r>
              <a:endParaRPr sz="800">
                <a:latin typeface="Google Sans"/>
                <a:ea typeface="Google Sans"/>
                <a:cs typeface="Google Sans"/>
                <a:sym typeface="Google Sans"/>
              </a:endParaRPr>
            </a:p>
          </p:txBody>
        </p:sp>
        <p:grpSp>
          <p:nvGrpSpPr>
            <p:cNvPr id="2219" name="Google Shape;2219;p93"/>
            <p:cNvGrpSpPr/>
            <p:nvPr/>
          </p:nvGrpSpPr>
          <p:grpSpPr>
            <a:xfrm>
              <a:off x="7100682" y="2420580"/>
              <a:ext cx="230667" cy="96908"/>
              <a:chOff x="8632369" y="3851317"/>
              <a:chExt cx="543000" cy="228126"/>
            </a:xfrm>
          </p:grpSpPr>
          <p:sp>
            <p:nvSpPr>
              <p:cNvPr id="2220" name="Google Shape;2220;p93"/>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1" name="Google Shape;2221;p93"/>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2" name="Google Shape;2222;p93"/>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223" name="Google Shape;2223;p93"/>
            <p:cNvSpPr/>
            <p:nvPr/>
          </p:nvSpPr>
          <p:spPr>
            <a:xfrm>
              <a:off x="6985186" y="2903927"/>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24" name="Google Shape;2224;p93"/>
            <p:cNvSpPr txBox="1"/>
            <p:nvPr/>
          </p:nvSpPr>
          <p:spPr>
            <a:xfrm>
              <a:off x="7410845" y="3064779"/>
              <a:ext cx="1172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The Westfield High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Junior Prom</a:t>
              </a:r>
              <a:endParaRPr sz="800">
                <a:latin typeface="Google Sans"/>
                <a:ea typeface="Google Sans"/>
                <a:cs typeface="Google Sans"/>
                <a:sym typeface="Google Sans"/>
              </a:endParaRPr>
            </a:p>
          </p:txBody>
        </p:sp>
        <p:sp>
          <p:nvSpPr>
            <p:cNvPr id="2225" name="Google Shape;2225;p93"/>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grpSp>
        <p:nvGrpSpPr>
          <p:cNvPr id="2226" name="Google Shape;2226;p93"/>
          <p:cNvGrpSpPr/>
          <p:nvPr/>
        </p:nvGrpSpPr>
        <p:grpSpPr>
          <a:xfrm>
            <a:off x="3241306" y="917419"/>
            <a:ext cx="1925170" cy="3893994"/>
            <a:chOff x="3241306" y="922001"/>
            <a:chExt cx="1925170" cy="3893994"/>
          </a:xfrm>
        </p:grpSpPr>
        <p:sp>
          <p:nvSpPr>
            <p:cNvPr id="2227" name="Google Shape;2227;p93"/>
            <p:cNvSpPr/>
            <p:nvPr/>
          </p:nvSpPr>
          <p:spPr>
            <a:xfrm>
              <a:off x="3241306" y="1582554"/>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28" name="Google Shape;2228;p93"/>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Best Ways to Battle Zits</a:t>
              </a:r>
              <a:endParaRPr sz="800" i="0" u="none" strike="noStrike" cap="none">
                <a:solidFill>
                  <a:schemeClr val="dk2"/>
                </a:solidFill>
                <a:latin typeface="Google Sans"/>
                <a:ea typeface="Google Sans"/>
                <a:cs typeface="Google Sans"/>
                <a:sym typeface="Google Sans"/>
              </a:endParaRPr>
            </a:p>
          </p:txBody>
        </p:sp>
        <p:grpSp>
          <p:nvGrpSpPr>
            <p:cNvPr id="2229" name="Google Shape;2229;p93"/>
            <p:cNvGrpSpPr/>
            <p:nvPr/>
          </p:nvGrpSpPr>
          <p:grpSpPr>
            <a:xfrm>
              <a:off x="3393541" y="1759893"/>
              <a:ext cx="230667" cy="96908"/>
              <a:chOff x="8632369" y="3851317"/>
              <a:chExt cx="543000" cy="228126"/>
            </a:xfrm>
          </p:grpSpPr>
          <p:sp>
            <p:nvSpPr>
              <p:cNvPr id="2230" name="Google Shape;2230;p93"/>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1" name="Google Shape;2231;p93"/>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2" name="Google Shape;2232;p93"/>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233" name="Google Shape;2233;p93"/>
            <p:cNvSpPr/>
            <p:nvPr/>
          </p:nvSpPr>
          <p:spPr>
            <a:xfrm>
              <a:off x="3241306" y="3564613"/>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34" name="Google Shape;2234;p93"/>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235" name="Google Shape;2235;p93"/>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Young Designers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Conference</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at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Thompson University</a:t>
              </a:r>
              <a:endParaRPr sz="800">
                <a:latin typeface="Google Sans"/>
                <a:ea typeface="Google Sans"/>
                <a:cs typeface="Google Sans"/>
                <a:sym typeface="Google Sans"/>
              </a:endParaRPr>
            </a:p>
          </p:txBody>
        </p:sp>
        <p:sp>
          <p:nvSpPr>
            <p:cNvPr id="2236" name="Google Shape;2236;p93"/>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37" name="Google Shape;2237;p93"/>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FINALLY SAW THE NEW SPY WARS</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MOVIE. Omg obsessed!</a:t>
              </a:r>
              <a:endParaRPr sz="800">
                <a:latin typeface="Google Sans"/>
                <a:ea typeface="Google Sans"/>
                <a:cs typeface="Google Sans"/>
                <a:sym typeface="Google Sans"/>
              </a:endParaRPr>
            </a:p>
          </p:txBody>
        </p:sp>
        <p:sp>
          <p:nvSpPr>
            <p:cNvPr id="2238" name="Google Shape;2238;p93"/>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39" name="Google Shape;2239;p93"/>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Under-the-sea photos from the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dance! Looking good, y’all!</a:t>
              </a:r>
              <a:endParaRPr sz="800">
                <a:latin typeface="Google Sans"/>
                <a:ea typeface="Google Sans"/>
                <a:cs typeface="Google Sans"/>
                <a:sym typeface="Google Sans"/>
              </a:endParaRPr>
            </a:p>
          </p:txBody>
        </p:sp>
        <p:sp>
          <p:nvSpPr>
            <p:cNvPr id="2240" name="Google Shape;2240;p93"/>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41" name="Google Shape;2241;p93"/>
            <p:cNvSpPr txBox="1"/>
            <p:nvPr/>
          </p:nvSpPr>
          <p:spPr>
            <a:xfrm>
              <a:off x="3370800" y="2361364"/>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My little brother alex is SOO </a:t>
              </a:r>
              <a:br>
                <a:rPr lang="en" sz="800" i="0" u="none" strike="noStrike" cap="none">
                  <a:solidFill>
                    <a:schemeClr val="dk2"/>
                  </a:solidFill>
                  <a:latin typeface="Google Sans"/>
                  <a:ea typeface="Google Sans"/>
                  <a:cs typeface="Google Sans"/>
                  <a:sym typeface="Google Sans"/>
                </a:rPr>
              </a:br>
              <a:r>
                <a:rPr lang="en" sz="800">
                  <a:solidFill>
                    <a:schemeClr val="dk2"/>
                  </a:solidFill>
                  <a:latin typeface="Google Sans"/>
                  <a:ea typeface="Google Sans"/>
                  <a:cs typeface="Google Sans"/>
                  <a:sym typeface="Google Sans"/>
                </a:rPr>
                <a:t>A</a:t>
              </a:r>
              <a:r>
                <a:rPr lang="en" sz="800" i="0" u="none" strike="noStrike" cap="none">
                  <a:solidFill>
                    <a:schemeClr val="dk2"/>
                  </a:solidFill>
                  <a:latin typeface="Google Sans"/>
                  <a:ea typeface="Google Sans"/>
                  <a:cs typeface="Google Sans"/>
                  <a:sym typeface="Google Sans"/>
                </a:rPr>
                <a:t>nnoying.</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Maybe he’s an alien.</a:t>
              </a:r>
              <a:endParaRPr sz="800">
                <a:latin typeface="Google Sans"/>
                <a:ea typeface="Google Sans"/>
                <a:cs typeface="Google Sans"/>
                <a:sym typeface="Google Sans"/>
              </a:endParaRPr>
            </a:p>
          </p:txBody>
        </p:sp>
        <p:sp>
          <p:nvSpPr>
            <p:cNvPr id="2242" name="Google Shape;2242;p93"/>
            <p:cNvSpPr/>
            <p:nvPr/>
          </p:nvSpPr>
          <p:spPr>
            <a:xfrm>
              <a:off x="3242762" y="2903927"/>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43" name="Google Shape;2243;p93"/>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44" name="Google Shape;2244;p93"/>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Laser Tag Arena, Maple St. </a:t>
              </a:r>
              <a:endParaRPr sz="800" i="0" u="none" strike="noStrike" cap="none">
                <a:solidFill>
                  <a:schemeClr val="dk2"/>
                </a:solidFill>
                <a:latin typeface="Google Sans"/>
                <a:ea typeface="Google Sans"/>
                <a:cs typeface="Google Sans"/>
                <a:sym typeface="Google Sans"/>
              </a:endParaRPr>
            </a:p>
          </p:txBody>
        </p:sp>
      </p:grpSp>
      <p:sp>
        <p:nvSpPr>
          <p:cNvPr id="2245" name="Google Shape;2245;p93"/>
          <p:cNvSpPr txBox="1"/>
          <p:nvPr/>
        </p:nvSpPr>
        <p:spPr>
          <a:xfrm>
            <a:off x="457200" y="1181525"/>
            <a:ext cx="2538300" cy="2759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2"/>
              </a:buClr>
              <a:buSzPts val="2400"/>
              <a:buFont typeface="Arial"/>
              <a:buNone/>
            </a:pPr>
            <a:r>
              <a:rPr lang="en" sz="2400" dirty="0">
                <a:solidFill>
                  <a:schemeClr val="dk2"/>
                </a:solidFill>
                <a:latin typeface="Google Sans"/>
                <a:ea typeface="Google Sans"/>
                <a:cs typeface="Google Sans"/>
                <a:sym typeface="Google Sans"/>
              </a:rPr>
              <a:t>Create a description of who you think your friend is. What do they like, dislike, and care about?</a:t>
            </a:r>
            <a:endParaRPr dirty="0">
              <a:latin typeface="Google Sans"/>
              <a:ea typeface="Google Sans"/>
              <a:cs typeface="Google Sans"/>
              <a:sym typeface="Google Sans"/>
            </a:endParaRPr>
          </a:p>
        </p:txBody>
      </p:sp>
      <p:sp>
        <p:nvSpPr>
          <p:cNvPr id="2246" name="Google Shape;2246;p93"/>
          <p:cNvSpPr txBox="1"/>
          <p:nvPr/>
        </p:nvSpPr>
        <p:spPr>
          <a:xfrm>
            <a:off x="3991367" y="455512"/>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b="1" i="0" u="none" strike="noStrike" cap="none">
                <a:solidFill>
                  <a:schemeClr val="dk2"/>
                </a:solidFill>
                <a:latin typeface="Google Sans"/>
                <a:ea typeface="Google Sans"/>
                <a:cs typeface="Google Sans"/>
                <a:sym typeface="Google Sans"/>
              </a:rPr>
              <a:t>Jenny</a:t>
            </a:r>
            <a:endParaRPr>
              <a:latin typeface="Google Sans"/>
              <a:ea typeface="Google Sans"/>
              <a:cs typeface="Google Sans"/>
              <a:sym typeface="Google Sans"/>
            </a:endParaRPr>
          </a:p>
        </p:txBody>
      </p:sp>
      <p:grpSp>
        <p:nvGrpSpPr>
          <p:cNvPr id="2247" name="Google Shape;2247;p93"/>
          <p:cNvGrpSpPr/>
          <p:nvPr/>
        </p:nvGrpSpPr>
        <p:grpSpPr>
          <a:xfrm>
            <a:off x="3423692" y="354835"/>
            <a:ext cx="486000" cy="486000"/>
            <a:chOff x="3377970" y="169913"/>
            <a:chExt cx="486000" cy="486000"/>
          </a:xfrm>
        </p:grpSpPr>
        <p:sp>
          <p:nvSpPr>
            <p:cNvPr id="2248" name="Google Shape;2248;p93"/>
            <p:cNvSpPr/>
            <p:nvPr/>
          </p:nvSpPr>
          <p:spPr>
            <a:xfrm>
              <a:off x="3377970"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249" name="Google Shape;2249;p93"/>
            <p:cNvPicPr preferRelativeResize="0"/>
            <p:nvPr/>
          </p:nvPicPr>
          <p:blipFill rotWithShape="1">
            <a:blip r:embed="rId4">
              <a:alphaModFix/>
            </a:blip>
            <a:srcRect b="27203"/>
            <a:stretch/>
          </p:blipFill>
          <p:spPr>
            <a:xfrm>
              <a:off x="3427067" y="246567"/>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sp>
        <p:nvSpPr>
          <p:cNvPr id="2250" name="Google Shape;2250;p93"/>
          <p:cNvSpPr txBox="1"/>
          <p:nvPr/>
        </p:nvSpPr>
        <p:spPr>
          <a:xfrm>
            <a:off x="5885061" y="455512"/>
            <a:ext cx="538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b="1" i="0" u="none" strike="noStrike" cap="none">
                <a:solidFill>
                  <a:schemeClr val="dk2"/>
                </a:solidFill>
                <a:latin typeface="Google Sans"/>
                <a:ea typeface="Google Sans"/>
                <a:cs typeface="Google Sans"/>
                <a:sym typeface="Google Sans"/>
              </a:rPr>
              <a:t>Tyler</a:t>
            </a:r>
            <a:endParaRPr>
              <a:latin typeface="Google Sans"/>
              <a:ea typeface="Google Sans"/>
              <a:cs typeface="Google Sans"/>
              <a:sym typeface="Google Sans"/>
            </a:endParaRPr>
          </a:p>
        </p:txBody>
      </p:sp>
      <p:grpSp>
        <p:nvGrpSpPr>
          <p:cNvPr id="2251" name="Google Shape;2251;p93"/>
          <p:cNvGrpSpPr/>
          <p:nvPr/>
        </p:nvGrpSpPr>
        <p:grpSpPr>
          <a:xfrm>
            <a:off x="5313195" y="354835"/>
            <a:ext cx="486000" cy="486000"/>
            <a:chOff x="5372832" y="169913"/>
            <a:chExt cx="486000" cy="486000"/>
          </a:xfrm>
        </p:grpSpPr>
        <p:sp>
          <p:nvSpPr>
            <p:cNvPr id="2252" name="Google Shape;2252;p93"/>
            <p:cNvSpPr/>
            <p:nvPr/>
          </p:nvSpPr>
          <p:spPr>
            <a:xfrm>
              <a:off x="5372832"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253" name="Google Shape;2253;p93"/>
            <p:cNvPicPr preferRelativeResize="0"/>
            <p:nvPr/>
          </p:nvPicPr>
          <p:blipFill rotWithShape="1">
            <a:blip r:embed="rId5">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2254" name="Google Shape;2254;p93"/>
          <p:cNvSpPr txBox="1"/>
          <p:nvPr/>
        </p:nvSpPr>
        <p:spPr>
          <a:xfrm>
            <a:off x="7721601" y="455512"/>
            <a:ext cx="511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b="1" i="0" u="none" strike="noStrike" cap="none">
                <a:solidFill>
                  <a:schemeClr val="dk2"/>
                </a:solidFill>
                <a:latin typeface="Google Sans"/>
                <a:ea typeface="Google Sans"/>
                <a:cs typeface="Google Sans"/>
                <a:sym typeface="Google Sans"/>
              </a:rPr>
              <a:t>Leah</a:t>
            </a:r>
            <a:endParaRPr>
              <a:latin typeface="Google Sans"/>
              <a:ea typeface="Google Sans"/>
              <a:cs typeface="Google Sans"/>
              <a:sym typeface="Google Sans"/>
            </a:endParaRPr>
          </a:p>
        </p:txBody>
      </p:sp>
      <p:grpSp>
        <p:nvGrpSpPr>
          <p:cNvPr id="2255" name="Google Shape;2255;p93"/>
          <p:cNvGrpSpPr/>
          <p:nvPr/>
        </p:nvGrpSpPr>
        <p:grpSpPr>
          <a:xfrm>
            <a:off x="7150830" y="354835"/>
            <a:ext cx="486000" cy="486046"/>
            <a:chOff x="7210467" y="169913"/>
            <a:chExt cx="486000" cy="486046"/>
          </a:xfrm>
        </p:grpSpPr>
        <p:sp>
          <p:nvSpPr>
            <p:cNvPr id="2256" name="Google Shape;2256;p93"/>
            <p:cNvSpPr/>
            <p:nvPr/>
          </p:nvSpPr>
          <p:spPr>
            <a:xfrm>
              <a:off x="7210467"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257" name="Google Shape;2257;p93"/>
            <p:cNvPicPr preferRelativeResize="0"/>
            <p:nvPr/>
          </p:nvPicPr>
          <p:blipFill rotWithShape="1">
            <a:blip r:embed="rId6">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sp>
        <p:nvSpPr>
          <p:cNvPr id="2" name="TextBox 1">
            <a:extLst>
              <a:ext uri="{FF2B5EF4-FFF2-40B4-BE49-F238E27FC236}">
                <a16:creationId xmlns:a16="http://schemas.microsoft.com/office/drawing/2014/main" id="{54834931-720C-44BA-BF2C-05128C423A5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2261"/>
        <p:cNvGrpSpPr/>
        <p:nvPr/>
      </p:nvGrpSpPr>
      <p:grpSpPr>
        <a:xfrm>
          <a:off x="0" y="0"/>
          <a:ext cx="0" cy="0"/>
          <a:chOff x="0" y="0"/>
          <a:chExt cx="0" cy="0"/>
        </a:xfrm>
      </p:grpSpPr>
      <p:sp>
        <p:nvSpPr>
          <p:cNvPr id="2262" name="Google Shape;2262;p94"/>
          <p:cNvSpPr/>
          <p:nvPr/>
        </p:nvSpPr>
        <p:spPr>
          <a:xfrm flipH="1">
            <a:off x="5650371" y="4322030"/>
            <a:ext cx="6993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263" name="Google Shape;2263;p94"/>
          <p:cNvSpPr/>
          <p:nvPr/>
        </p:nvSpPr>
        <p:spPr>
          <a:xfrm flipH="1">
            <a:off x="6232477" y="2879334"/>
            <a:ext cx="443382" cy="86789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4" name="Google Shape;2264;p94"/>
          <p:cNvSpPr/>
          <p:nvPr/>
        </p:nvSpPr>
        <p:spPr>
          <a:xfrm flipH="1">
            <a:off x="6348826" y="2664015"/>
            <a:ext cx="327034" cy="349045"/>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5" name="Google Shape;2265;p94"/>
          <p:cNvSpPr/>
          <p:nvPr/>
        </p:nvSpPr>
        <p:spPr>
          <a:xfrm flipH="1">
            <a:off x="5574575" y="2594760"/>
            <a:ext cx="1043992" cy="330178"/>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6" name="Google Shape;2266;p94"/>
          <p:cNvSpPr/>
          <p:nvPr/>
        </p:nvSpPr>
        <p:spPr>
          <a:xfrm flipH="1">
            <a:off x="5322524" y="2594760"/>
            <a:ext cx="842740" cy="330178"/>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7" name="Google Shape;2267;p94"/>
          <p:cNvSpPr/>
          <p:nvPr/>
        </p:nvSpPr>
        <p:spPr>
          <a:xfrm flipH="1">
            <a:off x="5519919" y="2777340"/>
            <a:ext cx="861608" cy="405647"/>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8" name="Google Shape;2268;p94"/>
          <p:cNvSpPr/>
          <p:nvPr/>
        </p:nvSpPr>
        <p:spPr>
          <a:xfrm flipH="1">
            <a:off x="5250822" y="2737362"/>
            <a:ext cx="323889" cy="446526"/>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9" name="Google Shape;2269;p94"/>
          <p:cNvSpPr/>
          <p:nvPr/>
        </p:nvSpPr>
        <p:spPr>
          <a:xfrm flipH="1">
            <a:off x="5519919" y="3014381"/>
            <a:ext cx="861608" cy="732682"/>
          </a:xfrm>
          <a:custGeom>
            <a:avLst/>
            <a:gdLst/>
            <a:ahLst/>
            <a:cxnLst/>
            <a:rect l="l" t="t" r="r" b="b"/>
            <a:pathLst>
              <a:path w="939082" h="798563" extrusionOk="0">
                <a:moveTo>
                  <a:pt x="921" y="921"/>
                </a:moveTo>
                <a:lnTo>
                  <a:pt x="164404" y="800855"/>
                </a:lnTo>
                <a:lnTo>
                  <a:pt x="940004" y="18496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0" name="Google Shape;2270;p94"/>
          <p:cNvSpPr/>
          <p:nvPr/>
        </p:nvSpPr>
        <p:spPr>
          <a:xfrm flipH="1">
            <a:off x="5251705" y="2952681"/>
            <a:ext cx="267287" cy="707525"/>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1" name="Google Shape;2271;p94"/>
          <p:cNvSpPr/>
          <p:nvPr/>
        </p:nvSpPr>
        <p:spPr>
          <a:xfrm flipH="1">
            <a:off x="5404352" y="3183424"/>
            <a:ext cx="827018" cy="566020"/>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2" name="Google Shape;2272;p94"/>
          <p:cNvSpPr/>
          <p:nvPr/>
        </p:nvSpPr>
        <p:spPr>
          <a:xfrm flipH="1">
            <a:off x="5404352" y="3660967"/>
            <a:ext cx="827018" cy="16037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3" name="Google Shape;2273;p94"/>
          <p:cNvSpPr/>
          <p:nvPr/>
        </p:nvSpPr>
        <p:spPr>
          <a:xfrm flipH="1">
            <a:off x="5876601" y="3779014"/>
            <a:ext cx="295588" cy="72325"/>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4" name="Google Shape;2274;p94"/>
          <p:cNvSpPr/>
          <p:nvPr/>
        </p:nvSpPr>
        <p:spPr>
          <a:xfrm flipH="1">
            <a:off x="5498236" y="3743443"/>
            <a:ext cx="311311" cy="84903"/>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5" name="Google Shape;2275;p94"/>
          <p:cNvSpPr/>
          <p:nvPr/>
        </p:nvSpPr>
        <p:spPr>
          <a:xfrm flipH="1">
            <a:off x="5875647" y="3838511"/>
            <a:ext cx="286154" cy="355335"/>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6" name="Google Shape;2276;p94"/>
          <p:cNvSpPr/>
          <p:nvPr/>
        </p:nvSpPr>
        <p:spPr>
          <a:xfrm flipH="1">
            <a:off x="5497208" y="3777441"/>
            <a:ext cx="525140" cy="411936"/>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7" name="Google Shape;2277;p94"/>
          <p:cNvSpPr/>
          <p:nvPr/>
        </p:nvSpPr>
        <p:spPr>
          <a:xfrm flipH="1">
            <a:off x="5780218" y="3797587"/>
            <a:ext cx="242130" cy="389925"/>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8" name="Google Shape;2278;p94"/>
          <p:cNvSpPr/>
          <p:nvPr/>
        </p:nvSpPr>
        <p:spPr>
          <a:xfrm flipH="1">
            <a:off x="5484729" y="2594760"/>
            <a:ext cx="924500" cy="267287"/>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9" name="Google Shape;2279;p94"/>
          <p:cNvSpPr/>
          <p:nvPr/>
        </p:nvSpPr>
        <p:spPr>
          <a:xfrm flipH="1">
            <a:off x="5587302" y="3743443"/>
            <a:ext cx="584887" cy="163517"/>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0" name="Google Shape;2280;p94"/>
          <p:cNvSpPr/>
          <p:nvPr/>
        </p:nvSpPr>
        <p:spPr>
          <a:xfrm flipH="1">
            <a:off x="6434840" y="2942292"/>
            <a:ext cx="103770" cy="716958"/>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1" name="Google Shape;2281;p94"/>
          <p:cNvSpPr/>
          <p:nvPr/>
        </p:nvSpPr>
        <p:spPr>
          <a:xfrm flipH="1">
            <a:off x="6232477" y="2879334"/>
            <a:ext cx="443382" cy="86789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2" name="Google Shape;2282;p94"/>
          <p:cNvSpPr/>
          <p:nvPr/>
        </p:nvSpPr>
        <p:spPr>
          <a:xfrm flipH="1">
            <a:off x="6348826" y="2664015"/>
            <a:ext cx="327034" cy="349045"/>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3" name="Google Shape;2283;p94"/>
          <p:cNvSpPr/>
          <p:nvPr/>
        </p:nvSpPr>
        <p:spPr>
          <a:xfrm flipH="1">
            <a:off x="5574575" y="2594760"/>
            <a:ext cx="1043992" cy="330178"/>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4" name="Google Shape;2284;p94"/>
          <p:cNvSpPr/>
          <p:nvPr/>
        </p:nvSpPr>
        <p:spPr>
          <a:xfrm flipH="1">
            <a:off x="5322524" y="2594760"/>
            <a:ext cx="842740" cy="330178"/>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5" name="Google Shape;2285;p94"/>
          <p:cNvSpPr/>
          <p:nvPr/>
        </p:nvSpPr>
        <p:spPr>
          <a:xfrm flipH="1">
            <a:off x="5519919" y="2777340"/>
            <a:ext cx="861608" cy="405647"/>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6" name="Google Shape;2286;p94"/>
          <p:cNvSpPr/>
          <p:nvPr/>
        </p:nvSpPr>
        <p:spPr>
          <a:xfrm flipH="1">
            <a:off x="5250822" y="2737362"/>
            <a:ext cx="323889" cy="446526"/>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7" name="Google Shape;2287;p94"/>
          <p:cNvSpPr/>
          <p:nvPr/>
        </p:nvSpPr>
        <p:spPr>
          <a:xfrm flipH="1">
            <a:off x="5519919" y="3014381"/>
            <a:ext cx="861608" cy="732682"/>
          </a:xfrm>
          <a:custGeom>
            <a:avLst/>
            <a:gdLst/>
            <a:ahLst/>
            <a:cxnLst/>
            <a:rect l="l" t="t" r="r" b="b"/>
            <a:pathLst>
              <a:path w="939082" h="798563" extrusionOk="0">
                <a:moveTo>
                  <a:pt x="921" y="921"/>
                </a:moveTo>
                <a:lnTo>
                  <a:pt x="164404" y="800855"/>
                </a:lnTo>
                <a:lnTo>
                  <a:pt x="940004" y="18496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8" name="Google Shape;2288;p94"/>
          <p:cNvSpPr/>
          <p:nvPr/>
        </p:nvSpPr>
        <p:spPr>
          <a:xfrm flipH="1">
            <a:off x="5251705" y="2952681"/>
            <a:ext cx="267287" cy="707525"/>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9" name="Google Shape;2289;p94"/>
          <p:cNvSpPr/>
          <p:nvPr/>
        </p:nvSpPr>
        <p:spPr>
          <a:xfrm flipH="1">
            <a:off x="5404352" y="3183424"/>
            <a:ext cx="827018" cy="566020"/>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0" name="Google Shape;2290;p94"/>
          <p:cNvSpPr/>
          <p:nvPr/>
        </p:nvSpPr>
        <p:spPr>
          <a:xfrm flipH="1">
            <a:off x="5404352" y="3660967"/>
            <a:ext cx="827018" cy="16037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1" name="Google Shape;2291;p94"/>
          <p:cNvSpPr/>
          <p:nvPr/>
        </p:nvSpPr>
        <p:spPr>
          <a:xfrm flipH="1">
            <a:off x="5876601" y="3779014"/>
            <a:ext cx="295588" cy="72325"/>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2" name="Google Shape;2292;p94"/>
          <p:cNvSpPr/>
          <p:nvPr/>
        </p:nvSpPr>
        <p:spPr>
          <a:xfrm flipH="1">
            <a:off x="5498236" y="3743443"/>
            <a:ext cx="311311" cy="84903"/>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3" name="Google Shape;2293;p94"/>
          <p:cNvSpPr/>
          <p:nvPr/>
        </p:nvSpPr>
        <p:spPr>
          <a:xfrm flipH="1">
            <a:off x="5875647" y="3838511"/>
            <a:ext cx="286154" cy="355335"/>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4" name="Google Shape;2294;p94"/>
          <p:cNvSpPr/>
          <p:nvPr/>
        </p:nvSpPr>
        <p:spPr>
          <a:xfrm flipH="1">
            <a:off x="5497208" y="3777441"/>
            <a:ext cx="525140" cy="411936"/>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5" name="Google Shape;2295;p94"/>
          <p:cNvSpPr/>
          <p:nvPr/>
        </p:nvSpPr>
        <p:spPr>
          <a:xfrm flipH="1">
            <a:off x="5780218" y="3797587"/>
            <a:ext cx="242130" cy="389925"/>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6" name="Google Shape;2296;p94"/>
          <p:cNvSpPr/>
          <p:nvPr/>
        </p:nvSpPr>
        <p:spPr>
          <a:xfrm flipH="1">
            <a:off x="5484729" y="2594760"/>
            <a:ext cx="924500" cy="267287"/>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7" name="Google Shape;2297;p94"/>
          <p:cNvSpPr/>
          <p:nvPr/>
        </p:nvSpPr>
        <p:spPr>
          <a:xfrm flipH="1">
            <a:off x="5587302" y="3743443"/>
            <a:ext cx="584887" cy="163517"/>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8" name="Google Shape;2298;p94"/>
          <p:cNvSpPr/>
          <p:nvPr/>
        </p:nvSpPr>
        <p:spPr>
          <a:xfrm flipH="1">
            <a:off x="6434840" y="2942292"/>
            <a:ext cx="103770" cy="716958"/>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9" name="Google Shape;2299;p94"/>
          <p:cNvSpPr/>
          <p:nvPr/>
        </p:nvSpPr>
        <p:spPr>
          <a:xfrm flipH="1">
            <a:off x="6232477" y="2879334"/>
            <a:ext cx="443382" cy="86789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0" name="Google Shape;2300;p94"/>
          <p:cNvSpPr/>
          <p:nvPr/>
        </p:nvSpPr>
        <p:spPr>
          <a:xfrm flipH="1">
            <a:off x="6348826" y="2664015"/>
            <a:ext cx="327034" cy="349045"/>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301" name="Google Shape;2301;p94"/>
          <p:cNvGrpSpPr/>
          <p:nvPr/>
        </p:nvGrpSpPr>
        <p:grpSpPr>
          <a:xfrm rot="2716645">
            <a:off x="4837571" y="2539409"/>
            <a:ext cx="313751" cy="1003659"/>
            <a:chOff x="5219290" y="2767267"/>
            <a:chExt cx="208577" cy="1003657"/>
          </a:xfrm>
        </p:grpSpPr>
        <p:sp>
          <p:nvSpPr>
            <p:cNvPr id="2302" name="Google Shape;2302;p94"/>
            <p:cNvSpPr/>
            <p:nvPr/>
          </p:nvSpPr>
          <p:spPr>
            <a:xfrm flipH="1">
              <a:off x="5318410" y="2767267"/>
              <a:ext cx="84903" cy="537718"/>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3" name="Google Shape;2303;p94"/>
            <p:cNvSpPr/>
            <p:nvPr/>
          </p:nvSpPr>
          <p:spPr>
            <a:xfrm flipH="1">
              <a:off x="5219290" y="3274085"/>
              <a:ext cx="122638" cy="496839"/>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4" name="Google Shape;2304;p94"/>
            <p:cNvSpPr/>
            <p:nvPr/>
          </p:nvSpPr>
          <p:spPr>
            <a:xfrm flipH="1">
              <a:off x="5220327" y="2767267"/>
              <a:ext cx="207540" cy="1003113"/>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5" name="Google Shape;2305;p94"/>
            <p:cNvSpPr/>
            <p:nvPr/>
          </p:nvSpPr>
          <p:spPr>
            <a:xfrm flipH="1">
              <a:off x="5318410" y="2767267"/>
              <a:ext cx="84903" cy="537718"/>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6" name="Google Shape;2306;p94"/>
            <p:cNvSpPr/>
            <p:nvPr/>
          </p:nvSpPr>
          <p:spPr>
            <a:xfrm flipH="1">
              <a:off x="5219290" y="3274085"/>
              <a:ext cx="122638" cy="496839"/>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7" name="Google Shape;2307;p94"/>
            <p:cNvSpPr/>
            <p:nvPr/>
          </p:nvSpPr>
          <p:spPr>
            <a:xfrm flipH="1">
              <a:off x="5220327" y="2767267"/>
              <a:ext cx="207540" cy="1003113"/>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8" name="Google Shape;2308;p94"/>
            <p:cNvSpPr/>
            <p:nvPr/>
          </p:nvSpPr>
          <p:spPr>
            <a:xfrm flipH="1">
              <a:off x="5318410" y="2767267"/>
              <a:ext cx="84903" cy="537718"/>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9" name="Google Shape;2309;p94"/>
            <p:cNvSpPr/>
            <p:nvPr/>
          </p:nvSpPr>
          <p:spPr>
            <a:xfrm flipH="1">
              <a:off x="5219290" y="3274085"/>
              <a:ext cx="122638" cy="496839"/>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310" name="Google Shape;2310;p94"/>
          <p:cNvSpPr/>
          <p:nvPr/>
        </p:nvSpPr>
        <p:spPr>
          <a:xfrm flipH="1">
            <a:off x="5574575" y="2594760"/>
            <a:ext cx="1043992" cy="330178"/>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1" name="Google Shape;2311;p94"/>
          <p:cNvSpPr/>
          <p:nvPr/>
        </p:nvSpPr>
        <p:spPr>
          <a:xfrm flipH="1">
            <a:off x="5322524" y="2594760"/>
            <a:ext cx="842740" cy="330178"/>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2" name="Google Shape;2312;p94"/>
          <p:cNvSpPr/>
          <p:nvPr/>
        </p:nvSpPr>
        <p:spPr>
          <a:xfrm flipH="1">
            <a:off x="5519919" y="2777340"/>
            <a:ext cx="861608" cy="405647"/>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3" name="Google Shape;2313;p94"/>
          <p:cNvSpPr/>
          <p:nvPr/>
        </p:nvSpPr>
        <p:spPr>
          <a:xfrm flipH="1">
            <a:off x="5250822" y="2737362"/>
            <a:ext cx="323889" cy="446526"/>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4" name="Google Shape;2314;p94"/>
          <p:cNvSpPr/>
          <p:nvPr/>
        </p:nvSpPr>
        <p:spPr>
          <a:xfrm flipH="1">
            <a:off x="5519919" y="3014381"/>
            <a:ext cx="861608" cy="732682"/>
          </a:xfrm>
          <a:custGeom>
            <a:avLst/>
            <a:gdLst/>
            <a:ahLst/>
            <a:cxnLst/>
            <a:rect l="l" t="t" r="r" b="b"/>
            <a:pathLst>
              <a:path w="939082" h="798563" extrusionOk="0">
                <a:moveTo>
                  <a:pt x="921" y="921"/>
                </a:moveTo>
                <a:lnTo>
                  <a:pt x="164404" y="800855"/>
                </a:lnTo>
                <a:lnTo>
                  <a:pt x="940004" y="18496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5" name="Google Shape;2315;p94"/>
          <p:cNvSpPr/>
          <p:nvPr/>
        </p:nvSpPr>
        <p:spPr>
          <a:xfrm flipH="1">
            <a:off x="5251705" y="2952681"/>
            <a:ext cx="267287" cy="707525"/>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6" name="Google Shape;2316;p94"/>
          <p:cNvSpPr/>
          <p:nvPr/>
        </p:nvSpPr>
        <p:spPr>
          <a:xfrm flipH="1">
            <a:off x="5404352" y="3183424"/>
            <a:ext cx="827018" cy="566020"/>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7" name="Google Shape;2317;p94"/>
          <p:cNvSpPr/>
          <p:nvPr/>
        </p:nvSpPr>
        <p:spPr>
          <a:xfrm flipH="1">
            <a:off x="5404352" y="3660967"/>
            <a:ext cx="827018" cy="16037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8" name="Google Shape;2318;p94"/>
          <p:cNvSpPr/>
          <p:nvPr/>
        </p:nvSpPr>
        <p:spPr>
          <a:xfrm flipH="1">
            <a:off x="5876601" y="3779014"/>
            <a:ext cx="295588" cy="72325"/>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9" name="Google Shape;2319;p94"/>
          <p:cNvSpPr/>
          <p:nvPr/>
        </p:nvSpPr>
        <p:spPr>
          <a:xfrm flipH="1">
            <a:off x="5498236" y="3743443"/>
            <a:ext cx="311311" cy="84903"/>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0" name="Google Shape;2320;p94"/>
          <p:cNvSpPr/>
          <p:nvPr/>
        </p:nvSpPr>
        <p:spPr>
          <a:xfrm flipH="1">
            <a:off x="5875647" y="3838511"/>
            <a:ext cx="286154" cy="355335"/>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1" name="Google Shape;2321;p94"/>
          <p:cNvSpPr/>
          <p:nvPr/>
        </p:nvSpPr>
        <p:spPr>
          <a:xfrm flipH="1">
            <a:off x="5497208" y="3777441"/>
            <a:ext cx="525140" cy="411936"/>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2" name="Google Shape;2322;p94"/>
          <p:cNvSpPr/>
          <p:nvPr/>
        </p:nvSpPr>
        <p:spPr>
          <a:xfrm flipH="1">
            <a:off x="5780218" y="3797587"/>
            <a:ext cx="242130" cy="389925"/>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323" name="Google Shape;2323;p94"/>
          <p:cNvGrpSpPr/>
          <p:nvPr/>
        </p:nvGrpSpPr>
        <p:grpSpPr>
          <a:xfrm>
            <a:off x="5195066" y="1452689"/>
            <a:ext cx="1388874" cy="1011125"/>
            <a:chOff x="5195066" y="1653527"/>
            <a:chExt cx="1388874" cy="1011125"/>
          </a:xfrm>
        </p:grpSpPr>
        <p:sp>
          <p:nvSpPr>
            <p:cNvPr id="2324" name="Google Shape;2324;p94"/>
            <p:cNvSpPr/>
            <p:nvPr/>
          </p:nvSpPr>
          <p:spPr>
            <a:xfrm flipH="1">
              <a:off x="5362819" y="1841774"/>
              <a:ext cx="1138329" cy="729536"/>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5" name="Google Shape;2325;p94"/>
            <p:cNvSpPr/>
            <p:nvPr/>
          </p:nvSpPr>
          <p:spPr>
            <a:xfrm flipH="1">
              <a:off x="5195066" y="1964543"/>
              <a:ext cx="289299" cy="606899"/>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6" name="Google Shape;2326;p94"/>
            <p:cNvSpPr/>
            <p:nvPr/>
          </p:nvSpPr>
          <p:spPr>
            <a:xfrm flipH="1">
              <a:off x="5364001" y="1802425"/>
              <a:ext cx="773561" cy="163517"/>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7" name="Google Shape;2327;p94"/>
            <p:cNvSpPr/>
            <p:nvPr/>
          </p:nvSpPr>
          <p:spPr>
            <a:xfrm flipH="1">
              <a:off x="5642781" y="1742928"/>
              <a:ext cx="69179" cy="144649"/>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8" name="Google Shape;2328;p94"/>
            <p:cNvSpPr/>
            <p:nvPr/>
          </p:nvSpPr>
          <p:spPr>
            <a:xfrm flipH="1">
              <a:off x="5677371" y="1742928"/>
              <a:ext cx="34590" cy="135216"/>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9" name="Google Shape;2329;p94"/>
            <p:cNvSpPr/>
            <p:nvPr/>
          </p:nvSpPr>
          <p:spPr>
            <a:xfrm flipH="1">
              <a:off x="6220556" y="1653527"/>
              <a:ext cx="188673" cy="355335"/>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0" name="Google Shape;2330;p94"/>
            <p:cNvSpPr/>
            <p:nvPr/>
          </p:nvSpPr>
          <p:spPr>
            <a:xfrm flipH="1">
              <a:off x="6206224" y="1653527"/>
              <a:ext cx="34590" cy="25156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1" name="Google Shape;2331;p94"/>
            <p:cNvSpPr/>
            <p:nvPr/>
          </p:nvSpPr>
          <p:spPr>
            <a:xfrm flipH="1">
              <a:off x="6289736" y="1974616"/>
              <a:ext cx="119492" cy="6918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2" name="Google Shape;2332;p94"/>
            <p:cNvSpPr/>
            <p:nvPr/>
          </p:nvSpPr>
          <p:spPr>
            <a:xfrm flipH="1">
              <a:off x="6137414" y="1841774"/>
              <a:ext cx="446526" cy="496839"/>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3" name="Google Shape;2333;p94"/>
            <p:cNvSpPr/>
            <p:nvPr/>
          </p:nvSpPr>
          <p:spPr>
            <a:xfrm flipH="1">
              <a:off x="6137414" y="1841774"/>
              <a:ext cx="446526" cy="537718"/>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4" name="Google Shape;2334;p94"/>
            <p:cNvSpPr/>
            <p:nvPr/>
          </p:nvSpPr>
          <p:spPr>
            <a:xfrm flipH="1">
              <a:off x="5196158" y="2378497"/>
              <a:ext cx="1304991" cy="286154"/>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5" name="Google Shape;2335;p94"/>
            <p:cNvSpPr/>
            <p:nvPr/>
          </p:nvSpPr>
          <p:spPr>
            <a:xfrm flipH="1">
              <a:off x="6013048" y="2105000"/>
              <a:ext cx="188673" cy="1823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6" name="Google Shape;2336;p94"/>
            <p:cNvSpPr/>
            <p:nvPr/>
          </p:nvSpPr>
          <p:spPr>
            <a:xfrm flipH="1">
              <a:off x="5281783" y="2205224"/>
              <a:ext cx="97481" cy="191817"/>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7" name="Google Shape;2337;p94"/>
            <p:cNvSpPr/>
            <p:nvPr/>
          </p:nvSpPr>
          <p:spPr>
            <a:xfrm flipH="1">
              <a:off x="5364001" y="1841774"/>
              <a:ext cx="773561" cy="729536"/>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8" name="Google Shape;2338;p94"/>
            <p:cNvSpPr/>
            <p:nvPr/>
          </p:nvSpPr>
          <p:spPr>
            <a:xfrm flipH="1">
              <a:off x="5362819" y="1841774"/>
              <a:ext cx="1138329" cy="729536"/>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9" name="Google Shape;2339;p94"/>
            <p:cNvSpPr/>
            <p:nvPr/>
          </p:nvSpPr>
          <p:spPr>
            <a:xfrm flipH="1">
              <a:off x="5195066" y="1964543"/>
              <a:ext cx="289299" cy="606899"/>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0" name="Google Shape;2340;p94"/>
            <p:cNvSpPr/>
            <p:nvPr/>
          </p:nvSpPr>
          <p:spPr>
            <a:xfrm flipH="1">
              <a:off x="5364001" y="1802425"/>
              <a:ext cx="773561" cy="163517"/>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1" name="Google Shape;2341;p94"/>
            <p:cNvSpPr/>
            <p:nvPr/>
          </p:nvSpPr>
          <p:spPr>
            <a:xfrm flipH="1">
              <a:off x="5642781" y="1742928"/>
              <a:ext cx="69179" cy="144649"/>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2" name="Google Shape;2342;p94"/>
            <p:cNvSpPr/>
            <p:nvPr/>
          </p:nvSpPr>
          <p:spPr>
            <a:xfrm flipH="1">
              <a:off x="5677371" y="1742928"/>
              <a:ext cx="34590" cy="135216"/>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3" name="Google Shape;2343;p94"/>
            <p:cNvSpPr/>
            <p:nvPr/>
          </p:nvSpPr>
          <p:spPr>
            <a:xfrm flipH="1">
              <a:off x="6220556" y="1653527"/>
              <a:ext cx="188673" cy="355335"/>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4" name="Google Shape;2344;p94"/>
            <p:cNvSpPr/>
            <p:nvPr/>
          </p:nvSpPr>
          <p:spPr>
            <a:xfrm flipH="1">
              <a:off x="6206224" y="1653527"/>
              <a:ext cx="34590" cy="25156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5" name="Google Shape;2345;p94"/>
            <p:cNvSpPr/>
            <p:nvPr/>
          </p:nvSpPr>
          <p:spPr>
            <a:xfrm flipH="1">
              <a:off x="6289736" y="1974616"/>
              <a:ext cx="119492" cy="6918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6" name="Google Shape;2346;p94"/>
            <p:cNvSpPr/>
            <p:nvPr/>
          </p:nvSpPr>
          <p:spPr>
            <a:xfrm flipH="1">
              <a:off x="6137414" y="1841774"/>
              <a:ext cx="446526" cy="496839"/>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7" name="Google Shape;2347;p94"/>
            <p:cNvSpPr/>
            <p:nvPr/>
          </p:nvSpPr>
          <p:spPr>
            <a:xfrm flipH="1">
              <a:off x="6137414" y="1841774"/>
              <a:ext cx="446526" cy="537718"/>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8" name="Google Shape;2348;p94"/>
            <p:cNvSpPr/>
            <p:nvPr/>
          </p:nvSpPr>
          <p:spPr>
            <a:xfrm flipH="1">
              <a:off x="5196158" y="2378497"/>
              <a:ext cx="1304991" cy="286154"/>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9" name="Google Shape;2349;p94"/>
            <p:cNvSpPr/>
            <p:nvPr/>
          </p:nvSpPr>
          <p:spPr>
            <a:xfrm flipH="1">
              <a:off x="6013048" y="2105000"/>
              <a:ext cx="188673" cy="1823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0" name="Google Shape;2350;p94"/>
            <p:cNvSpPr/>
            <p:nvPr/>
          </p:nvSpPr>
          <p:spPr>
            <a:xfrm flipH="1">
              <a:off x="5281783" y="2205224"/>
              <a:ext cx="97481" cy="191817"/>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1" name="Google Shape;2351;p94"/>
            <p:cNvSpPr/>
            <p:nvPr/>
          </p:nvSpPr>
          <p:spPr>
            <a:xfrm flipH="1">
              <a:off x="5364001" y="1841774"/>
              <a:ext cx="773561" cy="729536"/>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2" name="Google Shape;2352;p94"/>
            <p:cNvSpPr/>
            <p:nvPr/>
          </p:nvSpPr>
          <p:spPr>
            <a:xfrm flipH="1">
              <a:off x="5362819" y="1841774"/>
              <a:ext cx="1138329" cy="729536"/>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3" name="Google Shape;2353;p94"/>
            <p:cNvSpPr/>
            <p:nvPr/>
          </p:nvSpPr>
          <p:spPr>
            <a:xfrm flipH="1">
              <a:off x="5195066" y="1964543"/>
              <a:ext cx="289299" cy="606899"/>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4" name="Google Shape;2354;p94"/>
            <p:cNvSpPr/>
            <p:nvPr/>
          </p:nvSpPr>
          <p:spPr>
            <a:xfrm flipH="1">
              <a:off x="5364001" y="1802425"/>
              <a:ext cx="773561" cy="163517"/>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5" name="Google Shape;2355;p94"/>
            <p:cNvSpPr/>
            <p:nvPr/>
          </p:nvSpPr>
          <p:spPr>
            <a:xfrm flipH="1">
              <a:off x="5642781" y="1742928"/>
              <a:ext cx="69179" cy="144649"/>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6" name="Google Shape;2356;p94"/>
            <p:cNvSpPr/>
            <p:nvPr/>
          </p:nvSpPr>
          <p:spPr>
            <a:xfrm flipH="1">
              <a:off x="5677371" y="1742928"/>
              <a:ext cx="34590" cy="135216"/>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7" name="Google Shape;2357;p94"/>
            <p:cNvSpPr/>
            <p:nvPr/>
          </p:nvSpPr>
          <p:spPr>
            <a:xfrm flipH="1">
              <a:off x="6220556" y="1653527"/>
              <a:ext cx="188673" cy="355335"/>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8" name="Google Shape;2358;p94"/>
            <p:cNvSpPr/>
            <p:nvPr/>
          </p:nvSpPr>
          <p:spPr>
            <a:xfrm flipH="1">
              <a:off x="6206224" y="1653527"/>
              <a:ext cx="34590" cy="25156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9" name="Google Shape;2359;p94"/>
            <p:cNvSpPr/>
            <p:nvPr/>
          </p:nvSpPr>
          <p:spPr>
            <a:xfrm flipH="1">
              <a:off x="6289736" y="1974616"/>
              <a:ext cx="119492" cy="6918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0" name="Google Shape;2360;p94"/>
            <p:cNvSpPr/>
            <p:nvPr/>
          </p:nvSpPr>
          <p:spPr>
            <a:xfrm flipH="1">
              <a:off x="6137414" y="1841774"/>
              <a:ext cx="446526" cy="496839"/>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1" name="Google Shape;2361;p94"/>
            <p:cNvSpPr/>
            <p:nvPr/>
          </p:nvSpPr>
          <p:spPr>
            <a:xfrm flipH="1">
              <a:off x="6137414" y="1841774"/>
              <a:ext cx="446526" cy="537718"/>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2" name="Google Shape;2362;p94"/>
            <p:cNvSpPr/>
            <p:nvPr/>
          </p:nvSpPr>
          <p:spPr>
            <a:xfrm flipH="1">
              <a:off x="5196158" y="2378497"/>
              <a:ext cx="1304991" cy="286154"/>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3" name="Google Shape;2363;p94"/>
            <p:cNvSpPr/>
            <p:nvPr/>
          </p:nvSpPr>
          <p:spPr>
            <a:xfrm flipH="1">
              <a:off x="6013048" y="2105000"/>
              <a:ext cx="188673" cy="1823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4" name="Google Shape;2364;p94"/>
            <p:cNvSpPr/>
            <p:nvPr/>
          </p:nvSpPr>
          <p:spPr>
            <a:xfrm flipH="1">
              <a:off x="5281783" y="2205224"/>
              <a:ext cx="97481" cy="191817"/>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5" name="Google Shape;2365;p94"/>
            <p:cNvSpPr/>
            <p:nvPr/>
          </p:nvSpPr>
          <p:spPr>
            <a:xfrm flipH="1">
              <a:off x="5364001" y="1841774"/>
              <a:ext cx="773561" cy="729536"/>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366" name="Google Shape;2366;p94"/>
          <p:cNvSpPr/>
          <p:nvPr/>
        </p:nvSpPr>
        <p:spPr>
          <a:xfrm flipH="1">
            <a:off x="5484511" y="2595606"/>
            <a:ext cx="923871" cy="266973"/>
          </a:xfrm>
          <a:custGeom>
            <a:avLst/>
            <a:gdLst/>
            <a:ahLst/>
            <a:cxnLst/>
            <a:rect l="l" t="t" r="r" b="b"/>
            <a:pathLst>
              <a:path w="1006944" h="290979" extrusionOk="0">
                <a:moveTo>
                  <a:pt x="265617" y="0"/>
                </a:moveTo>
                <a:lnTo>
                  <a:pt x="0" y="90824"/>
                </a:lnTo>
                <a:lnTo>
                  <a:pt x="222090" y="183018"/>
                </a:lnTo>
                <a:lnTo>
                  <a:pt x="795821" y="290979"/>
                </a:lnTo>
                <a:lnTo>
                  <a:pt x="1006944" y="112073"/>
                </a:lnTo>
                <a:lnTo>
                  <a:pt x="860940" y="32560"/>
                </a:lnTo>
                <a:lnTo>
                  <a:pt x="402709" y="6855"/>
                </a:lnTo>
                <a:lnTo>
                  <a:pt x="265617" y="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7" name="Google Shape;2367;p94"/>
          <p:cNvSpPr/>
          <p:nvPr/>
        </p:nvSpPr>
        <p:spPr>
          <a:xfrm flipH="1">
            <a:off x="5587302" y="3743443"/>
            <a:ext cx="584887" cy="163517"/>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368" name="Google Shape;2368;p94"/>
          <p:cNvGrpSpPr/>
          <p:nvPr/>
        </p:nvGrpSpPr>
        <p:grpSpPr>
          <a:xfrm rot="-9191702">
            <a:off x="6649935" y="1871457"/>
            <a:ext cx="374154" cy="1130942"/>
            <a:chOff x="5251041" y="2733984"/>
            <a:chExt cx="407355" cy="1231298"/>
          </a:xfrm>
        </p:grpSpPr>
        <p:sp>
          <p:nvSpPr>
            <p:cNvPr id="2369" name="Google Shape;2369;p94"/>
            <p:cNvSpPr/>
            <p:nvPr/>
          </p:nvSpPr>
          <p:spPr>
            <a:xfrm>
              <a:off x="5579568" y="2743790"/>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70" name="Google Shape;2370;p94"/>
            <p:cNvSpPr/>
            <p:nvPr/>
          </p:nvSpPr>
          <p:spPr>
            <a:xfrm rot="-9182999">
              <a:off x="5402886" y="2716356"/>
              <a:ext cx="87815" cy="691125"/>
            </a:xfrm>
            <a:custGeom>
              <a:avLst/>
              <a:gdLst/>
              <a:ahLst/>
              <a:cxnLst/>
              <a:rect l="l" t="t" r="r" b="b"/>
              <a:pathLst>
                <a:path w="87953" h="692214" extrusionOk="0">
                  <a:moveTo>
                    <a:pt x="0" y="0"/>
                  </a:moveTo>
                  <a:lnTo>
                    <a:pt x="87953" y="432424"/>
                  </a:lnTo>
                  <a:lnTo>
                    <a:pt x="81784" y="692214"/>
                  </a:lnTo>
                  <a:lnTo>
                    <a:pt x="66018" y="685359"/>
                  </a:lnTo>
                  <a:lnTo>
                    <a:pt x="35515" y="557178"/>
                  </a:lnTo>
                  <a:lnTo>
                    <a:pt x="39971" y="457786"/>
                  </a:lnTo>
                  <a:cubicBezTo>
                    <a:pt x="17808" y="275110"/>
                    <a:pt x="22163" y="182676"/>
                    <a:pt x="0" y="0"/>
                  </a:cubicBez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71" name="Google Shape;2371;p94"/>
            <p:cNvSpPr/>
            <p:nvPr/>
          </p:nvSpPr>
          <p:spPr>
            <a:xfrm>
              <a:off x="5315664" y="2743790"/>
              <a:ext cx="298175" cy="647761"/>
            </a:xfrm>
            <a:custGeom>
              <a:avLst/>
              <a:gdLst/>
              <a:ahLst/>
              <a:cxnLst/>
              <a:rect l="l" t="t" r="r" b="b"/>
              <a:pathLst>
                <a:path w="298175" h="647761" extrusionOk="0">
                  <a:moveTo>
                    <a:pt x="264824" y="921"/>
                  </a:moveTo>
                  <a:lnTo>
                    <a:pt x="921" y="650054"/>
                  </a:lnTo>
                  <a:lnTo>
                    <a:pt x="297383" y="63634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72" name="Google Shape;2372;p94"/>
            <p:cNvSpPr/>
            <p:nvPr/>
          </p:nvSpPr>
          <p:spPr>
            <a:xfrm>
              <a:off x="5315664" y="3379213"/>
              <a:ext cx="315312" cy="586069"/>
            </a:xfrm>
            <a:custGeom>
              <a:avLst/>
              <a:gdLst/>
              <a:ahLst/>
              <a:cxnLst/>
              <a:rect l="l" t="t" r="r" b="b"/>
              <a:pathLst>
                <a:path w="315312" h="586069" extrusionOk="0">
                  <a:moveTo>
                    <a:pt x="316234" y="585963"/>
                  </a:moveTo>
                  <a:lnTo>
                    <a:pt x="921" y="14630"/>
                  </a:lnTo>
                  <a:lnTo>
                    <a:pt x="297383" y="921"/>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373" name="Google Shape;2373;p94"/>
          <p:cNvSpPr/>
          <p:nvPr/>
        </p:nvSpPr>
        <p:spPr>
          <a:xfrm>
            <a:off x="7482774" y="4322030"/>
            <a:ext cx="6993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2374" name="Google Shape;2374;p94"/>
          <p:cNvGrpSpPr/>
          <p:nvPr/>
        </p:nvGrpSpPr>
        <p:grpSpPr>
          <a:xfrm>
            <a:off x="6949906" y="1653544"/>
            <a:ext cx="1677875" cy="2540738"/>
            <a:chOff x="7176524" y="1250729"/>
            <a:chExt cx="1826756" cy="2766182"/>
          </a:xfrm>
        </p:grpSpPr>
        <p:sp>
          <p:nvSpPr>
            <p:cNvPr id="2375" name="Google Shape;2375;p94"/>
            <p:cNvSpPr/>
            <p:nvPr/>
          </p:nvSpPr>
          <p:spPr>
            <a:xfrm flipH="1">
              <a:off x="7177553" y="2463311"/>
              <a:ext cx="226202" cy="1093311"/>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76" name="Google Shape;2376;p94"/>
            <p:cNvSpPr/>
            <p:nvPr/>
          </p:nvSpPr>
          <p:spPr>
            <a:xfrm flipH="1">
              <a:off x="7677940" y="2275494"/>
              <a:ext cx="1137866" cy="359867"/>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77" name="Google Shape;2377;p94"/>
            <p:cNvSpPr/>
            <p:nvPr/>
          </p:nvSpPr>
          <p:spPr>
            <a:xfrm flipH="1">
              <a:off x="7403756" y="2275494"/>
              <a:ext cx="918518" cy="359867"/>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78" name="Google Shape;2378;p94"/>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79" name="Google Shape;2379;p94"/>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0" name="Google Shape;2380;p94"/>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1" name="Google Shape;2381;p94"/>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2" name="Google Shape;2382;p94"/>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3" name="Google Shape;2383;p94"/>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4" name="Google Shape;2384;p94"/>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5" name="Google Shape;2385;p94"/>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6" name="Google Shape;2386;p94"/>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7" name="Google Shape;2387;p94"/>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8" name="Google Shape;2388;p94"/>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9" name="Google Shape;2389;p94"/>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0" name="Google Shape;2390;p94"/>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1" name="Google Shape;2391;p94"/>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2" name="Google Shape;2392;p94"/>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3" name="Google Shape;2393;p94"/>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4" name="Google Shape;2394;p94"/>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5" name="Google Shape;2395;p94"/>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6" name="Google Shape;2396;p94"/>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7" name="Google Shape;2397;p94"/>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8" name="Google Shape;2398;p94"/>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9" name="Google Shape;2399;p94"/>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0" name="Google Shape;2400;p94"/>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1" name="Google Shape;2401;p94"/>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2" name="Google Shape;2402;p94"/>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3" name="Google Shape;2403;p94"/>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4" name="Google Shape;2404;p94"/>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5" name="Google Shape;2405;p94"/>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6" name="Google Shape;2406;p94"/>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7" name="Google Shape;2407;p94"/>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8" name="Google Shape;2408;p94"/>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09" name="Google Shape;2409;p94"/>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0" name="Google Shape;2410;p94"/>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1" name="Google Shape;2411;p94"/>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2" name="Google Shape;2412;p94"/>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3" name="Google Shape;2413;p94"/>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4" name="Google Shape;2414;p94"/>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5" name="Google Shape;2415;p94"/>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6" name="Google Shape;2416;p94"/>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7" name="Google Shape;2417;p94"/>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8" name="Google Shape;2418;p94"/>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9" name="Google Shape;2419;p94"/>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0" name="Google Shape;2420;p94"/>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1" name="Google Shape;2421;p94"/>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2" name="Google Shape;2422;p94"/>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3" name="Google Shape;2423;p94"/>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4" name="Google Shape;2424;p94"/>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5" name="Google Shape;2425;p94"/>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6" name="Google Shape;2426;p94"/>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7" name="Google Shape;2427;p94"/>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8" name="Google Shape;2428;p94"/>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29" name="Google Shape;2429;p94"/>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0" name="Google Shape;2430;p94"/>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1" name="Google Shape;2431;p94"/>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2" name="Google Shape;2432;p94"/>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3" name="Google Shape;2433;p94"/>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4" name="Google Shape;2434;p94"/>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5" name="Google Shape;2435;p94"/>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6" name="Google Shape;2436;p94"/>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7" name="Google Shape;2437;p94"/>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FF910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8" name="Google Shape;2438;p94"/>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39" name="Google Shape;2439;p94"/>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0" name="Google Shape;2440;p94"/>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1" name="Google Shape;2441;p94"/>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2" name="Google Shape;2442;p94"/>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3" name="Google Shape;2443;p94"/>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4" name="Google Shape;2444;p94"/>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5" name="Google Shape;2445;p94"/>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6" name="Google Shape;2446;p94"/>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7" name="Google Shape;2447;p94"/>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8" name="Google Shape;2448;p94"/>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49" name="Google Shape;2449;p94"/>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0" name="Google Shape;2450;p94"/>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1" name="Google Shape;2451;p94"/>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2" name="Google Shape;2452;p94"/>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3" name="Google Shape;2453;p94"/>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4" name="Google Shape;2454;p94"/>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5" name="Google Shape;2455;p94"/>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6" name="Google Shape;2456;p94"/>
            <p:cNvSpPr/>
            <p:nvPr/>
          </p:nvSpPr>
          <p:spPr>
            <a:xfrm flipH="1">
              <a:off x="7618648" y="2474278"/>
              <a:ext cx="939082" cy="442122"/>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7" name="Google Shape;2457;p94"/>
            <p:cNvSpPr/>
            <p:nvPr/>
          </p:nvSpPr>
          <p:spPr>
            <a:xfrm flipH="1">
              <a:off x="7618648" y="2732355"/>
              <a:ext cx="939082" cy="798563"/>
            </a:xfrm>
            <a:custGeom>
              <a:avLst/>
              <a:gdLst/>
              <a:ahLst/>
              <a:cxnLst/>
              <a:rect l="l" t="t" r="r" b="b"/>
              <a:pathLst>
                <a:path w="939082" h="798563" extrusionOk="0">
                  <a:moveTo>
                    <a:pt x="921" y="921"/>
                  </a:moveTo>
                  <a:lnTo>
                    <a:pt x="164404" y="800855"/>
                  </a:lnTo>
                  <a:lnTo>
                    <a:pt x="940004" y="184968"/>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8" name="Google Shape;2458;p94"/>
            <p:cNvSpPr/>
            <p:nvPr/>
          </p:nvSpPr>
          <p:spPr>
            <a:xfrm flipH="1">
              <a:off x="8521743" y="2350895"/>
              <a:ext cx="356440" cy="380431"/>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9" name="Google Shape;2459;p94"/>
            <p:cNvSpPr/>
            <p:nvPr/>
          </p:nvSpPr>
          <p:spPr>
            <a:xfrm flipH="1">
              <a:off x="8394933" y="2585323"/>
              <a:ext cx="483250" cy="94593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0" name="Google Shape;2460;p94"/>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1" name="Google Shape;2461;p94"/>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2" name="Google Shape;2462;p94"/>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3" name="Google Shape;2463;p94"/>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4" name="Google Shape;2464;p94"/>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5" name="Google Shape;2465;p94"/>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6" name="Google Shape;2466;p94"/>
            <p:cNvSpPr/>
            <p:nvPr/>
          </p:nvSpPr>
          <p:spPr>
            <a:xfrm flipH="1">
              <a:off x="8687968" y="3201896"/>
              <a:ext cx="315312" cy="586069"/>
            </a:xfrm>
            <a:custGeom>
              <a:avLst/>
              <a:gdLst/>
              <a:ahLst/>
              <a:cxnLst/>
              <a:rect l="l" t="t" r="r" b="b"/>
              <a:pathLst>
                <a:path w="315312" h="586069" extrusionOk="0">
                  <a:moveTo>
                    <a:pt x="316234" y="585963"/>
                  </a:moveTo>
                  <a:lnTo>
                    <a:pt x="921" y="14630"/>
                  </a:lnTo>
                  <a:lnTo>
                    <a:pt x="297383" y="921"/>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7" name="Google Shape;2467;p94"/>
            <p:cNvSpPr/>
            <p:nvPr/>
          </p:nvSpPr>
          <p:spPr>
            <a:xfrm flipH="1">
              <a:off x="8705105" y="2566473"/>
              <a:ext cx="298175" cy="647761"/>
            </a:xfrm>
            <a:custGeom>
              <a:avLst/>
              <a:gdLst/>
              <a:ahLst/>
              <a:cxnLst/>
              <a:rect l="l" t="t" r="r" b="b"/>
              <a:pathLst>
                <a:path w="298175" h="647761" extrusionOk="0">
                  <a:moveTo>
                    <a:pt x="264824" y="921"/>
                  </a:moveTo>
                  <a:lnTo>
                    <a:pt x="921" y="650054"/>
                  </a:lnTo>
                  <a:lnTo>
                    <a:pt x="297383" y="636344"/>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68" name="Google Shape;2468;p94"/>
            <p:cNvSpPr/>
            <p:nvPr/>
          </p:nvSpPr>
          <p:spPr>
            <a:xfrm flipH="1">
              <a:off x="7580261" y="2275494"/>
              <a:ext cx="1007629" cy="291321"/>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A64E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469" name="Google Shape;2469;p94"/>
          <p:cNvSpPr txBox="1"/>
          <p:nvPr/>
        </p:nvSpPr>
        <p:spPr>
          <a:xfrm>
            <a:off x="576967" y="2270354"/>
            <a:ext cx="3786600" cy="523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286F3"/>
              </a:buClr>
              <a:buSzPts val="2800"/>
              <a:buFont typeface="Arial"/>
              <a:buNone/>
            </a:pPr>
            <a:r>
              <a:rPr lang="en" sz="2800" b="1" i="0" u="none" strike="noStrike" cap="none">
                <a:solidFill>
                  <a:srgbClr val="4286F3"/>
                </a:solidFill>
                <a:latin typeface="Google Sans"/>
                <a:ea typeface="Google Sans"/>
                <a:cs typeface="Google Sans"/>
                <a:sym typeface="Google Sans"/>
              </a:rPr>
              <a:t>Reveal the    Truth</a:t>
            </a:r>
            <a:endParaRPr sz="2800" b="1" i="0" u="none" strike="noStrike" cap="none">
              <a:solidFill>
                <a:srgbClr val="4286F3"/>
              </a:solidFill>
              <a:latin typeface="Google Sans"/>
              <a:ea typeface="Google Sans"/>
              <a:cs typeface="Google Sans"/>
              <a:sym typeface="Google Sans"/>
            </a:endParaRPr>
          </a:p>
        </p:txBody>
      </p:sp>
      <p:sp>
        <p:nvSpPr>
          <p:cNvPr id="2470" name="Google Shape;2470;p94"/>
          <p:cNvSpPr/>
          <p:nvPr/>
        </p:nvSpPr>
        <p:spPr>
          <a:xfrm>
            <a:off x="2543583" y="1803939"/>
            <a:ext cx="1435500" cy="1435500"/>
          </a:xfrm>
          <a:prstGeom prst="donut">
            <a:avLst>
              <a:gd name="adj" fmla="val 8839"/>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2471" name="Google Shape;2471;p94"/>
          <p:cNvSpPr/>
          <p:nvPr/>
        </p:nvSpPr>
        <p:spPr>
          <a:xfrm rot="7251577">
            <a:off x="4367730" y="2496306"/>
            <a:ext cx="141538" cy="1226458"/>
          </a:xfrm>
          <a:prstGeom prst="round2SameRect">
            <a:avLst>
              <a:gd name="adj1" fmla="val 50000"/>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 name="TextBox 1">
            <a:extLst>
              <a:ext uri="{FF2B5EF4-FFF2-40B4-BE49-F238E27FC236}">
                <a16:creationId xmlns:a16="http://schemas.microsoft.com/office/drawing/2014/main" id="{C62B99F7-367D-4FA8-AFC7-C26C2FCF532D}"/>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2475"/>
        <p:cNvGrpSpPr/>
        <p:nvPr/>
      </p:nvGrpSpPr>
      <p:grpSpPr>
        <a:xfrm>
          <a:off x="0" y="0"/>
          <a:ext cx="0" cy="0"/>
          <a:chOff x="0" y="0"/>
          <a:chExt cx="0" cy="0"/>
        </a:xfrm>
      </p:grpSpPr>
      <p:sp>
        <p:nvSpPr>
          <p:cNvPr id="2476" name="Google Shape;2476;p95"/>
          <p:cNvSpPr txBox="1"/>
          <p:nvPr/>
        </p:nvSpPr>
        <p:spPr>
          <a:xfrm>
            <a:off x="1905143" y="1726701"/>
            <a:ext cx="4970700" cy="1200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Write a description of who you think Jenny is. What do they like, dislike, and care about?</a:t>
            </a:r>
            <a:endParaRPr>
              <a:latin typeface="Google Sans"/>
              <a:ea typeface="Google Sans"/>
              <a:cs typeface="Google Sans"/>
              <a:sym typeface="Google Sans"/>
            </a:endParaRPr>
          </a:p>
        </p:txBody>
      </p:sp>
      <p:grpSp>
        <p:nvGrpSpPr>
          <p:cNvPr id="2477" name="Google Shape;2477;p95"/>
          <p:cNvGrpSpPr/>
          <p:nvPr/>
        </p:nvGrpSpPr>
        <p:grpSpPr>
          <a:xfrm>
            <a:off x="457084" y="1664099"/>
            <a:ext cx="1327217" cy="1665388"/>
            <a:chOff x="4555514" y="1312340"/>
            <a:chExt cx="1327217" cy="1665388"/>
          </a:xfrm>
        </p:grpSpPr>
        <p:sp>
          <p:nvSpPr>
            <p:cNvPr id="2478" name="Google Shape;2478;p95"/>
            <p:cNvSpPr txBox="1"/>
            <p:nvPr/>
          </p:nvSpPr>
          <p:spPr>
            <a:xfrm>
              <a:off x="4898708" y="2693028"/>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1"/>
                </a:buClr>
                <a:buSzPts val="1600"/>
                <a:buFont typeface="Arial"/>
                <a:buNone/>
              </a:pPr>
              <a:r>
                <a:rPr lang="en" sz="1600" b="1" i="0" u="none" strike="noStrike" cap="none">
                  <a:solidFill>
                    <a:schemeClr val="accent1"/>
                  </a:solidFill>
                  <a:latin typeface="Google Sans"/>
                  <a:ea typeface="Google Sans"/>
                  <a:cs typeface="Google Sans"/>
                  <a:sym typeface="Google Sans"/>
                </a:rPr>
                <a:t>Jenny</a:t>
              </a:r>
              <a:endParaRPr>
                <a:latin typeface="Google Sans"/>
                <a:ea typeface="Google Sans"/>
                <a:cs typeface="Google Sans"/>
                <a:sym typeface="Google Sans"/>
              </a:endParaRPr>
            </a:p>
          </p:txBody>
        </p:sp>
        <p:grpSp>
          <p:nvGrpSpPr>
            <p:cNvPr id="2479" name="Google Shape;2479;p95"/>
            <p:cNvGrpSpPr/>
            <p:nvPr/>
          </p:nvGrpSpPr>
          <p:grpSpPr>
            <a:xfrm>
              <a:off x="4555514" y="1312340"/>
              <a:ext cx="1327217" cy="1327217"/>
              <a:chOff x="3377970" y="169913"/>
              <a:chExt cx="486000" cy="486000"/>
            </a:xfrm>
          </p:grpSpPr>
          <p:sp>
            <p:nvSpPr>
              <p:cNvPr id="2480" name="Google Shape;2480;p95"/>
              <p:cNvSpPr/>
              <p:nvPr/>
            </p:nvSpPr>
            <p:spPr>
              <a:xfrm>
                <a:off x="3377970"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481" name="Google Shape;2481;p95"/>
              <p:cNvPicPr preferRelativeResize="0"/>
              <p:nvPr/>
            </p:nvPicPr>
            <p:blipFill rotWithShape="1">
              <a:blip r:embed="rId4">
                <a:alphaModFix/>
              </a:blip>
              <a:srcRect b="27203"/>
              <a:stretch/>
            </p:blipFill>
            <p:spPr>
              <a:xfrm>
                <a:off x="3427067" y="247798"/>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grpSp>
      <p:grpSp>
        <p:nvGrpSpPr>
          <p:cNvPr id="2482" name="Google Shape;2482;p95"/>
          <p:cNvGrpSpPr/>
          <p:nvPr/>
        </p:nvGrpSpPr>
        <p:grpSpPr>
          <a:xfrm>
            <a:off x="6627667" y="484213"/>
            <a:ext cx="1925170" cy="3893994"/>
            <a:chOff x="3241306" y="922001"/>
            <a:chExt cx="1925170" cy="3893994"/>
          </a:xfrm>
        </p:grpSpPr>
        <p:sp>
          <p:nvSpPr>
            <p:cNvPr id="2483" name="Google Shape;2483;p95"/>
            <p:cNvSpPr/>
            <p:nvPr/>
          </p:nvSpPr>
          <p:spPr>
            <a:xfrm>
              <a:off x="3241306" y="1582554"/>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84" name="Google Shape;2484;p95"/>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Best Ways to Battle Zits</a:t>
              </a:r>
              <a:endParaRPr sz="800" i="0" u="none" strike="noStrike" cap="none">
                <a:solidFill>
                  <a:schemeClr val="dk2"/>
                </a:solidFill>
                <a:latin typeface="Google Sans"/>
                <a:ea typeface="Google Sans"/>
                <a:cs typeface="Google Sans"/>
                <a:sym typeface="Google Sans"/>
              </a:endParaRPr>
            </a:p>
          </p:txBody>
        </p:sp>
        <p:grpSp>
          <p:nvGrpSpPr>
            <p:cNvPr id="2485" name="Google Shape;2485;p95"/>
            <p:cNvGrpSpPr/>
            <p:nvPr/>
          </p:nvGrpSpPr>
          <p:grpSpPr>
            <a:xfrm>
              <a:off x="3393541" y="1759893"/>
              <a:ext cx="230667" cy="96908"/>
              <a:chOff x="8632369" y="3851317"/>
              <a:chExt cx="543000" cy="228126"/>
            </a:xfrm>
          </p:grpSpPr>
          <p:sp>
            <p:nvSpPr>
              <p:cNvPr id="2486" name="Google Shape;2486;p95"/>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87" name="Google Shape;2487;p95"/>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88" name="Google Shape;2488;p95"/>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489" name="Google Shape;2489;p95"/>
            <p:cNvSpPr/>
            <p:nvPr/>
          </p:nvSpPr>
          <p:spPr>
            <a:xfrm>
              <a:off x="3241306" y="3564613"/>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90" name="Google Shape;2490;p95"/>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491" name="Google Shape;2491;p95"/>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Young Designers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Conference</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at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Thompson University</a:t>
              </a:r>
              <a:endParaRPr sz="800">
                <a:latin typeface="Google Sans"/>
                <a:ea typeface="Google Sans"/>
                <a:cs typeface="Google Sans"/>
                <a:sym typeface="Google Sans"/>
              </a:endParaRPr>
            </a:p>
          </p:txBody>
        </p:sp>
        <p:sp>
          <p:nvSpPr>
            <p:cNvPr id="2492" name="Google Shape;2492;p95"/>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93" name="Google Shape;2493;p95"/>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dirty="0">
                  <a:solidFill>
                    <a:schemeClr val="dk2"/>
                  </a:solidFill>
                  <a:latin typeface="Google Sans"/>
                  <a:ea typeface="Google Sans"/>
                  <a:cs typeface="Google Sans"/>
                  <a:sym typeface="Google Sans"/>
                </a:rPr>
                <a:t>FINALLY SAW THE NEW SPY WARS</a:t>
              </a:r>
              <a:r>
                <a:rPr lang="en" sz="800" dirty="0">
                  <a:solidFill>
                    <a:schemeClr val="dk2"/>
                  </a:solidFill>
                  <a:latin typeface="Google Sans"/>
                  <a:ea typeface="Google Sans"/>
                  <a:cs typeface="Google Sans"/>
                  <a:sym typeface="Google Sans"/>
                </a:rPr>
                <a:t> </a:t>
              </a:r>
              <a:r>
                <a:rPr lang="en" sz="800" i="0" u="none" strike="noStrike" cap="none" dirty="0">
                  <a:solidFill>
                    <a:schemeClr val="dk2"/>
                  </a:solidFill>
                  <a:latin typeface="Google Sans"/>
                  <a:ea typeface="Google Sans"/>
                  <a:cs typeface="Google Sans"/>
                  <a:sym typeface="Google Sans"/>
                </a:rPr>
                <a:t>MOVIE. Omg obsessed!</a:t>
              </a:r>
              <a:endParaRPr sz="800" dirty="0">
                <a:latin typeface="Google Sans"/>
                <a:ea typeface="Google Sans"/>
                <a:cs typeface="Google Sans"/>
                <a:sym typeface="Google Sans"/>
              </a:endParaRPr>
            </a:p>
          </p:txBody>
        </p:sp>
        <p:sp>
          <p:nvSpPr>
            <p:cNvPr id="2494" name="Google Shape;2494;p95"/>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95" name="Google Shape;2495;p95"/>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Under-the-sea photos from the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dance! Looking good, y’all!</a:t>
              </a:r>
              <a:endParaRPr sz="800">
                <a:latin typeface="Google Sans"/>
                <a:ea typeface="Google Sans"/>
                <a:cs typeface="Google Sans"/>
                <a:sym typeface="Google Sans"/>
              </a:endParaRPr>
            </a:p>
          </p:txBody>
        </p:sp>
        <p:sp>
          <p:nvSpPr>
            <p:cNvPr id="2496" name="Google Shape;2496;p95"/>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97" name="Google Shape;2497;p95"/>
            <p:cNvSpPr txBox="1"/>
            <p:nvPr/>
          </p:nvSpPr>
          <p:spPr>
            <a:xfrm>
              <a:off x="3370800" y="2361364"/>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My little brother alex is SOO </a:t>
              </a:r>
              <a:br>
                <a:rPr lang="en" sz="800" i="0" u="none" strike="noStrike" cap="none">
                  <a:solidFill>
                    <a:schemeClr val="dk2"/>
                  </a:solidFill>
                  <a:latin typeface="Google Sans"/>
                  <a:ea typeface="Google Sans"/>
                  <a:cs typeface="Google Sans"/>
                  <a:sym typeface="Google Sans"/>
                </a:rPr>
              </a:br>
              <a:r>
                <a:rPr lang="en" sz="800">
                  <a:solidFill>
                    <a:schemeClr val="dk2"/>
                  </a:solidFill>
                  <a:latin typeface="Google Sans"/>
                  <a:ea typeface="Google Sans"/>
                  <a:cs typeface="Google Sans"/>
                  <a:sym typeface="Google Sans"/>
                </a:rPr>
                <a:t>A</a:t>
              </a:r>
              <a:r>
                <a:rPr lang="en" sz="800" i="0" u="none" strike="noStrike" cap="none">
                  <a:solidFill>
                    <a:schemeClr val="dk2"/>
                  </a:solidFill>
                  <a:latin typeface="Google Sans"/>
                  <a:ea typeface="Google Sans"/>
                  <a:cs typeface="Google Sans"/>
                  <a:sym typeface="Google Sans"/>
                </a:rPr>
                <a:t>nnoying.</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Maybe he’s an alien.</a:t>
              </a:r>
              <a:endParaRPr sz="800">
                <a:latin typeface="Google Sans"/>
                <a:ea typeface="Google Sans"/>
                <a:cs typeface="Google Sans"/>
                <a:sym typeface="Google Sans"/>
              </a:endParaRPr>
            </a:p>
          </p:txBody>
        </p:sp>
        <p:sp>
          <p:nvSpPr>
            <p:cNvPr id="2498" name="Google Shape;2498;p95"/>
            <p:cNvSpPr/>
            <p:nvPr/>
          </p:nvSpPr>
          <p:spPr>
            <a:xfrm>
              <a:off x="3242762" y="2903927"/>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99" name="Google Shape;2499;p95"/>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00" name="Google Shape;2500;p95"/>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Laser Tag Arena, Maple St. </a:t>
              </a:r>
              <a:endParaRPr sz="800" i="0" u="none" strike="noStrike" cap="none">
                <a:solidFill>
                  <a:schemeClr val="dk2"/>
                </a:solidFill>
                <a:latin typeface="Google Sans"/>
                <a:ea typeface="Google Sans"/>
                <a:cs typeface="Google Sans"/>
                <a:sym typeface="Google Sans"/>
              </a:endParaRPr>
            </a:p>
          </p:txBody>
        </p:sp>
      </p:grpSp>
      <p:sp>
        <p:nvSpPr>
          <p:cNvPr id="2501" name="Google Shape;2501;p95">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F698C071-CA5C-4678-B06B-48F52CAFDD7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2505"/>
        <p:cNvGrpSpPr/>
        <p:nvPr/>
      </p:nvGrpSpPr>
      <p:grpSpPr>
        <a:xfrm>
          <a:off x="0" y="0"/>
          <a:ext cx="0" cy="0"/>
          <a:chOff x="0" y="0"/>
          <a:chExt cx="0" cy="0"/>
        </a:xfrm>
      </p:grpSpPr>
      <p:sp>
        <p:nvSpPr>
          <p:cNvPr id="2506" name="Google Shape;2506;p96"/>
          <p:cNvSpPr txBox="1"/>
          <p:nvPr/>
        </p:nvSpPr>
        <p:spPr>
          <a:xfrm>
            <a:off x="347472" y="1918027"/>
            <a:ext cx="5579700" cy="1733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Jenny is a high school senior. </a:t>
            </a:r>
            <a:endParaRPr>
              <a:latin typeface="Google Sans"/>
              <a:ea typeface="Google Sans"/>
              <a:cs typeface="Google Sans"/>
              <a:sym typeface="Google Sans"/>
            </a:endParaRPr>
          </a:p>
          <a:p>
            <a:pPr marL="0" marR="0" lvl="0" indent="0" algn="l" rtl="0">
              <a:lnSpc>
                <a:spcPct val="100000"/>
              </a:lnSpc>
              <a:spcBef>
                <a:spcPts val="160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She is going to college next year and hopes to study business, and eventually start her own fashion label. </a:t>
            </a:r>
            <a:endParaRPr>
              <a:latin typeface="Google Sans"/>
              <a:ea typeface="Google Sans"/>
              <a:cs typeface="Google Sans"/>
              <a:sym typeface="Google Sans"/>
            </a:endParaRPr>
          </a:p>
          <a:p>
            <a:pPr marL="0" marR="0" lvl="0" indent="0" algn="l" rtl="0">
              <a:lnSpc>
                <a:spcPct val="100000"/>
              </a:lnSpc>
              <a:spcBef>
                <a:spcPts val="160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She cares most about: Family, volunteering, </a:t>
            </a:r>
            <a:br>
              <a:rPr lang="en" sz="1600" i="0" u="none" strike="noStrike" cap="none">
                <a:solidFill>
                  <a:schemeClr val="dk2"/>
                </a:solidFill>
                <a:latin typeface="Google Sans"/>
                <a:ea typeface="Google Sans"/>
                <a:cs typeface="Google Sans"/>
                <a:sym typeface="Google Sans"/>
              </a:rPr>
            </a:br>
            <a:r>
              <a:rPr lang="en" sz="1600" i="0" u="none" strike="noStrike" cap="none">
                <a:solidFill>
                  <a:schemeClr val="dk2"/>
                </a:solidFill>
                <a:latin typeface="Google Sans"/>
                <a:ea typeface="Google Sans"/>
                <a:cs typeface="Google Sans"/>
                <a:sym typeface="Google Sans"/>
              </a:rPr>
              <a:t>pop culture, fashion.</a:t>
            </a:r>
            <a:endParaRPr>
              <a:latin typeface="Google Sans"/>
              <a:ea typeface="Google Sans"/>
              <a:cs typeface="Google Sans"/>
              <a:sym typeface="Google Sans"/>
            </a:endParaRPr>
          </a:p>
        </p:txBody>
      </p:sp>
      <p:grpSp>
        <p:nvGrpSpPr>
          <p:cNvPr id="2507" name="Google Shape;2507;p96"/>
          <p:cNvGrpSpPr/>
          <p:nvPr/>
        </p:nvGrpSpPr>
        <p:grpSpPr>
          <a:xfrm>
            <a:off x="6866772" y="572185"/>
            <a:ext cx="1925170" cy="3893994"/>
            <a:chOff x="3241306" y="922001"/>
            <a:chExt cx="1925170" cy="3893994"/>
          </a:xfrm>
        </p:grpSpPr>
        <p:sp>
          <p:nvSpPr>
            <p:cNvPr id="2508" name="Google Shape;2508;p96"/>
            <p:cNvSpPr/>
            <p:nvPr/>
          </p:nvSpPr>
          <p:spPr>
            <a:xfrm>
              <a:off x="3241306" y="1582554"/>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09" name="Google Shape;2509;p96"/>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Best Ways to Battle Zits</a:t>
              </a:r>
              <a:endParaRPr sz="800" i="0" u="none" strike="noStrike" cap="none">
                <a:solidFill>
                  <a:schemeClr val="dk2"/>
                </a:solidFill>
                <a:latin typeface="Google Sans"/>
                <a:ea typeface="Google Sans"/>
                <a:cs typeface="Google Sans"/>
                <a:sym typeface="Google Sans"/>
              </a:endParaRPr>
            </a:p>
          </p:txBody>
        </p:sp>
        <p:grpSp>
          <p:nvGrpSpPr>
            <p:cNvPr id="2510" name="Google Shape;2510;p96"/>
            <p:cNvGrpSpPr/>
            <p:nvPr/>
          </p:nvGrpSpPr>
          <p:grpSpPr>
            <a:xfrm>
              <a:off x="3393541" y="1759893"/>
              <a:ext cx="230667" cy="96908"/>
              <a:chOff x="8632369" y="3851317"/>
              <a:chExt cx="543000" cy="228126"/>
            </a:xfrm>
          </p:grpSpPr>
          <p:sp>
            <p:nvSpPr>
              <p:cNvPr id="2511" name="Google Shape;2511;p96"/>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12" name="Google Shape;2512;p96"/>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13" name="Google Shape;2513;p96"/>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514" name="Google Shape;2514;p96"/>
            <p:cNvSpPr/>
            <p:nvPr/>
          </p:nvSpPr>
          <p:spPr>
            <a:xfrm>
              <a:off x="3241306" y="3564613"/>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15" name="Google Shape;2515;p96"/>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516" name="Google Shape;2516;p96"/>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Young Designers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Conference</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at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Thompson University</a:t>
              </a:r>
              <a:endParaRPr sz="800">
                <a:latin typeface="Google Sans"/>
                <a:ea typeface="Google Sans"/>
                <a:cs typeface="Google Sans"/>
                <a:sym typeface="Google Sans"/>
              </a:endParaRPr>
            </a:p>
          </p:txBody>
        </p:sp>
        <p:sp>
          <p:nvSpPr>
            <p:cNvPr id="2517" name="Google Shape;2517;p96"/>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18" name="Google Shape;2518;p96"/>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FINALLY SAW THE NEW SPY WARS</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MOVIE. Omg obsessed!</a:t>
              </a:r>
              <a:endParaRPr sz="800">
                <a:latin typeface="Google Sans"/>
                <a:ea typeface="Google Sans"/>
                <a:cs typeface="Google Sans"/>
                <a:sym typeface="Google Sans"/>
              </a:endParaRPr>
            </a:p>
          </p:txBody>
        </p:sp>
        <p:sp>
          <p:nvSpPr>
            <p:cNvPr id="2519" name="Google Shape;2519;p96"/>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20" name="Google Shape;2520;p96"/>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Under-the-sea photos from the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dance! Looking good, y’all!</a:t>
              </a:r>
              <a:endParaRPr sz="800">
                <a:latin typeface="Google Sans"/>
                <a:ea typeface="Google Sans"/>
                <a:cs typeface="Google Sans"/>
                <a:sym typeface="Google Sans"/>
              </a:endParaRPr>
            </a:p>
          </p:txBody>
        </p:sp>
        <p:sp>
          <p:nvSpPr>
            <p:cNvPr id="2521" name="Google Shape;2521;p96"/>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22" name="Google Shape;2522;p96"/>
            <p:cNvSpPr txBox="1"/>
            <p:nvPr/>
          </p:nvSpPr>
          <p:spPr>
            <a:xfrm>
              <a:off x="3370800" y="2361364"/>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My little brother alex is SOO </a:t>
              </a:r>
              <a:br>
                <a:rPr lang="en" sz="800" i="0" u="none" strike="noStrike" cap="none">
                  <a:solidFill>
                    <a:schemeClr val="dk2"/>
                  </a:solidFill>
                  <a:latin typeface="Google Sans"/>
                  <a:ea typeface="Google Sans"/>
                  <a:cs typeface="Google Sans"/>
                  <a:sym typeface="Google Sans"/>
                </a:rPr>
              </a:br>
              <a:r>
                <a:rPr lang="en" sz="800">
                  <a:solidFill>
                    <a:schemeClr val="dk2"/>
                  </a:solidFill>
                  <a:latin typeface="Google Sans"/>
                  <a:ea typeface="Google Sans"/>
                  <a:cs typeface="Google Sans"/>
                  <a:sym typeface="Google Sans"/>
                </a:rPr>
                <a:t>A</a:t>
              </a:r>
              <a:r>
                <a:rPr lang="en" sz="800" i="0" u="none" strike="noStrike" cap="none">
                  <a:solidFill>
                    <a:schemeClr val="dk2"/>
                  </a:solidFill>
                  <a:latin typeface="Google Sans"/>
                  <a:ea typeface="Google Sans"/>
                  <a:cs typeface="Google Sans"/>
                  <a:sym typeface="Google Sans"/>
                </a:rPr>
                <a:t>nnoying.</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Maybe he’s an alien.</a:t>
              </a:r>
              <a:endParaRPr sz="800">
                <a:latin typeface="Google Sans"/>
                <a:ea typeface="Google Sans"/>
                <a:cs typeface="Google Sans"/>
                <a:sym typeface="Google Sans"/>
              </a:endParaRPr>
            </a:p>
          </p:txBody>
        </p:sp>
        <p:sp>
          <p:nvSpPr>
            <p:cNvPr id="2523" name="Google Shape;2523;p96"/>
            <p:cNvSpPr/>
            <p:nvPr/>
          </p:nvSpPr>
          <p:spPr>
            <a:xfrm>
              <a:off x="3242762" y="2903927"/>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24" name="Google Shape;2524;p96"/>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25" name="Google Shape;2525;p96"/>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Laser Tag Arena, Maple St. </a:t>
              </a:r>
              <a:endParaRPr sz="800" i="0" u="none" strike="noStrike" cap="none">
                <a:solidFill>
                  <a:schemeClr val="dk2"/>
                </a:solidFill>
                <a:latin typeface="Google Sans"/>
                <a:ea typeface="Google Sans"/>
                <a:cs typeface="Google Sans"/>
                <a:sym typeface="Google Sans"/>
              </a:endParaRPr>
            </a:p>
          </p:txBody>
        </p:sp>
      </p:grpSp>
      <p:grpSp>
        <p:nvGrpSpPr>
          <p:cNvPr id="2526" name="Google Shape;2526;p96"/>
          <p:cNvGrpSpPr/>
          <p:nvPr/>
        </p:nvGrpSpPr>
        <p:grpSpPr>
          <a:xfrm>
            <a:off x="5177109" y="296249"/>
            <a:ext cx="1327217" cy="1665388"/>
            <a:chOff x="4555514" y="1312340"/>
            <a:chExt cx="1327217" cy="1665388"/>
          </a:xfrm>
        </p:grpSpPr>
        <p:sp>
          <p:nvSpPr>
            <p:cNvPr id="2527" name="Google Shape;2527;p96"/>
            <p:cNvSpPr txBox="1"/>
            <p:nvPr/>
          </p:nvSpPr>
          <p:spPr>
            <a:xfrm>
              <a:off x="4898708" y="2693028"/>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1"/>
                </a:buClr>
                <a:buSzPts val="1600"/>
                <a:buFont typeface="Arial"/>
                <a:buNone/>
              </a:pPr>
              <a:r>
                <a:rPr lang="en" sz="1600" b="1" i="0" u="none" strike="noStrike" cap="none">
                  <a:solidFill>
                    <a:schemeClr val="accent1"/>
                  </a:solidFill>
                  <a:latin typeface="Google Sans"/>
                  <a:ea typeface="Google Sans"/>
                  <a:cs typeface="Google Sans"/>
                  <a:sym typeface="Google Sans"/>
                </a:rPr>
                <a:t>Jenny</a:t>
              </a:r>
              <a:endParaRPr>
                <a:latin typeface="Google Sans"/>
                <a:ea typeface="Google Sans"/>
                <a:cs typeface="Google Sans"/>
                <a:sym typeface="Google Sans"/>
              </a:endParaRPr>
            </a:p>
          </p:txBody>
        </p:sp>
        <p:grpSp>
          <p:nvGrpSpPr>
            <p:cNvPr id="2528" name="Google Shape;2528;p96"/>
            <p:cNvGrpSpPr/>
            <p:nvPr/>
          </p:nvGrpSpPr>
          <p:grpSpPr>
            <a:xfrm>
              <a:off x="4555514" y="1312340"/>
              <a:ext cx="1327217" cy="1327217"/>
              <a:chOff x="3377970" y="169913"/>
              <a:chExt cx="486000" cy="486000"/>
            </a:xfrm>
          </p:grpSpPr>
          <p:sp>
            <p:nvSpPr>
              <p:cNvPr id="2529" name="Google Shape;2529;p96"/>
              <p:cNvSpPr/>
              <p:nvPr/>
            </p:nvSpPr>
            <p:spPr>
              <a:xfrm>
                <a:off x="3377970"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530" name="Google Shape;2530;p96"/>
              <p:cNvPicPr preferRelativeResize="0"/>
              <p:nvPr/>
            </p:nvPicPr>
            <p:blipFill rotWithShape="1">
              <a:blip r:embed="rId4">
                <a:alphaModFix/>
              </a:blip>
              <a:srcRect b="27203"/>
              <a:stretch/>
            </p:blipFill>
            <p:spPr>
              <a:xfrm>
                <a:off x="3427067" y="247798"/>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grpSp>
      <p:sp>
        <p:nvSpPr>
          <p:cNvPr id="2531" name="Google Shape;2531;p96">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BA126B5F-0720-4161-8E16-6BC108C0AF5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2535"/>
        <p:cNvGrpSpPr/>
        <p:nvPr/>
      </p:nvGrpSpPr>
      <p:grpSpPr>
        <a:xfrm>
          <a:off x="0" y="0"/>
          <a:ext cx="0" cy="0"/>
          <a:chOff x="0" y="0"/>
          <a:chExt cx="0" cy="0"/>
        </a:xfrm>
      </p:grpSpPr>
      <p:sp>
        <p:nvSpPr>
          <p:cNvPr id="2536" name="Google Shape;2536;p97"/>
          <p:cNvSpPr txBox="1"/>
          <p:nvPr/>
        </p:nvSpPr>
        <p:spPr>
          <a:xfrm>
            <a:off x="1905143" y="1726701"/>
            <a:ext cx="4970700" cy="1200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Write a description of who you think </a:t>
            </a:r>
            <a:r>
              <a:rPr lang="en" sz="2400">
                <a:solidFill>
                  <a:schemeClr val="dk2"/>
                </a:solidFill>
                <a:latin typeface="Google Sans"/>
                <a:ea typeface="Google Sans"/>
                <a:cs typeface="Google Sans"/>
                <a:sym typeface="Google Sans"/>
              </a:rPr>
              <a:t>Tyler</a:t>
            </a:r>
            <a:r>
              <a:rPr lang="en" sz="2400" i="0" u="none" strike="noStrike" cap="none">
                <a:solidFill>
                  <a:schemeClr val="dk2"/>
                </a:solidFill>
                <a:latin typeface="Google Sans"/>
                <a:ea typeface="Google Sans"/>
                <a:cs typeface="Google Sans"/>
                <a:sym typeface="Google Sans"/>
              </a:rPr>
              <a:t> is. What do they like, dislike, and care about?</a:t>
            </a:r>
            <a:endParaRPr>
              <a:latin typeface="Google Sans"/>
              <a:ea typeface="Google Sans"/>
              <a:cs typeface="Google Sans"/>
              <a:sym typeface="Google Sans"/>
            </a:endParaRPr>
          </a:p>
        </p:txBody>
      </p:sp>
      <p:sp>
        <p:nvSpPr>
          <p:cNvPr id="2537" name="Google Shape;2537;p97"/>
          <p:cNvSpPr txBox="1"/>
          <p:nvPr/>
        </p:nvSpPr>
        <p:spPr>
          <a:xfrm>
            <a:off x="800277" y="3044787"/>
            <a:ext cx="641100" cy="2847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1"/>
              </a:buClr>
              <a:buSzPts val="1600"/>
              <a:buFont typeface="Arial"/>
              <a:buNone/>
            </a:pPr>
            <a:r>
              <a:rPr lang="en" sz="1600" b="1">
                <a:solidFill>
                  <a:schemeClr val="accent3"/>
                </a:solidFill>
                <a:latin typeface="Google Sans"/>
                <a:ea typeface="Google Sans"/>
                <a:cs typeface="Google Sans"/>
                <a:sym typeface="Google Sans"/>
              </a:rPr>
              <a:t>Tyler</a:t>
            </a:r>
            <a:endParaRPr>
              <a:solidFill>
                <a:schemeClr val="accent3"/>
              </a:solidFill>
              <a:latin typeface="Google Sans"/>
              <a:ea typeface="Google Sans"/>
              <a:cs typeface="Google Sans"/>
              <a:sym typeface="Google Sans"/>
            </a:endParaRPr>
          </a:p>
        </p:txBody>
      </p:sp>
      <p:grpSp>
        <p:nvGrpSpPr>
          <p:cNvPr id="2538" name="Google Shape;2538;p97"/>
          <p:cNvGrpSpPr/>
          <p:nvPr/>
        </p:nvGrpSpPr>
        <p:grpSpPr>
          <a:xfrm>
            <a:off x="6902147" y="296260"/>
            <a:ext cx="1886555" cy="3754799"/>
            <a:chOff x="5113245" y="922001"/>
            <a:chExt cx="1886555" cy="3754799"/>
          </a:xfrm>
        </p:grpSpPr>
        <p:sp>
          <p:nvSpPr>
            <p:cNvPr id="2539" name="Google Shape;2539;p97"/>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40" name="Google Shape;2540;p97"/>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I hate school dances. #notgoing</a:t>
              </a:r>
              <a:endParaRPr sz="800" i="0" u="none" strike="noStrike" cap="none">
                <a:solidFill>
                  <a:schemeClr val="dk2"/>
                </a:solidFill>
                <a:latin typeface="Google Sans"/>
                <a:ea typeface="Google Sans"/>
                <a:cs typeface="Google Sans"/>
                <a:sym typeface="Google Sans"/>
              </a:endParaRPr>
            </a:p>
          </p:txBody>
        </p:sp>
        <p:sp>
          <p:nvSpPr>
            <p:cNvPr id="2541" name="Google Shape;2541;p97"/>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42" name="Google Shape;2542;p97"/>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Fishing this saturday with my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dad at</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Penny Pack Park! Gonna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be awesome</a:t>
              </a:r>
              <a:endParaRPr sz="800">
                <a:latin typeface="Google Sans"/>
                <a:ea typeface="Google Sans"/>
                <a:cs typeface="Google Sans"/>
                <a:sym typeface="Google Sans"/>
              </a:endParaRPr>
            </a:p>
          </p:txBody>
        </p:sp>
        <p:sp>
          <p:nvSpPr>
            <p:cNvPr id="2543" name="Google Shape;2543;p97"/>
            <p:cNvSpPr/>
            <p:nvPr/>
          </p:nvSpPr>
          <p:spPr>
            <a:xfrm>
              <a:off x="5113245" y="4225300"/>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44" name="Google Shape;2544;p97"/>
            <p:cNvSpPr txBox="1"/>
            <p:nvPr/>
          </p:nvSpPr>
          <p:spPr>
            <a:xfrm>
              <a:off x="5489097" y="4386151"/>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La La Luna at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City Center Arena</a:t>
              </a:r>
              <a:endParaRPr sz="800">
                <a:latin typeface="Google Sans"/>
                <a:ea typeface="Google Sans"/>
                <a:cs typeface="Google Sans"/>
                <a:sym typeface="Google Sans"/>
              </a:endParaRPr>
            </a:p>
          </p:txBody>
        </p:sp>
        <p:sp>
          <p:nvSpPr>
            <p:cNvPr id="2545" name="Google Shape;2545;p97"/>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546" name="Google Shape;2546;p97"/>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47" name="Google Shape;2547;p97"/>
            <p:cNvSpPr txBox="1"/>
            <p:nvPr/>
          </p:nvSpPr>
          <p:spPr>
            <a:xfrm>
              <a:off x="5238200" y="980275"/>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Won game! One more game to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gobefore championship. Gotta practice</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more 1</a:t>
              </a:r>
              <a:r>
                <a:rPr lang="en" sz="800" i="0" u="none" strike="noStrike" cap="none" baseline="30000">
                  <a:solidFill>
                    <a:schemeClr val="dk2"/>
                  </a:solidFill>
                  <a:latin typeface="Google Sans"/>
                  <a:ea typeface="Google Sans"/>
                  <a:cs typeface="Google Sans"/>
                  <a:sym typeface="Google Sans"/>
                </a:rPr>
                <a:t>st</a:t>
              </a:r>
              <a:r>
                <a:rPr lang="en" sz="800" i="0" u="none" strike="noStrike" cap="none">
                  <a:solidFill>
                    <a:schemeClr val="dk2"/>
                  </a:solidFill>
                  <a:latin typeface="Google Sans"/>
                  <a:ea typeface="Google Sans"/>
                  <a:cs typeface="Google Sans"/>
                  <a:sym typeface="Google Sans"/>
                </a:rPr>
                <a:t> base throws.</a:t>
              </a:r>
              <a:endParaRPr sz="800">
                <a:latin typeface="Google Sans"/>
                <a:ea typeface="Google Sans"/>
                <a:cs typeface="Google Sans"/>
                <a:sym typeface="Google Sans"/>
              </a:endParaRPr>
            </a:p>
          </p:txBody>
        </p:sp>
        <p:sp>
          <p:nvSpPr>
            <p:cNvPr id="2548" name="Google Shape;2548;p97"/>
            <p:cNvSpPr/>
            <p:nvPr/>
          </p:nvSpPr>
          <p:spPr>
            <a:xfrm>
              <a:off x="5113245" y="2243241"/>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49" name="Google Shape;2549;p97"/>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Academy of Science, Philadelphia</a:t>
              </a:r>
              <a:endParaRPr sz="800">
                <a:latin typeface="Google Sans"/>
                <a:ea typeface="Google Sans"/>
                <a:cs typeface="Google Sans"/>
                <a:sym typeface="Google Sans"/>
              </a:endParaRPr>
            </a:p>
          </p:txBody>
        </p:sp>
        <p:sp>
          <p:nvSpPr>
            <p:cNvPr id="2550" name="Google Shape;2550;p97"/>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51" name="Google Shape;2551;p97"/>
            <p:cNvSpPr/>
            <p:nvPr/>
          </p:nvSpPr>
          <p:spPr>
            <a:xfrm>
              <a:off x="5113245" y="2903927"/>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52" name="Google Shape;2552;p97"/>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10 Signs Your Parents are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Trying to Ruin Your Life </a:t>
              </a:r>
              <a:endParaRPr sz="800">
                <a:latin typeface="Google Sans"/>
                <a:ea typeface="Google Sans"/>
                <a:cs typeface="Google Sans"/>
                <a:sym typeface="Google Sans"/>
              </a:endParaRPr>
            </a:p>
          </p:txBody>
        </p:sp>
        <p:grpSp>
          <p:nvGrpSpPr>
            <p:cNvPr id="2553" name="Google Shape;2553;p97"/>
            <p:cNvGrpSpPr/>
            <p:nvPr/>
          </p:nvGrpSpPr>
          <p:grpSpPr>
            <a:xfrm>
              <a:off x="5211638" y="3081266"/>
              <a:ext cx="230667" cy="96908"/>
              <a:chOff x="8632369" y="3851317"/>
              <a:chExt cx="543000" cy="228126"/>
            </a:xfrm>
          </p:grpSpPr>
          <p:sp>
            <p:nvSpPr>
              <p:cNvPr id="2554" name="Google Shape;2554;p97"/>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55" name="Google Shape;2555;p97"/>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56" name="Google Shape;2556;p97"/>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2557" name="Google Shape;2557;p97"/>
          <p:cNvGrpSpPr/>
          <p:nvPr/>
        </p:nvGrpSpPr>
        <p:grpSpPr>
          <a:xfrm>
            <a:off x="457224" y="1664106"/>
            <a:ext cx="1325759" cy="1325759"/>
            <a:chOff x="5366672" y="169913"/>
            <a:chExt cx="486000" cy="486000"/>
          </a:xfrm>
        </p:grpSpPr>
        <p:sp>
          <p:nvSpPr>
            <p:cNvPr id="2558" name="Google Shape;2558;p97"/>
            <p:cNvSpPr/>
            <p:nvPr/>
          </p:nvSpPr>
          <p:spPr>
            <a:xfrm>
              <a:off x="5366672"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559" name="Google Shape;2559;p97"/>
            <p:cNvPicPr preferRelativeResize="0"/>
            <p:nvPr/>
          </p:nvPicPr>
          <p:blipFill rotWithShape="1">
            <a:blip r:embed="rId4">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2560" name="Google Shape;2560;p97">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8584A8E6-D625-46CA-983A-0167F6548473}"/>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2564"/>
        <p:cNvGrpSpPr/>
        <p:nvPr/>
      </p:nvGrpSpPr>
      <p:grpSpPr>
        <a:xfrm>
          <a:off x="0" y="0"/>
          <a:ext cx="0" cy="0"/>
          <a:chOff x="0" y="0"/>
          <a:chExt cx="0" cy="0"/>
        </a:xfrm>
      </p:grpSpPr>
      <p:sp>
        <p:nvSpPr>
          <p:cNvPr id="2565" name="Google Shape;2565;p98"/>
          <p:cNvSpPr txBox="1"/>
          <p:nvPr/>
        </p:nvSpPr>
        <p:spPr>
          <a:xfrm>
            <a:off x="347472" y="1918027"/>
            <a:ext cx="5849100" cy="198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Tyler is the starting pitcher on the </a:t>
            </a:r>
            <a:br>
              <a:rPr lang="en" sz="1600" i="0" u="none" strike="noStrike" cap="none">
                <a:solidFill>
                  <a:schemeClr val="dk2"/>
                </a:solidFill>
                <a:latin typeface="Google Sans"/>
                <a:ea typeface="Google Sans"/>
                <a:cs typeface="Google Sans"/>
                <a:sym typeface="Google Sans"/>
              </a:rPr>
            </a:br>
            <a:r>
              <a:rPr lang="en" sz="1600" i="0" u="none" strike="noStrike" cap="none">
                <a:solidFill>
                  <a:schemeClr val="dk2"/>
                </a:solidFill>
                <a:latin typeface="Google Sans"/>
                <a:ea typeface="Google Sans"/>
                <a:cs typeface="Google Sans"/>
                <a:sym typeface="Google Sans"/>
              </a:rPr>
              <a:t>high school baseball team. </a:t>
            </a:r>
            <a:endParaRPr>
              <a:latin typeface="Google Sans"/>
              <a:ea typeface="Google Sans"/>
              <a:cs typeface="Google Sans"/>
              <a:sym typeface="Google Sans"/>
            </a:endParaRPr>
          </a:p>
          <a:p>
            <a:pPr marL="0" marR="0" lvl="0" indent="0" algn="l" rtl="0">
              <a:lnSpc>
                <a:spcPct val="100000"/>
              </a:lnSpc>
              <a:spcBef>
                <a:spcPts val="160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He is 16 and lives in Philadelphia. </a:t>
            </a:r>
            <a:br>
              <a:rPr lang="en" sz="1600" i="0" u="none" strike="noStrike" cap="none">
                <a:solidFill>
                  <a:schemeClr val="dk2"/>
                </a:solidFill>
                <a:latin typeface="Google Sans"/>
                <a:ea typeface="Google Sans"/>
                <a:cs typeface="Google Sans"/>
                <a:sym typeface="Google Sans"/>
              </a:rPr>
            </a:br>
            <a:r>
              <a:rPr lang="en" sz="1600" i="0" u="none" strike="noStrike" cap="none">
                <a:solidFill>
                  <a:schemeClr val="dk2"/>
                </a:solidFill>
                <a:latin typeface="Google Sans"/>
                <a:ea typeface="Google Sans"/>
                <a:cs typeface="Google Sans"/>
                <a:sym typeface="Google Sans"/>
              </a:rPr>
              <a:t>He has an 8-year-old sister. </a:t>
            </a:r>
            <a:endParaRPr>
              <a:latin typeface="Google Sans"/>
              <a:ea typeface="Google Sans"/>
              <a:cs typeface="Google Sans"/>
              <a:sym typeface="Google Sans"/>
            </a:endParaRPr>
          </a:p>
          <a:p>
            <a:pPr marL="0" marR="0" lvl="0" indent="0" algn="l" rtl="0">
              <a:lnSpc>
                <a:spcPct val="100000"/>
              </a:lnSpc>
              <a:spcBef>
                <a:spcPts val="160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He cares most about: baseball, art, </a:t>
            </a:r>
            <a:br>
              <a:rPr lang="en" sz="1600" i="0" u="none" strike="noStrike" cap="none">
                <a:solidFill>
                  <a:schemeClr val="dk2"/>
                </a:solidFill>
                <a:latin typeface="Google Sans"/>
                <a:ea typeface="Google Sans"/>
                <a:cs typeface="Google Sans"/>
                <a:sym typeface="Google Sans"/>
              </a:rPr>
            </a:br>
            <a:r>
              <a:rPr lang="en" sz="1600" i="0" u="none" strike="noStrike" cap="none">
                <a:solidFill>
                  <a:schemeClr val="dk2"/>
                </a:solidFill>
                <a:latin typeface="Google Sans"/>
                <a:ea typeface="Google Sans"/>
                <a:cs typeface="Google Sans"/>
                <a:sym typeface="Google Sans"/>
              </a:rPr>
              <a:t>playing the guitar, his friends.</a:t>
            </a:r>
            <a:endParaRPr>
              <a:latin typeface="Google Sans"/>
              <a:ea typeface="Google Sans"/>
              <a:cs typeface="Google Sans"/>
              <a:sym typeface="Google Sans"/>
            </a:endParaRPr>
          </a:p>
        </p:txBody>
      </p:sp>
      <p:sp>
        <p:nvSpPr>
          <p:cNvPr id="2566" name="Google Shape;2566;p98"/>
          <p:cNvSpPr txBox="1"/>
          <p:nvPr/>
        </p:nvSpPr>
        <p:spPr>
          <a:xfrm>
            <a:off x="5520302" y="1676937"/>
            <a:ext cx="641100" cy="2847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1"/>
              </a:buClr>
              <a:buSzPts val="1600"/>
              <a:buFont typeface="Arial"/>
              <a:buNone/>
            </a:pPr>
            <a:r>
              <a:rPr lang="en" sz="1600" b="1">
                <a:solidFill>
                  <a:schemeClr val="accent3"/>
                </a:solidFill>
                <a:latin typeface="Google Sans"/>
                <a:ea typeface="Google Sans"/>
                <a:cs typeface="Google Sans"/>
                <a:sym typeface="Google Sans"/>
              </a:rPr>
              <a:t>Tyler</a:t>
            </a:r>
            <a:endParaRPr>
              <a:solidFill>
                <a:schemeClr val="accent3"/>
              </a:solidFill>
              <a:latin typeface="Google Sans"/>
              <a:ea typeface="Google Sans"/>
              <a:cs typeface="Google Sans"/>
              <a:sym typeface="Google Sans"/>
            </a:endParaRPr>
          </a:p>
        </p:txBody>
      </p:sp>
      <p:grpSp>
        <p:nvGrpSpPr>
          <p:cNvPr id="2567" name="Google Shape;2567;p98"/>
          <p:cNvGrpSpPr/>
          <p:nvPr/>
        </p:nvGrpSpPr>
        <p:grpSpPr>
          <a:xfrm>
            <a:off x="6902147" y="296260"/>
            <a:ext cx="1886555" cy="3754799"/>
            <a:chOff x="5113245" y="922001"/>
            <a:chExt cx="1886555" cy="3754799"/>
          </a:xfrm>
        </p:grpSpPr>
        <p:sp>
          <p:nvSpPr>
            <p:cNvPr id="2568" name="Google Shape;2568;p98"/>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69" name="Google Shape;2569;p98"/>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I hate school dances. #notgoing</a:t>
              </a:r>
              <a:endParaRPr sz="800" i="0" u="none" strike="noStrike" cap="none">
                <a:solidFill>
                  <a:schemeClr val="dk2"/>
                </a:solidFill>
                <a:latin typeface="Google Sans"/>
                <a:ea typeface="Google Sans"/>
                <a:cs typeface="Google Sans"/>
                <a:sym typeface="Google Sans"/>
              </a:endParaRPr>
            </a:p>
          </p:txBody>
        </p:sp>
        <p:sp>
          <p:nvSpPr>
            <p:cNvPr id="2570" name="Google Shape;2570;p98"/>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71" name="Google Shape;2571;p98"/>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Fishing this saturday with my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dad at</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Penny Pack Park! Gonna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be awesome</a:t>
              </a:r>
              <a:endParaRPr sz="800">
                <a:latin typeface="Google Sans"/>
                <a:ea typeface="Google Sans"/>
                <a:cs typeface="Google Sans"/>
                <a:sym typeface="Google Sans"/>
              </a:endParaRPr>
            </a:p>
          </p:txBody>
        </p:sp>
        <p:sp>
          <p:nvSpPr>
            <p:cNvPr id="2572" name="Google Shape;2572;p98"/>
            <p:cNvSpPr/>
            <p:nvPr/>
          </p:nvSpPr>
          <p:spPr>
            <a:xfrm>
              <a:off x="5113245" y="4225300"/>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73" name="Google Shape;2573;p98"/>
            <p:cNvSpPr txBox="1"/>
            <p:nvPr/>
          </p:nvSpPr>
          <p:spPr>
            <a:xfrm>
              <a:off x="5489097" y="4386151"/>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La La Luna at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City Center Arena</a:t>
              </a:r>
              <a:endParaRPr sz="800">
                <a:latin typeface="Google Sans"/>
                <a:ea typeface="Google Sans"/>
                <a:cs typeface="Google Sans"/>
                <a:sym typeface="Google Sans"/>
              </a:endParaRPr>
            </a:p>
          </p:txBody>
        </p:sp>
        <p:sp>
          <p:nvSpPr>
            <p:cNvPr id="2574" name="Google Shape;2574;p98"/>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575" name="Google Shape;2575;p98"/>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76" name="Google Shape;2576;p98"/>
            <p:cNvSpPr txBox="1"/>
            <p:nvPr/>
          </p:nvSpPr>
          <p:spPr>
            <a:xfrm>
              <a:off x="5238200" y="980275"/>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Won game! One more game to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gobefore championship. Gotta practice</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more 1</a:t>
              </a:r>
              <a:r>
                <a:rPr lang="en" sz="800" i="0" u="none" strike="noStrike" cap="none" baseline="30000">
                  <a:solidFill>
                    <a:schemeClr val="dk2"/>
                  </a:solidFill>
                  <a:latin typeface="Google Sans"/>
                  <a:ea typeface="Google Sans"/>
                  <a:cs typeface="Google Sans"/>
                  <a:sym typeface="Google Sans"/>
                </a:rPr>
                <a:t>st</a:t>
              </a:r>
              <a:r>
                <a:rPr lang="en" sz="800" i="0" u="none" strike="noStrike" cap="none">
                  <a:solidFill>
                    <a:schemeClr val="dk2"/>
                  </a:solidFill>
                  <a:latin typeface="Google Sans"/>
                  <a:ea typeface="Google Sans"/>
                  <a:cs typeface="Google Sans"/>
                  <a:sym typeface="Google Sans"/>
                </a:rPr>
                <a:t> base throws.</a:t>
              </a:r>
              <a:endParaRPr sz="800">
                <a:latin typeface="Google Sans"/>
                <a:ea typeface="Google Sans"/>
                <a:cs typeface="Google Sans"/>
                <a:sym typeface="Google Sans"/>
              </a:endParaRPr>
            </a:p>
          </p:txBody>
        </p:sp>
        <p:sp>
          <p:nvSpPr>
            <p:cNvPr id="2577" name="Google Shape;2577;p98"/>
            <p:cNvSpPr/>
            <p:nvPr/>
          </p:nvSpPr>
          <p:spPr>
            <a:xfrm>
              <a:off x="5113245" y="2243241"/>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78" name="Google Shape;2578;p98"/>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Academy of Science, Philadelphia</a:t>
              </a:r>
              <a:endParaRPr sz="800">
                <a:latin typeface="Google Sans"/>
                <a:ea typeface="Google Sans"/>
                <a:cs typeface="Google Sans"/>
                <a:sym typeface="Google Sans"/>
              </a:endParaRPr>
            </a:p>
          </p:txBody>
        </p:sp>
        <p:sp>
          <p:nvSpPr>
            <p:cNvPr id="2579" name="Google Shape;2579;p98"/>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80" name="Google Shape;2580;p98"/>
            <p:cNvSpPr/>
            <p:nvPr/>
          </p:nvSpPr>
          <p:spPr>
            <a:xfrm>
              <a:off x="5113245" y="2903927"/>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81" name="Google Shape;2581;p98"/>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10 Signs Your Parents are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Trying to Ruin Your Life </a:t>
              </a:r>
              <a:endParaRPr sz="800">
                <a:latin typeface="Google Sans"/>
                <a:ea typeface="Google Sans"/>
                <a:cs typeface="Google Sans"/>
                <a:sym typeface="Google Sans"/>
              </a:endParaRPr>
            </a:p>
          </p:txBody>
        </p:sp>
        <p:grpSp>
          <p:nvGrpSpPr>
            <p:cNvPr id="2582" name="Google Shape;2582;p98"/>
            <p:cNvGrpSpPr/>
            <p:nvPr/>
          </p:nvGrpSpPr>
          <p:grpSpPr>
            <a:xfrm>
              <a:off x="5211638" y="3081266"/>
              <a:ext cx="230667" cy="96908"/>
              <a:chOff x="8632369" y="3851317"/>
              <a:chExt cx="543000" cy="228126"/>
            </a:xfrm>
          </p:grpSpPr>
          <p:sp>
            <p:nvSpPr>
              <p:cNvPr id="2583" name="Google Shape;2583;p98"/>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4" name="Google Shape;2584;p98"/>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5" name="Google Shape;2585;p98"/>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2586" name="Google Shape;2586;p98"/>
          <p:cNvGrpSpPr/>
          <p:nvPr/>
        </p:nvGrpSpPr>
        <p:grpSpPr>
          <a:xfrm>
            <a:off x="5177109" y="296249"/>
            <a:ext cx="1325759" cy="1325759"/>
            <a:chOff x="5366672" y="169913"/>
            <a:chExt cx="486000" cy="486000"/>
          </a:xfrm>
        </p:grpSpPr>
        <p:sp>
          <p:nvSpPr>
            <p:cNvPr id="2587" name="Google Shape;2587;p98"/>
            <p:cNvSpPr/>
            <p:nvPr/>
          </p:nvSpPr>
          <p:spPr>
            <a:xfrm>
              <a:off x="5366672"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588" name="Google Shape;2588;p98"/>
            <p:cNvPicPr preferRelativeResize="0"/>
            <p:nvPr/>
          </p:nvPicPr>
          <p:blipFill rotWithShape="1">
            <a:blip r:embed="rId4">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2" name="TextBox 1">
            <a:extLst>
              <a:ext uri="{FF2B5EF4-FFF2-40B4-BE49-F238E27FC236}">
                <a16:creationId xmlns:a16="http://schemas.microsoft.com/office/drawing/2014/main" id="{4FA8B401-0470-4DF9-827D-A283A5A81419}"/>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2592"/>
        <p:cNvGrpSpPr/>
        <p:nvPr/>
      </p:nvGrpSpPr>
      <p:grpSpPr>
        <a:xfrm>
          <a:off x="0" y="0"/>
          <a:ext cx="0" cy="0"/>
          <a:chOff x="0" y="0"/>
          <a:chExt cx="0" cy="0"/>
        </a:xfrm>
      </p:grpSpPr>
      <p:sp>
        <p:nvSpPr>
          <p:cNvPr id="2593" name="Google Shape;2593;p99"/>
          <p:cNvSpPr txBox="1"/>
          <p:nvPr/>
        </p:nvSpPr>
        <p:spPr>
          <a:xfrm>
            <a:off x="1905143" y="1726701"/>
            <a:ext cx="4970700" cy="1200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Write a description of who you think </a:t>
            </a:r>
            <a:r>
              <a:rPr lang="en" sz="2400">
                <a:solidFill>
                  <a:schemeClr val="dk2"/>
                </a:solidFill>
                <a:latin typeface="Google Sans"/>
                <a:ea typeface="Google Sans"/>
                <a:cs typeface="Google Sans"/>
                <a:sym typeface="Google Sans"/>
              </a:rPr>
              <a:t>Leah </a:t>
            </a:r>
            <a:r>
              <a:rPr lang="en" sz="2400" i="0" u="none" strike="noStrike" cap="none">
                <a:solidFill>
                  <a:schemeClr val="dk2"/>
                </a:solidFill>
                <a:latin typeface="Google Sans"/>
                <a:ea typeface="Google Sans"/>
                <a:cs typeface="Google Sans"/>
                <a:sym typeface="Google Sans"/>
              </a:rPr>
              <a:t>is. What do they like, dislike, and care about?</a:t>
            </a:r>
            <a:endParaRPr>
              <a:latin typeface="Google Sans"/>
              <a:ea typeface="Google Sans"/>
              <a:cs typeface="Google Sans"/>
              <a:sym typeface="Google Sans"/>
            </a:endParaRPr>
          </a:p>
        </p:txBody>
      </p:sp>
      <p:sp>
        <p:nvSpPr>
          <p:cNvPr id="2594" name="Google Shape;2594;p99"/>
          <p:cNvSpPr txBox="1"/>
          <p:nvPr/>
        </p:nvSpPr>
        <p:spPr>
          <a:xfrm>
            <a:off x="800277" y="3044787"/>
            <a:ext cx="641100" cy="2847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1"/>
              </a:buClr>
              <a:buSzPts val="1600"/>
              <a:buFont typeface="Arial"/>
              <a:buNone/>
            </a:pPr>
            <a:r>
              <a:rPr lang="en" sz="1600" b="1">
                <a:solidFill>
                  <a:schemeClr val="accent4"/>
                </a:solidFill>
                <a:latin typeface="Google Sans"/>
                <a:ea typeface="Google Sans"/>
                <a:cs typeface="Google Sans"/>
                <a:sym typeface="Google Sans"/>
              </a:rPr>
              <a:t>Leah</a:t>
            </a:r>
            <a:endParaRPr>
              <a:solidFill>
                <a:schemeClr val="accent4"/>
              </a:solidFill>
              <a:latin typeface="Google Sans"/>
              <a:ea typeface="Google Sans"/>
              <a:cs typeface="Google Sans"/>
              <a:sym typeface="Google Sans"/>
            </a:endParaRPr>
          </a:p>
        </p:txBody>
      </p:sp>
      <p:grpSp>
        <p:nvGrpSpPr>
          <p:cNvPr id="2595" name="Google Shape;2595;p99"/>
          <p:cNvGrpSpPr/>
          <p:nvPr/>
        </p:nvGrpSpPr>
        <p:grpSpPr>
          <a:xfrm>
            <a:off x="457277" y="1664107"/>
            <a:ext cx="1325759" cy="1325885"/>
            <a:chOff x="7210467" y="169913"/>
            <a:chExt cx="486000" cy="486046"/>
          </a:xfrm>
        </p:grpSpPr>
        <p:sp>
          <p:nvSpPr>
            <p:cNvPr id="2596" name="Google Shape;2596;p99"/>
            <p:cNvSpPr/>
            <p:nvPr/>
          </p:nvSpPr>
          <p:spPr>
            <a:xfrm>
              <a:off x="7210467"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597" name="Google Shape;2597;p99"/>
            <p:cNvPicPr preferRelativeResize="0"/>
            <p:nvPr/>
          </p:nvPicPr>
          <p:blipFill rotWithShape="1">
            <a:blip r:embed="rId4">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grpSp>
        <p:nvGrpSpPr>
          <p:cNvPr id="2598" name="Google Shape;2598;p99"/>
          <p:cNvGrpSpPr/>
          <p:nvPr/>
        </p:nvGrpSpPr>
        <p:grpSpPr>
          <a:xfrm>
            <a:off x="6902147" y="296260"/>
            <a:ext cx="1980247" cy="3898576"/>
            <a:chOff x="6985186" y="917419"/>
            <a:chExt cx="1980247" cy="3898576"/>
          </a:xfrm>
        </p:grpSpPr>
        <p:sp>
          <p:nvSpPr>
            <p:cNvPr id="2599" name="Google Shape;2599;p99"/>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00" name="Google Shape;2600;p99"/>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Missed the winning goal. ugh.</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At least we tied.</a:t>
              </a:r>
              <a:endParaRPr sz="800" i="0" u="none" strike="noStrike" cap="none">
                <a:solidFill>
                  <a:schemeClr val="dk2"/>
                </a:solidFill>
                <a:latin typeface="Google Sans"/>
                <a:ea typeface="Google Sans"/>
                <a:cs typeface="Google Sans"/>
                <a:sym typeface="Google Sans"/>
              </a:endParaRPr>
            </a:p>
          </p:txBody>
        </p:sp>
        <p:sp>
          <p:nvSpPr>
            <p:cNvPr id="2601" name="Google Shape;2601;p99"/>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02" name="Google Shape;2602;p99"/>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Check out my friend’s website!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I wrote the code for it.</a:t>
              </a:r>
              <a:endParaRPr sz="800">
                <a:latin typeface="Google Sans"/>
                <a:ea typeface="Google Sans"/>
                <a:cs typeface="Google Sans"/>
                <a:sym typeface="Google Sans"/>
              </a:endParaRPr>
            </a:p>
          </p:txBody>
        </p:sp>
        <p:sp>
          <p:nvSpPr>
            <p:cNvPr id="2603" name="Google Shape;2603;p99"/>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04" name="Google Shape;2604;p99"/>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New high score!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Yessss. I luv gem jam!!</a:t>
              </a:r>
              <a:endParaRPr sz="800">
                <a:latin typeface="Google Sans"/>
                <a:ea typeface="Google Sans"/>
                <a:cs typeface="Google Sans"/>
                <a:sym typeface="Google Sans"/>
              </a:endParaRPr>
            </a:p>
          </p:txBody>
        </p:sp>
        <p:sp>
          <p:nvSpPr>
            <p:cNvPr id="2605" name="Google Shape;2605;p99"/>
            <p:cNvSpPr/>
            <p:nvPr/>
          </p:nvSpPr>
          <p:spPr>
            <a:xfrm>
              <a:off x="6985186" y="917419"/>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06" name="Google Shape;2606;p99"/>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Barney’s Burger Emporium</a:t>
              </a:r>
              <a:endParaRPr sz="800">
                <a:latin typeface="Google Sans"/>
                <a:ea typeface="Google Sans"/>
                <a:cs typeface="Google Sans"/>
                <a:sym typeface="Google Sans"/>
              </a:endParaRPr>
            </a:p>
          </p:txBody>
        </p:sp>
        <p:sp>
          <p:nvSpPr>
            <p:cNvPr id="2607" name="Google Shape;2607;p99"/>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08" name="Google Shape;2608;p99"/>
            <p:cNvSpPr/>
            <p:nvPr/>
          </p:nvSpPr>
          <p:spPr>
            <a:xfrm>
              <a:off x="6985186" y="2243241"/>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09" name="Google Shape;2609;p99"/>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25 Photos of Puppies</a:t>
              </a:r>
              <a:endParaRPr sz="800">
                <a:latin typeface="Google Sans"/>
                <a:ea typeface="Google Sans"/>
                <a:cs typeface="Google Sans"/>
                <a:sym typeface="Google Sans"/>
              </a:endParaRPr>
            </a:p>
          </p:txBody>
        </p:sp>
        <p:grpSp>
          <p:nvGrpSpPr>
            <p:cNvPr id="2610" name="Google Shape;2610;p99"/>
            <p:cNvGrpSpPr/>
            <p:nvPr/>
          </p:nvGrpSpPr>
          <p:grpSpPr>
            <a:xfrm>
              <a:off x="7100682" y="2420580"/>
              <a:ext cx="230667" cy="96908"/>
              <a:chOff x="8632369" y="3851317"/>
              <a:chExt cx="543000" cy="228126"/>
            </a:xfrm>
          </p:grpSpPr>
          <p:sp>
            <p:nvSpPr>
              <p:cNvPr id="2611" name="Google Shape;2611;p99"/>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2" name="Google Shape;2612;p99"/>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3" name="Google Shape;2613;p99"/>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614" name="Google Shape;2614;p99"/>
            <p:cNvSpPr/>
            <p:nvPr/>
          </p:nvSpPr>
          <p:spPr>
            <a:xfrm>
              <a:off x="6985186" y="2903927"/>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15" name="Google Shape;2615;p99"/>
            <p:cNvSpPr txBox="1"/>
            <p:nvPr/>
          </p:nvSpPr>
          <p:spPr>
            <a:xfrm>
              <a:off x="7410845" y="3064779"/>
              <a:ext cx="1172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The Westfield High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Junior Prom</a:t>
              </a:r>
              <a:endParaRPr sz="800">
                <a:latin typeface="Google Sans"/>
                <a:ea typeface="Google Sans"/>
                <a:cs typeface="Google Sans"/>
                <a:sym typeface="Google Sans"/>
              </a:endParaRPr>
            </a:p>
          </p:txBody>
        </p:sp>
        <p:sp>
          <p:nvSpPr>
            <p:cNvPr id="2616" name="Google Shape;2616;p99"/>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sp>
        <p:nvSpPr>
          <p:cNvPr id="2" name="TextBox 1">
            <a:extLst>
              <a:ext uri="{FF2B5EF4-FFF2-40B4-BE49-F238E27FC236}">
                <a16:creationId xmlns:a16="http://schemas.microsoft.com/office/drawing/2014/main" id="{8004961D-53E4-4398-8634-39652098E7CB}"/>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2620"/>
        <p:cNvGrpSpPr/>
        <p:nvPr/>
      </p:nvGrpSpPr>
      <p:grpSpPr>
        <a:xfrm>
          <a:off x="0" y="0"/>
          <a:ext cx="0" cy="0"/>
          <a:chOff x="0" y="0"/>
          <a:chExt cx="0" cy="0"/>
        </a:xfrm>
      </p:grpSpPr>
      <p:sp>
        <p:nvSpPr>
          <p:cNvPr id="2621" name="Google Shape;2621;p100"/>
          <p:cNvSpPr txBox="1"/>
          <p:nvPr/>
        </p:nvSpPr>
        <p:spPr>
          <a:xfrm>
            <a:off x="5520302" y="1676937"/>
            <a:ext cx="641100" cy="2847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1"/>
              </a:buClr>
              <a:buSzPts val="1600"/>
              <a:buFont typeface="Arial"/>
              <a:buNone/>
            </a:pPr>
            <a:r>
              <a:rPr lang="en" sz="1600" b="1">
                <a:solidFill>
                  <a:schemeClr val="accent4"/>
                </a:solidFill>
                <a:latin typeface="Google Sans"/>
                <a:ea typeface="Google Sans"/>
                <a:cs typeface="Google Sans"/>
                <a:sym typeface="Google Sans"/>
              </a:rPr>
              <a:t>Leah</a:t>
            </a:r>
            <a:endParaRPr>
              <a:solidFill>
                <a:schemeClr val="accent4"/>
              </a:solidFill>
              <a:latin typeface="Google Sans"/>
              <a:ea typeface="Google Sans"/>
              <a:cs typeface="Google Sans"/>
              <a:sym typeface="Google Sans"/>
            </a:endParaRPr>
          </a:p>
        </p:txBody>
      </p:sp>
      <p:sp>
        <p:nvSpPr>
          <p:cNvPr id="2622" name="Google Shape;2622;p100"/>
          <p:cNvSpPr txBox="1"/>
          <p:nvPr/>
        </p:nvSpPr>
        <p:spPr>
          <a:xfrm>
            <a:off x="347472" y="1852733"/>
            <a:ext cx="5579700" cy="2108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Leah is 17.</a:t>
            </a:r>
            <a:endParaRPr>
              <a:latin typeface="Google Sans"/>
              <a:ea typeface="Google Sans"/>
              <a:cs typeface="Google Sans"/>
              <a:sym typeface="Google Sans"/>
            </a:endParaRPr>
          </a:p>
          <a:p>
            <a:pPr marL="0" marR="0" lvl="0" indent="0" algn="l" rtl="0">
              <a:lnSpc>
                <a:spcPct val="100000"/>
              </a:lnSpc>
              <a:spcBef>
                <a:spcPts val="140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She just joined the soccer team and has two cats. </a:t>
            </a:r>
            <a:endParaRPr>
              <a:latin typeface="Google Sans"/>
              <a:ea typeface="Google Sans"/>
              <a:cs typeface="Google Sans"/>
              <a:sym typeface="Google Sans"/>
            </a:endParaRPr>
          </a:p>
          <a:p>
            <a:pPr marL="0" marR="0" lvl="0" indent="0" algn="l" rtl="0">
              <a:lnSpc>
                <a:spcPct val="100000"/>
              </a:lnSpc>
              <a:spcBef>
                <a:spcPts val="140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She is very good at engineering and likes to build </a:t>
            </a:r>
            <a:br>
              <a:rPr lang="en" sz="1600" i="0" u="none" strike="noStrike" cap="none">
                <a:solidFill>
                  <a:schemeClr val="dk2"/>
                </a:solidFill>
                <a:latin typeface="Google Sans"/>
                <a:ea typeface="Google Sans"/>
                <a:cs typeface="Google Sans"/>
                <a:sym typeface="Google Sans"/>
              </a:rPr>
            </a:br>
            <a:r>
              <a:rPr lang="en" sz="1600" i="0" u="none" strike="noStrike" cap="none">
                <a:solidFill>
                  <a:schemeClr val="dk2"/>
                </a:solidFill>
                <a:latin typeface="Google Sans"/>
                <a:ea typeface="Google Sans"/>
                <a:cs typeface="Google Sans"/>
                <a:sym typeface="Google Sans"/>
              </a:rPr>
              <a:t>robots on the weekends.</a:t>
            </a:r>
            <a:endParaRPr>
              <a:latin typeface="Google Sans"/>
              <a:ea typeface="Google Sans"/>
              <a:cs typeface="Google Sans"/>
              <a:sym typeface="Google Sans"/>
            </a:endParaRPr>
          </a:p>
          <a:p>
            <a:pPr marL="0" marR="0" lvl="0" indent="0" algn="l" rtl="0">
              <a:lnSpc>
                <a:spcPct val="100000"/>
              </a:lnSpc>
              <a:spcBef>
                <a:spcPts val="140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She cares most about: technology, her soccer team, animals and animal rights.</a:t>
            </a:r>
            <a:endParaRPr>
              <a:latin typeface="Google Sans"/>
              <a:ea typeface="Google Sans"/>
              <a:cs typeface="Google Sans"/>
              <a:sym typeface="Google Sans"/>
            </a:endParaRPr>
          </a:p>
        </p:txBody>
      </p:sp>
      <p:grpSp>
        <p:nvGrpSpPr>
          <p:cNvPr id="2623" name="Google Shape;2623;p100"/>
          <p:cNvGrpSpPr/>
          <p:nvPr/>
        </p:nvGrpSpPr>
        <p:grpSpPr>
          <a:xfrm>
            <a:off x="5177109" y="296249"/>
            <a:ext cx="1325759" cy="1325885"/>
            <a:chOff x="7210467" y="169913"/>
            <a:chExt cx="486000" cy="486046"/>
          </a:xfrm>
        </p:grpSpPr>
        <p:sp>
          <p:nvSpPr>
            <p:cNvPr id="2624" name="Google Shape;2624;p100"/>
            <p:cNvSpPr/>
            <p:nvPr/>
          </p:nvSpPr>
          <p:spPr>
            <a:xfrm>
              <a:off x="7210467"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625" name="Google Shape;2625;p100"/>
            <p:cNvPicPr preferRelativeResize="0"/>
            <p:nvPr/>
          </p:nvPicPr>
          <p:blipFill rotWithShape="1">
            <a:blip r:embed="rId4">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grpSp>
        <p:nvGrpSpPr>
          <p:cNvPr id="2626" name="Google Shape;2626;p100"/>
          <p:cNvGrpSpPr/>
          <p:nvPr/>
        </p:nvGrpSpPr>
        <p:grpSpPr>
          <a:xfrm>
            <a:off x="6917077" y="346910"/>
            <a:ext cx="1980247" cy="3898576"/>
            <a:chOff x="6985186" y="917419"/>
            <a:chExt cx="1980247" cy="3898576"/>
          </a:xfrm>
        </p:grpSpPr>
        <p:sp>
          <p:nvSpPr>
            <p:cNvPr id="2627" name="Google Shape;2627;p100"/>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28" name="Google Shape;2628;p100"/>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Missed the winning goal. ugh.</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At least we tied.</a:t>
              </a:r>
              <a:endParaRPr sz="800" i="0" u="none" strike="noStrike" cap="none">
                <a:solidFill>
                  <a:schemeClr val="dk2"/>
                </a:solidFill>
                <a:latin typeface="Google Sans"/>
                <a:ea typeface="Google Sans"/>
                <a:cs typeface="Google Sans"/>
                <a:sym typeface="Google Sans"/>
              </a:endParaRPr>
            </a:p>
          </p:txBody>
        </p:sp>
        <p:sp>
          <p:nvSpPr>
            <p:cNvPr id="2629" name="Google Shape;2629;p100"/>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30" name="Google Shape;2630;p100"/>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Check out my friend’s website!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I wrote the code for it.</a:t>
              </a:r>
              <a:endParaRPr sz="800">
                <a:latin typeface="Google Sans"/>
                <a:ea typeface="Google Sans"/>
                <a:cs typeface="Google Sans"/>
                <a:sym typeface="Google Sans"/>
              </a:endParaRPr>
            </a:p>
          </p:txBody>
        </p:sp>
        <p:sp>
          <p:nvSpPr>
            <p:cNvPr id="2631" name="Google Shape;2631;p100"/>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32" name="Google Shape;2632;p100"/>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New high score!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Yessss. I luv gem jam!!</a:t>
              </a:r>
              <a:endParaRPr sz="800">
                <a:latin typeface="Google Sans"/>
                <a:ea typeface="Google Sans"/>
                <a:cs typeface="Google Sans"/>
                <a:sym typeface="Google Sans"/>
              </a:endParaRPr>
            </a:p>
          </p:txBody>
        </p:sp>
        <p:sp>
          <p:nvSpPr>
            <p:cNvPr id="2633" name="Google Shape;2633;p100"/>
            <p:cNvSpPr/>
            <p:nvPr/>
          </p:nvSpPr>
          <p:spPr>
            <a:xfrm>
              <a:off x="6985186" y="917419"/>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34" name="Google Shape;2634;p100"/>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Barney’s Burger Emporium</a:t>
              </a:r>
              <a:endParaRPr sz="800">
                <a:latin typeface="Google Sans"/>
                <a:ea typeface="Google Sans"/>
                <a:cs typeface="Google Sans"/>
                <a:sym typeface="Google Sans"/>
              </a:endParaRPr>
            </a:p>
          </p:txBody>
        </p:sp>
        <p:sp>
          <p:nvSpPr>
            <p:cNvPr id="2635" name="Google Shape;2635;p100"/>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36" name="Google Shape;2636;p100"/>
            <p:cNvSpPr/>
            <p:nvPr/>
          </p:nvSpPr>
          <p:spPr>
            <a:xfrm>
              <a:off x="6985186" y="2243241"/>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37" name="Google Shape;2637;p100"/>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25 Photos of Puppies</a:t>
              </a:r>
              <a:endParaRPr sz="800">
                <a:latin typeface="Google Sans"/>
                <a:ea typeface="Google Sans"/>
                <a:cs typeface="Google Sans"/>
                <a:sym typeface="Google Sans"/>
              </a:endParaRPr>
            </a:p>
          </p:txBody>
        </p:sp>
        <p:grpSp>
          <p:nvGrpSpPr>
            <p:cNvPr id="2638" name="Google Shape;2638;p100"/>
            <p:cNvGrpSpPr/>
            <p:nvPr/>
          </p:nvGrpSpPr>
          <p:grpSpPr>
            <a:xfrm>
              <a:off x="7100682" y="2420580"/>
              <a:ext cx="230667" cy="96908"/>
              <a:chOff x="8632369" y="3851317"/>
              <a:chExt cx="543000" cy="228126"/>
            </a:xfrm>
          </p:grpSpPr>
          <p:sp>
            <p:nvSpPr>
              <p:cNvPr id="2639" name="Google Shape;2639;p100"/>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0" name="Google Shape;2640;p100"/>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1" name="Google Shape;2641;p100"/>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642" name="Google Shape;2642;p100"/>
            <p:cNvSpPr/>
            <p:nvPr/>
          </p:nvSpPr>
          <p:spPr>
            <a:xfrm>
              <a:off x="6985186" y="2903927"/>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43" name="Google Shape;2643;p100"/>
            <p:cNvSpPr txBox="1"/>
            <p:nvPr/>
          </p:nvSpPr>
          <p:spPr>
            <a:xfrm>
              <a:off x="7410845" y="3064779"/>
              <a:ext cx="1172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The Westfield High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Junior Prom</a:t>
              </a:r>
              <a:endParaRPr sz="800">
                <a:latin typeface="Google Sans"/>
                <a:ea typeface="Google Sans"/>
                <a:cs typeface="Google Sans"/>
                <a:sym typeface="Google Sans"/>
              </a:endParaRPr>
            </a:p>
          </p:txBody>
        </p:sp>
        <p:sp>
          <p:nvSpPr>
            <p:cNvPr id="2644" name="Google Shape;2644;p100"/>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sp>
        <p:nvSpPr>
          <p:cNvPr id="2" name="TextBox 1">
            <a:extLst>
              <a:ext uri="{FF2B5EF4-FFF2-40B4-BE49-F238E27FC236}">
                <a16:creationId xmlns:a16="http://schemas.microsoft.com/office/drawing/2014/main" id="{E4DF4E06-D535-45ED-B77F-3A673BC9463D}"/>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2648"/>
        <p:cNvGrpSpPr/>
        <p:nvPr/>
      </p:nvGrpSpPr>
      <p:grpSpPr>
        <a:xfrm>
          <a:off x="0" y="0"/>
          <a:ext cx="0" cy="0"/>
          <a:chOff x="0" y="0"/>
          <a:chExt cx="0" cy="0"/>
        </a:xfrm>
      </p:grpSpPr>
      <p:pic>
        <p:nvPicPr>
          <p:cNvPr id="2649" name="Google Shape;2649;p101"/>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2650" name="Google Shape;2650;p101"/>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2651" name="Google Shape;2651;p101"/>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4000"/>
              <a:buFont typeface="Arial"/>
              <a:buNone/>
            </a:pPr>
            <a:r>
              <a:rPr lang="en" sz="4000" b="1" i="0" u="none" strike="noStrike" cap="none">
                <a:solidFill>
                  <a:schemeClr val="accent1"/>
                </a:solidFill>
                <a:latin typeface="Google Sans"/>
                <a:ea typeface="Google Sans"/>
                <a:cs typeface="Google Sans"/>
                <a:sym typeface="Google Sans"/>
              </a:rPr>
              <a:t>Takeaways</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98F9E591-6D62-40A4-9579-78B0CD493E9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2655"/>
        <p:cNvGrpSpPr/>
        <p:nvPr/>
      </p:nvGrpSpPr>
      <p:grpSpPr>
        <a:xfrm>
          <a:off x="0" y="0"/>
          <a:ext cx="0" cy="0"/>
          <a:chOff x="0" y="0"/>
          <a:chExt cx="0" cy="0"/>
        </a:xfrm>
      </p:grpSpPr>
      <p:grpSp>
        <p:nvGrpSpPr>
          <p:cNvPr id="2656" name="Google Shape;2656;p102"/>
          <p:cNvGrpSpPr/>
          <p:nvPr/>
        </p:nvGrpSpPr>
        <p:grpSpPr>
          <a:xfrm>
            <a:off x="4043292" y="781655"/>
            <a:ext cx="1645185" cy="1766719"/>
            <a:chOff x="4126711" y="916408"/>
            <a:chExt cx="1645185" cy="1766719"/>
          </a:xfrm>
        </p:grpSpPr>
        <p:sp>
          <p:nvSpPr>
            <p:cNvPr id="2657" name="Google Shape;2657;p102"/>
            <p:cNvSpPr/>
            <p:nvPr/>
          </p:nvSpPr>
          <p:spPr>
            <a:xfrm>
              <a:off x="4289804" y="1658385"/>
              <a:ext cx="893266" cy="1024742"/>
            </a:xfrm>
            <a:custGeom>
              <a:avLst/>
              <a:gdLst/>
              <a:ahLst/>
              <a:cxnLst/>
              <a:rect l="l" t="t" r="r" b="b"/>
              <a:pathLst>
                <a:path w="893266" h="1024742" extrusionOk="0">
                  <a:moveTo>
                    <a:pt x="758986" y="16145"/>
                  </a:moveTo>
                  <a:lnTo>
                    <a:pt x="758986" y="16145"/>
                  </a:lnTo>
                  <a:lnTo>
                    <a:pt x="448083" y="1450"/>
                  </a:lnTo>
                  <a:lnTo>
                    <a:pt x="41280" y="20205"/>
                  </a:lnTo>
                  <a:lnTo>
                    <a:pt x="1450" y="150134"/>
                  </a:lnTo>
                  <a:lnTo>
                    <a:pt x="12664" y="206399"/>
                  </a:lnTo>
                  <a:lnTo>
                    <a:pt x="126933" y="676620"/>
                  </a:lnTo>
                  <a:lnTo>
                    <a:pt x="263049" y="733658"/>
                  </a:lnTo>
                  <a:lnTo>
                    <a:pt x="211812" y="755893"/>
                  </a:lnTo>
                  <a:lnTo>
                    <a:pt x="452143" y="1023292"/>
                  </a:lnTo>
                  <a:lnTo>
                    <a:pt x="429328" y="770394"/>
                  </a:lnTo>
                  <a:lnTo>
                    <a:pt x="425848" y="763240"/>
                  </a:lnTo>
                  <a:lnTo>
                    <a:pt x="425848" y="763240"/>
                  </a:lnTo>
                  <a:lnTo>
                    <a:pt x="421595" y="754539"/>
                  </a:lnTo>
                  <a:lnTo>
                    <a:pt x="423721" y="758986"/>
                  </a:lnTo>
                  <a:lnTo>
                    <a:pt x="510728" y="758986"/>
                  </a:lnTo>
                  <a:lnTo>
                    <a:pt x="513435" y="754539"/>
                  </a:lnTo>
                  <a:lnTo>
                    <a:pt x="503767" y="770394"/>
                  </a:lnTo>
                  <a:lnTo>
                    <a:pt x="487913" y="1023292"/>
                  </a:lnTo>
                  <a:lnTo>
                    <a:pt x="720317" y="755893"/>
                  </a:lnTo>
                  <a:lnTo>
                    <a:pt x="648585" y="723217"/>
                  </a:lnTo>
                  <a:lnTo>
                    <a:pt x="758986" y="676620"/>
                  </a:lnTo>
                  <a:lnTo>
                    <a:pt x="785475" y="614362"/>
                  </a:lnTo>
                  <a:lnTo>
                    <a:pt x="892783" y="154775"/>
                  </a:lnTo>
                  <a:lnTo>
                    <a:pt x="851406" y="2059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8" name="Google Shape;2658;p102"/>
            <p:cNvSpPr/>
            <p:nvPr/>
          </p:nvSpPr>
          <p:spPr>
            <a:xfrm>
              <a:off x="4159875" y="1778647"/>
              <a:ext cx="154678" cy="690250"/>
            </a:xfrm>
            <a:custGeom>
              <a:avLst/>
              <a:gdLst/>
              <a:ahLst/>
              <a:cxnLst/>
              <a:rect l="l" t="t" r="r" b="b"/>
              <a:pathLst>
                <a:path w="154678" h="690250" extrusionOk="0">
                  <a:moveTo>
                    <a:pt x="1450" y="371711"/>
                  </a:moveTo>
                  <a:lnTo>
                    <a:pt x="70089" y="689768"/>
                  </a:lnTo>
                  <a:lnTo>
                    <a:pt x="153228" y="365910"/>
                  </a:lnTo>
                  <a:lnTo>
                    <a:pt x="106825" y="145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9" name="Google Shape;2659;p102"/>
            <p:cNvSpPr/>
            <p:nvPr/>
          </p:nvSpPr>
          <p:spPr>
            <a:xfrm>
              <a:off x="4726186" y="1659541"/>
              <a:ext cx="413763" cy="143077"/>
            </a:xfrm>
            <a:custGeom>
              <a:avLst/>
              <a:gdLst/>
              <a:ahLst/>
              <a:cxnLst/>
              <a:rect l="l" t="t" r="r" b="b"/>
              <a:pathLst>
                <a:path w="413763" h="143077" extrusionOk="0">
                  <a:moveTo>
                    <a:pt x="415025" y="19436"/>
                  </a:moveTo>
                  <a:lnTo>
                    <a:pt x="391823" y="63906"/>
                  </a:lnTo>
                  <a:lnTo>
                    <a:pt x="294" y="142985"/>
                  </a:lnTo>
                  <a:lnTo>
                    <a:pt x="11702" y="29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0" name="Google Shape;2660;p102"/>
            <p:cNvSpPr/>
            <p:nvPr/>
          </p:nvSpPr>
          <p:spPr>
            <a:xfrm>
              <a:off x="4330790" y="1659541"/>
              <a:ext cx="406030" cy="143077"/>
            </a:xfrm>
            <a:custGeom>
              <a:avLst/>
              <a:gdLst/>
              <a:ahLst/>
              <a:cxnLst/>
              <a:rect l="l" t="t" r="r" b="b"/>
              <a:pathLst>
                <a:path w="406030" h="143077" extrusionOk="0">
                  <a:moveTo>
                    <a:pt x="294" y="19049"/>
                  </a:moveTo>
                  <a:lnTo>
                    <a:pt x="407098" y="294"/>
                  </a:lnTo>
                  <a:lnTo>
                    <a:pt x="395690" y="142985"/>
                  </a:lnTo>
                  <a:lnTo>
                    <a:pt x="12862" y="6255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1" name="Google Shape;2661;p102"/>
            <p:cNvSpPr/>
            <p:nvPr/>
          </p:nvSpPr>
          <p:spPr>
            <a:xfrm>
              <a:off x="4290960" y="1678296"/>
              <a:ext cx="52203" cy="185613"/>
            </a:xfrm>
            <a:custGeom>
              <a:avLst/>
              <a:gdLst/>
              <a:ahLst/>
              <a:cxnLst/>
              <a:rect l="l" t="t" r="r" b="b"/>
              <a:pathLst>
                <a:path w="52203" h="185613" extrusionOk="0">
                  <a:moveTo>
                    <a:pt x="294" y="130224"/>
                  </a:moveTo>
                  <a:lnTo>
                    <a:pt x="11508" y="186488"/>
                  </a:lnTo>
                  <a:lnTo>
                    <a:pt x="52692" y="43798"/>
                  </a:lnTo>
                  <a:lnTo>
                    <a:pt x="40124" y="294"/>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2" name="Google Shape;2662;p102"/>
            <p:cNvSpPr/>
            <p:nvPr/>
          </p:nvSpPr>
          <p:spPr>
            <a:xfrm>
              <a:off x="4302174" y="1721799"/>
              <a:ext cx="423431" cy="243617"/>
            </a:xfrm>
            <a:custGeom>
              <a:avLst/>
              <a:gdLst/>
              <a:ahLst/>
              <a:cxnLst/>
              <a:rect l="l" t="t" r="r" b="b"/>
              <a:pathLst>
                <a:path w="423431" h="243617" extrusionOk="0">
                  <a:moveTo>
                    <a:pt x="424306" y="80727"/>
                  </a:moveTo>
                  <a:lnTo>
                    <a:pt x="424306" y="243912"/>
                  </a:lnTo>
                  <a:lnTo>
                    <a:pt x="294" y="142985"/>
                  </a:lnTo>
                  <a:lnTo>
                    <a:pt x="41477" y="29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3" name="Google Shape;2663;p102"/>
            <p:cNvSpPr/>
            <p:nvPr/>
          </p:nvSpPr>
          <p:spPr>
            <a:xfrm>
              <a:off x="4726186" y="1723152"/>
              <a:ext cx="431165" cy="241684"/>
            </a:xfrm>
            <a:custGeom>
              <a:avLst/>
              <a:gdLst/>
              <a:ahLst/>
              <a:cxnLst/>
              <a:rect l="l" t="t" r="r" b="b"/>
              <a:pathLst>
                <a:path w="431165" h="241684" extrusionOk="0">
                  <a:moveTo>
                    <a:pt x="391823" y="294"/>
                  </a:moveTo>
                  <a:lnTo>
                    <a:pt x="432620" y="141631"/>
                  </a:lnTo>
                  <a:lnTo>
                    <a:pt x="294" y="242559"/>
                  </a:lnTo>
                  <a:lnTo>
                    <a:pt x="294" y="79373"/>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4" name="Google Shape;2664;p102"/>
            <p:cNvSpPr/>
            <p:nvPr/>
          </p:nvSpPr>
          <p:spPr>
            <a:xfrm>
              <a:off x="5117715" y="1678682"/>
              <a:ext cx="63804" cy="185613"/>
            </a:xfrm>
            <a:custGeom>
              <a:avLst/>
              <a:gdLst/>
              <a:ahLst/>
              <a:cxnLst/>
              <a:rect l="l" t="t" r="r" b="b"/>
              <a:pathLst>
                <a:path w="63804" h="185613" extrusionOk="0">
                  <a:moveTo>
                    <a:pt x="23496" y="294"/>
                  </a:moveTo>
                  <a:lnTo>
                    <a:pt x="64872" y="134478"/>
                  </a:lnTo>
                  <a:lnTo>
                    <a:pt x="41091" y="186101"/>
                  </a:lnTo>
                  <a:lnTo>
                    <a:pt x="294" y="4476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5" name="Google Shape;2665;p102"/>
            <p:cNvSpPr/>
            <p:nvPr/>
          </p:nvSpPr>
          <p:spPr>
            <a:xfrm>
              <a:off x="4416443" y="1965417"/>
              <a:ext cx="632246" cy="369293"/>
            </a:xfrm>
            <a:custGeom>
              <a:avLst/>
              <a:gdLst/>
              <a:ahLst/>
              <a:cxnLst/>
              <a:rect l="l" t="t" r="r" b="b"/>
              <a:pathLst>
                <a:path w="632246" h="369293" extrusionOk="0">
                  <a:moveTo>
                    <a:pt x="310037" y="294"/>
                  </a:moveTo>
                  <a:lnTo>
                    <a:pt x="294" y="369588"/>
                  </a:lnTo>
                  <a:lnTo>
                    <a:pt x="632348" y="369588"/>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6" name="Google Shape;2666;p102"/>
            <p:cNvSpPr/>
            <p:nvPr/>
          </p:nvSpPr>
          <p:spPr>
            <a:xfrm>
              <a:off x="4302174" y="1864489"/>
              <a:ext cx="423431" cy="469834"/>
            </a:xfrm>
            <a:custGeom>
              <a:avLst/>
              <a:gdLst/>
              <a:ahLst/>
              <a:cxnLst/>
              <a:rect l="l" t="t" r="r" b="b"/>
              <a:pathLst>
                <a:path w="423431" h="469834" extrusionOk="0">
                  <a:moveTo>
                    <a:pt x="294" y="294"/>
                  </a:moveTo>
                  <a:lnTo>
                    <a:pt x="424306" y="101222"/>
                  </a:lnTo>
                  <a:lnTo>
                    <a:pt x="114563" y="47051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7" name="Google Shape;2667;p102"/>
            <p:cNvSpPr/>
            <p:nvPr/>
          </p:nvSpPr>
          <p:spPr>
            <a:xfrm>
              <a:off x="4726186" y="1864489"/>
              <a:ext cx="431165" cy="469834"/>
            </a:xfrm>
            <a:custGeom>
              <a:avLst/>
              <a:gdLst/>
              <a:ahLst/>
              <a:cxnLst/>
              <a:rect l="l" t="t" r="r" b="b"/>
              <a:pathLst>
                <a:path w="431165" h="469834" extrusionOk="0">
                  <a:moveTo>
                    <a:pt x="432620" y="294"/>
                  </a:moveTo>
                  <a:lnTo>
                    <a:pt x="322605" y="470516"/>
                  </a:lnTo>
                  <a:lnTo>
                    <a:pt x="294" y="101222"/>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8" name="Google Shape;2668;p102"/>
            <p:cNvSpPr/>
            <p:nvPr/>
          </p:nvSpPr>
          <p:spPr>
            <a:xfrm>
              <a:off x="5048496" y="1812866"/>
              <a:ext cx="133409" cy="522038"/>
            </a:xfrm>
            <a:custGeom>
              <a:avLst/>
              <a:gdLst/>
              <a:ahLst/>
              <a:cxnLst/>
              <a:rect l="l" t="t" r="r" b="b"/>
              <a:pathLst>
                <a:path w="133409" h="522038" extrusionOk="0">
                  <a:moveTo>
                    <a:pt x="134091" y="294"/>
                  </a:moveTo>
                  <a:lnTo>
                    <a:pt x="26783" y="459882"/>
                  </a:lnTo>
                  <a:lnTo>
                    <a:pt x="294" y="522140"/>
                  </a:lnTo>
                  <a:lnTo>
                    <a:pt x="110309" y="5191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9" name="Google Shape;2669;p102"/>
            <p:cNvSpPr/>
            <p:nvPr/>
          </p:nvSpPr>
          <p:spPr>
            <a:xfrm>
              <a:off x="4501323" y="2391748"/>
              <a:ext cx="216549" cy="36736"/>
            </a:xfrm>
            <a:custGeom>
              <a:avLst/>
              <a:gdLst/>
              <a:ahLst/>
              <a:cxnLst/>
              <a:rect l="l" t="t" r="r" b="b"/>
              <a:pathLst>
                <a:path w="216549" h="36736" extrusionOk="0">
                  <a:moveTo>
                    <a:pt x="51531" y="294"/>
                  </a:moveTo>
                  <a:lnTo>
                    <a:pt x="294" y="22529"/>
                  </a:lnTo>
                  <a:lnTo>
                    <a:pt x="217810" y="37030"/>
                  </a:lnTo>
                  <a:lnTo>
                    <a:pt x="210076" y="21176"/>
                  </a:lnTo>
                  <a:lnTo>
                    <a:pt x="88267" y="1576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0" name="Google Shape;2670;p102"/>
            <p:cNvSpPr/>
            <p:nvPr/>
          </p:nvSpPr>
          <p:spPr>
            <a:xfrm>
              <a:off x="4793277" y="2381307"/>
              <a:ext cx="216549" cy="46403"/>
            </a:xfrm>
            <a:custGeom>
              <a:avLst/>
              <a:gdLst/>
              <a:ahLst/>
              <a:cxnLst/>
              <a:rect l="l" t="t" r="r" b="b"/>
              <a:pathLst>
                <a:path w="216549" h="46403" extrusionOk="0">
                  <a:moveTo>
                    <a:pt x="145112" y="294"/>
                  </a:moveTo>
                  <a:lnTo>
                    <a:pt x="216844" y="32970"/>
                  </a:lnTo>
                  <a:lnTo>
                    <a:pt x="294" y="47471"/>
                  </a:lnTo>
                  <a:lnTo>
                    <a:pt x="9962" y="31617"/>
                  </a:lnTo>
                  <a:lnTo>
                    <a:pt x="77247" y="291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1" name="Google Shape;2671;p102"/>
            <p:cNvSpPr/>
            <p:nvPr/>
          </p:nvSpPr>
          <p:spPr>
            <a:xfrm>
              <a:off x="4501323" y="2413983"/>
              <a:ext cx="239751" cy="266819"/>
            </a:xfrm>
            <a:custGeom>
              <a:avLst/>
              <a:gdLst/>
              <a:ahLst/>
              <a:cxnLst/>
              <a:rect l="l" t="t" r="r" b="b"/>
              <a:pathLst>
                <a:path w="239751" h="266819" extrusionOk="0">
                  <a:moveTo>
                    <a:pt x="217810" y="14795"/>
                  </a:moveTo>
                  <a:lnTo>
                    <a:pt x="240625" y="267694"/>
                  </a:lnTo>
                  <a:lnTo>
                    <a:pt x="294" y="29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2" name="Google Shape;2672;p102"/>
            <p:cNvSpPr/>
            <p:nvPr/>
          </p:nvSpPr>
          <p:spPr>
            <a:xfrm>
              <a:off x="4777423" y="2413983"/>
              <a:ext cx="232017" cy="266819"/>
            </a:xfrm>
            <a:custGeom>
              <a:avLst/>
              <a:gdLst/>
              <a:ahLst/>
              <a:cxnLst/>
              <a:rect l="l" t="t" r="r" b="b"/>
              <a:pathLst>
                <a:path w="232017" h="266819" extrusionOk="0">
                  <a:moveTo>
                    <a:pt x="16149" y="14795"/>
                  </a:moveTo>
                  <a:lnTo>
                    <a:pt x="294" y="267694"/>
                  </a:lnTo>
                  <a:lnTo>
                    <a:pt x="232698" y="294"/>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3" name="Google Shape;2673;p102"/>
            <p:cNvSpPr/>
            <p:nvPr/>
          </p:nvSpPr>
          <p:spPr>
            <a:xfrm>
              <a:off x="4416443" y="2334711"/>
              <a:ext cx="632246" cy="81205"/>
            </a:xfrm>
            <a:custGeom>
              <a:avLst/>
              <a:gdLst/>
              <a:ahLst/>
              <a:cxnLst/>
              <a:rect l="l" t="t" r="r" b="b"/>
              <a:pathLst>
                <a:path w="632246" h="81205" extrusionOk="0">
                  <a:moveTo>
                    <a:pt x="294" y="294"/>
                  </a:moveTo>
                  <a:lnTo>
                    <a:pt x="173147" y="72800"/>
                  </a:lnTo>
                  <a:lnTo>
                    <a:pt x="294956" y="78213"/>
                  </a:lnTo>
                  <a:lnTo>
                    <a:pt x="297083" y="82660"/>
                  </a:lnTo>
                  <a:lnTo>
                    <a:pt x="384089" y="82660"/>
                  </a:lnTo>
                  <a:lnTo>
                    <a:pt x="386796" y="78213"/>
                  </a:lnTo>
                  <a:lnTo>
                    <a:pt x="454081" y="75700"/>
                  </a:lnTo>
                  <a:lnTo>
                    <a:pt x="632348" y="294"/>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4" name="Google Shape;2674;p102"/>
            <p:cNvSpPr/>
            <p:nvPr/>
          </p:nvSpPr>
          <p:spPr>
            <a:xfrm>
              <a:off x="4229669" y="1779803"/>
              <a:ext cx="83139" cy="688317"/>
            </a:xfrm>
            <a:custGeom>
              <a:avLst/>
              <a:gdLst/>
              <a:ahLst/>
              <a:cxnLst/>
              <a:rect l="l" t="t" r="r" b="b"/>
              <a:pathLst>
                <a:path w="83139" h="688317" extrusionOk="0">
                  <a:moveTo>
                    <a:pt x="37030" y="294"/>
                  </a:moveTo>
                  <a:lnTo>
                    <a:pt x="83434" y="364755"/>
                  </a:lnTo>
                  <a:lnTo>
                    <a:pt x="294" y="688612"/>
                  </a:lnTo>
                  <a:lnTo>
                    <a:pt x="34130" y="360888"/>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5" name="Google Shape;2675;p102"/>
            <p:cNvSpPr/>
            <p:nvPr/>
          </p:nvSpPr>
          <p:spPr>
            <a:xfrm>
              <a:off x="4161031" y="1779803"/>
              <a:ext cx="104407" cy="369293"/>
            </a:xfrm>
            <a:custGeom>
              <a:avLst/>
              <a:gdLst/>
              <a:ahLst/>
              <a:cxnLst/>
              <a:rect l="l" t="t" r="r" b="b"/>
              <a:pathLst>
                <a:path w="104407" h="369293" extrusionOk="0">
                  <a:moveTo>
                    <a:pt x="105669" y="294"/>
                  </a:moveTo>
                  <a:lnTo>
                    <a:pt x="294" y="370555"/>
                  </a:lnTo>
                  <a:lnTo>
                    <a:pt x="102769" y="360888"/>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6" name="Google Shape;2676;p102"/>
            <p:cNvSpPr/>
            <p:nvPr/>
          </p:nvSpPr>
          <p:spPr>
            <a:xfrm>
              <a:off x="4161031" y="2140396"/>
              <a:ext cx="102474" cy="326757"/>
            </a:xfrm>
            <a:custGeom>
              <a:avLst/>
              <a:gdLst/>
              <a:ahLst/>
              <a:cxnLst/>
              <a:rect l="l" t="t" r="r" b="b"/>
              <a:pathLst>
                <a:path w="102474" h="326757" extrusionOk="0">
                  <a:moveTo>
                    <a:pt x="68933" y="328019"/>
                  </a:moveTo>
                  <a:lnTo>
                    <a:pt x="294" y="9962"/>
                  </a:lnTo>
                  <a:lnTo>
                    <a:pt x="102769" y="294"/>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7" name="Google Shape;2677;p102"/>
            <p:cNvSpPr/>
            <p:nvPr/>
          </p:nvSpPr>
          <p:spPr>
            <a:xfrm>
              <a:off x="4458593" y="1659541"/>
              <a:ext cx="610978" cy="114075"/>
            </a:xfrm>
            <a:custGeom>
              <a:avLst/>
              <a:gdLst/>
              <a:ahLst/>
              <a:cxnLst/>
              <a:rect l="l" t="t" r="r" b="b"/>
              <a:pathLst>
                <a:path w="610978" h="114075" extrusionOk="0">
                  <a:moveTo>
                    <a:pt x="279295" y="294"/>
                  </a:moveTo>
                  <a:lnTo>
                    <a:pt x="29103" y="11895"/>
                  </a:lnTo>
                  <a:lnTo>
                    <a:pt x="294" y="50951"/>
                  </a:lnTo>
                  <a:lnTo>
                    <a:pt x="270014" y="114756"/>
                  </a:lnTo>
                  <a:lnTo>
                    <a:pt x="612433" y="49018"/>
                  </a:lnTo>
                  <a:lnTo>
                    <a:pt x="590198" y="1498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8" name="Google Shape;2678;p102"/>
            <p:cNvSpPr/>
            <p:nvPr/>
          </p:nvSpPr>
          <p:spPr>
            <a:xfrm>
              <a:off x="4522204" y="2391748"/>
              <a:ext cx="193347" cy="29002"/>
            </a:xfrm>
            <a:custGeom>
              <a:avLst/>
              <a:gdLst/>
              <a:ahLst/>
              <a:cxnLst/>
              <a:rect l="l" t="t" r="r" b="b"/>
              <a:pathLst>
                <a:path w="193347" h="29002" extrusionOk="0">
                  <a:moveTo>
                    <a:pt x="30650" y="294"/>
                  </a:moveTo>
                  <a:lnTo>
                    <a:pt x="294" y="13442"/>
                  </a:lnTo>
                  <a:lnTo>
                    <a:pt x="73186" y="25623"/>
                  </a:lnTo>
                  <a:lnTo>
                    <a:pt x="193449" y="29876"/>
                  </a:lnTo>
                  <a:lnTo>
                    <a:pt x="189195" y="21176"/>
                  </a:lnTo>
                  <a:lnTo>
                    <a:pt x="67386" y="157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79" name="Google Shape;2679;p102"/>
            <p:cNvSpPr/>
            <p:nvPr/>
          </p:nvSpPr>
          <p:spPr>
            <a:xfrm>
              <a:off x="4797531" y="2387495"/>
              <a:ext cx="152744" cy="32869"/>
            </a:xfrm>
            <a:custGeom>
              <a:avLst/>
              <a:gdLst/>
              <a:ahLst/>
              <a:cxnLst/>
              <a:rect l="l" t="t" r="r" b="b"/>
              <a:pathLst>
                <a:path w="152744" h="32869" extrusionOk="0">
                  <a:moveTo>
                    <a:pt x="294" y="34130"/>
                  </a:moveTo>
                  <a:lnTo>
                    <a:pt x="152652" y="22916"/>
                  </a:lnTo>
                  <a:lnTo>
                    <a:pt x="126550" y="294"/>
                  </a:lnTo>
                  <a:lnTo>
                    <a:pt x="72993" y="22916"/>
                  </a:lnTo>
                  <a:lnTo>
                    <a:pt x="5708" y="2542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0" name="Google Shape;2680;p102"/>
            <p:cNvSpPr/>
            <p:nvPr/>
          </p:nvSpPr>
          <p:spPr>
            <a:xfrm>
              <a:off x="4726186" y="1659541"/>
              <a:ext cx="413763" cy="143077"/>
            </a:xfrm>
            <a:custGeom>
              <a:avLst/>
              <a:gdLst/>
              <a:ahLst/>
              <a:cxnLst/>
              <a:rect l="l" t="t" r="r" b="b"/>
              <a:pathLst>
                <a:path w="413763" h="143077" extrusionOk="0">
                  <a:moveTo>
                    <a:pt x="415025" y="19436"/>
                  </a:moveTo>
                  <a:lnTo>
                    <a:pt x="391823" y="63906"/>
                  </a:lnTo>
                  <a:lnTo>
                    <a:pt x="294" y="142985"/>
                  </a:lnTo>
                  <a:lnTo>
                    <a:pt x="11702" y="29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1" name="Google Shape;2681;p102"/>
            <p:cNvSpPr/>
            <p:nvPr/>
          </p:nvSpPr>
          <p:spPr>
            <a:xfrm>
              <a:off x="4330790" y="1659541"/>
              <a:ext cx="406030" cy="143077"/>
            </a:xfrm>
            <a:custGeom>
              <a:avLst/>
              <a:gdLst/>
              <a:ahLst/>
              <a:cxnLst/>
              <a:rect l="l" t="t" r="r" b="b"/>
              <a:pathLst>
                <a:path w="406030" h="143077" extrusionOk="0">
                  <a:moveTo>
                    <a:pt x="294" y="19049"/>
                  </a:moveTo>
                  <a:lnTo>
                    <a:pt x="407098" y="294"/>
                  </a:lnTo>
                  <a:lnTo>
                    <a:pt x="395690" y="142985"/>
                  </a:lnTo>
                  <a:lnTo>
                    <a:pt x="12862" y="6255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2" name="Google Shape;2682;p102"/>
            <p:cNvSpPr/>
            <p:nvPr/>
          </p:nvSpPr>
          <p:spPr>
            <a:xfrm>
              <a:off x="4290960" y="1678296"/>
              <a:ext cx="52203" cy="185613"/>
            </a:xfrm>
            <a:custGeom>
              <a:avLst/>
              <a:gdLst/>
              <a:ahLst/>
              <a:cxnLst/>
              <a:rect l="l" t="t" r="r" b="b"/>
              <a:pathLst>
                <a:path w="52203" h="185613" extrusionOk="0">
                  <a:moveTo>
                    <a:pt x="294" y="130224"/>
                  </a:moveTo>
                  <a:lnTo>
                    <a:pt x="11508" y="186488"/>
                  </a:lnTo>
                  <a:lnTo>
                    <a:pt x="52692" y="43798"/>
                  </a:lnTo>
                  <a:lnTo>
                    <a:pt x="40124" y="294"/>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3" name="Google Shape;2683;p102"/>
            <p:cNvSpPr/>
            <p:nvPr/>
          </p:nvSpPr>
          <p:spPr>
            <a:xfrm>
              <a:off x="4302174" y="1721799"/>
              <a:ext cx="423431" cy="243617"/>
            </a:xfrm>
            <a:custGeom>
              <a:avLst/>
              <a:gdLst/>
              <a:ahLst/>
              <a:cxnLst/>
              <a:rect l="l" t="t" r="r" b="b"/>
              <a:pathLst>
                <a:path w="423431" h="243617" extrusionOk="0">
                  <a:moveTo>
                    <a:pt x="424306" y="80727"/>
                  </a:moveTo>
                  <a:lnTo>
                    <a:pt x="424306" y="243912"/>
                  </a:lnTo>
                  <a:lnTo>
                    <a:pt x="294" y="142985"/>
                  </a:lnTo>
                  <a:lnTo>
                    <a:pt x="41477" y="29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4" name="Google Shape;2684;p102"/>
            <p:cNvSpPr/>
            <p:nvPr/>
          </p:nvSpPr>
          <p:spPr>
            <a:xfrm>
              <a:off x="4726186" y="1723152"/>
              <a:ext cx="431165" cy="241684"/>
            </a:xfrm>
            <a:custGeom>
              <a:avLst/>
              <a:gdLst/>
              <a:ahLst/>
              <a:cxnLst/>
              <a:rect l="l" t="t" r="r" b="b"/>
              <a:pathLst>
                <a:path w="431165" h="241684" extrusionOk="0">
                  <a:moveTo>
                    <a:pt x="391823" y="294"/>
                  </a:moveTo>
                  <a:lnTo>
                    <a:pt x="432620" y="141631"/>
                  </a:lnTo>
                  <a:lnTo>
                    <a:pt x="294" y="242559"/>
                  </a:lnTo>
                  <a:lnTo>
                    <a:pt x="294" y="79373"/>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5" name="Google Shape;2685;p102"/>
            <p:cNvSpPr/>
            <p:nvPr/>
          </p:nvSpPr>
          <p:spPr>
            <a:xfrm>
              <a:off x="5117715" y="1678682"/>
              <a:ext cx="63804" cy="185613"/>
            </a:xfrm>
            <a:custGeom>
              <a:avLst/>
              <a:gdLst/>
              <a:ahLst/>
              <a:cxnLst/>
              <a:rect l="l" t="t" r="r" b="b"/>
              <a:pathLst>
                <a:path w="63804" h="185613" extrusionOk="0">
                  <a:moveTo>
                    <a:pt x="23496" y="294"/>
                  </a:moveTo>
                  <a:lnTo>
                    <a:pt x="64872" y="134478"/>
                  </a:lnTo>
                  <a:lnTo>
                    <a:pt x="41091" y="186101"/>
                  </a:lnTo>
                  <a:lnTo>
                    <a:pt x="294" y="4476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6" name="Google Shape;2686;p102"/>
            <p:cNvSpPr/>
            <p:nvPr/>
          </p:nvSpPr>
          <p:spPr>
            <a:xfrm>
              <a:off x="4416443" y="1965417"/>
              <a:ext cx="632246" cy="369293"/>
            </a:xfrm>
            <a:custGeom>
              <a:avLst/>
              <a:gdLst/>
              <a:ahLst/>
              <a:cxnLst/>
              <a:rect l="l" t="t" r="r" b="b"/>
              <a:pathLst>
                <a:path w="632246" h="369293" extrusionOk="0">
                  <a:moveTo>
                    <a:pt x="310037" y="294"/>
                  </a:moveTo>
                  <a:lnTo>
                    <a:pt x="294" y="369588"/>
                  </a:lnTo>
                  <a:lnTo>
                    <a:pt x="632348" y="369588"/>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7" name="Google Shape;2687;p102"/>
            <p:cNvSpPr/>
            <p:nvPr/>
          </p:nvSpPr>
          <p:spPr>
            <a:xfrm>
              <a:off x="4302174" y="1864489"/>
              <a:ext cx="423431" cy="469834"/>
            </a:xfrm>
            <a:custGeom>
              <a:avLst/>
              <a:gdLst/>
              <a:ahLst/>
              <a:cxnLst/>
              <a:rect l="l" t="t" r="r" b="b"/>
              <a:pathLst>
                <a:path w="423431" h="469834" extrusionOk="0">
                  <a:moveTo>
                    <a:pt x="294" y="294"/>
                  </a:moveTo>
                  <a:lnTo>
                    <a:pt x="424306" y="101222"/>
                  </a:lnTo>
                  <a:lnTo>
                    <a:pt x="114563" y="47051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8" name="Google Shape;2688;p102"/>
            <p:cNvSpPr/>
            <p:nvPr/>
          </p:nvSpPr>
          <p:spPr>
            <a:xfrm>
              <a:off x="4726186" y="1864489"/>
              <a:ext cx="431165" cy="469834"/>
            </a:xfrm>
            <a:custGeom>
              <a:avLst/>
              <a:gdLst/>
              <a:ahLst/>
              <a:cxnLst/>
              <a:rect l="l" t="t" r="r" b="b"/>
              <a:pathLst>
                <a:path w="431165" h="469834" extrusionOk="0">
                  <a:moveTo>
                    <a:pt x="432620" y="294"/>
                  </a:moveTo>
                  <a:lnTo>
                    <a:pt x="322605" y="470516"/>
                  </a:lnTo>
                  <a:lnTo>
                    <a:pt x="294" y="101222"/>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89" name="Google Shape;2689;p102"/>
            <p:cNvSpPr/>
            <p:nvPr/>
          </p:nvSpPr>
          <p:spPr>
            <a:xfrm>
              <a:off x="5048496" y="1812866"/>
              <a:ext cx="133409" cy="522038"/>
            </a:xfrm>
            <a:custGeom>
              <a:avLst/>
              <a:gdLst/>
              <a:ahLst/>
              <a:cxnLst/>
              <a:rect l="l" t="t" r="r" b="b"/>
              <a:pathLst>
                <a:path w="133409" h="522038" extrusionOk="0">
                  <a:moveTo>
                    <a:pt x="134091" y="294"/>
                  </a:moveTo>
                  <a:lnTo>
                    <a:pt x="26783" y="459882"/>
                  </a:lnTo>
                  <a:lnTo>
                    <a:pt x="294" y="522140"/>
                  </a:lnTo>
                  <a:lnTo>
                    <a:pt x="110309" y="5191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0" name="Google Shape;2690;p102"/>
            <p:cNvSpPr/>
            <p:nvPr/>
          </p:nvSpPr>
          <p:spPr>
            <a:xfrm>
              <a:off x="4501323" y="2391748"/>
              <a:ext cx="216549" cy="36736"/>
            </a:xfrm>
            <a:custGeom>
              <a:avLst/>
              <a:gdLst/>
              <a:ahLst/>
              <a:cxnLst/>
              <a:rect l="l" t="t" r="r" b="b"/>
              <a:pathLst>
                <a:path w="216549" h="36736" extrusionOk="0">
                  <a:moveTo>
                    <a:pt x="51531" y="294"/>
                  </a:moveTo>
                  <a:lnTo>
                    <a:pt x="294" y="22529"/>
                  </a:lnTo>
                  <a:lnTo>
                    <a:pt x="217810" y="37030"/>
                  </a:lnTo>
                  <a:lnTo>
                    <a:pt x="210076" y="21176"/>
                  </a:lnTo>
                  <a:lnTo>
                    <a:pt x="88267" y="1576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1" name="Google Shape;2691;p102"/>
            <p:cNvSpPr/>
            <p:nvPr/>
          </p:nvSpPr>
          <p:spPr>
            <a:xfrm>
              <a:off x="4793277" y="2381307"/>
              <a:ext cx="216549" cy="46403"/>
            </a:xfrm>
            <a:custGeom>
              <a:avLst/>
              <a:gdLst/>
              <a:ahLst/>
              <a:cxnLst/>
              <a:rect l="l" t="t" r="r" b="b"/>
              <a:pathLst>
                <a:path w="216549" h="46403" extrusionOk="0">
                  <a:moveTo>
                    <a:pt x="145112" y="294"/>
                  </a:moveTo>
                  <a:lnTo>
                    <a:pt x="216844" y="32970"/>
                  </a:lnTo>
                  <a:lnTo>
                    <a:pt x="294" y="47471"/>
                  </a:lnTo>
                  <a:lnTo>
                    <a:pt x="9962" y="31617"/>
                  </a:lnTo>
                  <a:lnTo>
                    <a:pt x="77247" y="291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2" name="Google Shape;2692;p102"/>
            <p:cNvSpPr/>
            <p:nvPr/>
          </p:nvSpPr>
          <p:spPr>
            <a:xfrm>
              <a:off x="4501323" y="2413983"/>
              <a:ext cx="239751" cy="266819"/>
            </a:xfrm>
            <a:custGeom>
              <a:avLst/>
              <a:gdLst/>
              <a:ahLst/>
              <a:cxnLst/>
              <a:rect l="l" t="t" r="r" b="b"/>
              <a:pathLst>
                <a:path w="239751" h="266819" extrusionOk="0">
                  <a:moveTo>
                    <a:pt x="217810" y="14795"/>
                  </a:moveTo>
                  <a:lnTo>
                    <a:pt x="240625" y="267694"/>
                  </a:lnTo>
                  <a:lnTo>
                    <a:pt x="294" y="29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3" name="Google Shape;2693;p102"/>
            <p:cNvSpPr/>
            <p:nvPr/>
          </p:nvSpPr>
          <p:spPr>
            <a:xfrm>
              <a:off x="4777423" y="2413983"/>
              <a:ext cx="232017" cy="266819"/>
            </a:xfrm>
            <a:custGeom>
              <a:avLst/>
              <a:gdLst/>
              <a:ahLst/>
              <a:cxnLst/>
              <a:rect l="l" t="t" r="r" b="b"/>
              <a:pathLst>
                <a:path w="232017" h="266819" extrusionOk="0">
                  <a:moveTo>
                    <a:pt x="16149" y="14795"/>
                  </a:moveTo>
                  <a:lnTo>
                    <a:pt x="294" y="267694"/>
                  </a:lnTo>
                  <a:lnTo>
                    <a:pt x="232698" y="294"/>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4" name="Google Shape;2694;p102"/>
            <p:cNvSpPr/>
            <p:nvPr/>
          </p:nvSpPr>
          <p:spPr>
            <a:xfrm>
              <a:off x="4416443" y="2334711"/>
              <a:ext cx="632246" cy="81205"/>
            </a:xfrm>
            <a:custGeom>
              <a:avLst/>
              <a:gdLst/>
              <a:ahLst/>
              <a:cxnLst/>
              <a:rect l="l" t="t" r="r" b="b"/>
              <a:pathLst>
                <a:path w="632246" h="81205" extrusionOk="0">
                  <a:moveTo>
                    <a:pt x="294" y="294"/>
                  </a:moveTo>
                  <a:lnTo>
                    <a:pt x="173147" y="72800"/>
                  </a:lnTo>
                  <a:lnTo>
                    <a:pt x="294956" y="78213"/>
                  </a:lnTo>
                  <a:lnTo>
                    <a:pt x="297083" y="82660"/>
                  </a:lnTo>
                  <a:lnTo>
                    <a:pt x="384089" y="82660"/>
                  </a:lnTo>
                  <a:lnTo>
                    <a:pt x="386796" y="78213"/>
                  </a:lnTo>
                  <a:lnTo>
                    <a:pt x="454081" y="75700"/>
                  </a:lnTo>
                  <a:lnTo>
                    <a:pt x="632348" y="294"/>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5" name="Google Shape;2695;p102"/>
            <p:cNvSpPr/>
            <p:nvPr/>
          </p:nvSpPr>
          <p:spPr>
            <a:xfrm>
              <a:off x="4229669" y="1779803"/>
              <a:ext cx="83139" cy="688317"/>
            </a:xfrm>
            <a:custGeom>
              <a:avLst/>
              <a:gdLst/>
              <a:ahLst/>
              <a:cxnLst/>
              <a:rect l="l" t="t" r="r" b="b"/>
              <a:pathLst>
                <a:path w="83139" h="688317" extrusionOk="0">
                  <a:moveTo>
                    <a:pt x="37030" y="294"/>
                  </a:moveTo>
                  <a:lnTo>
                    <a:pt x="83434" y="364755"/>
                  </a:lnTo>
                  <a:lnTo>
                    <a:pt x="294" y="688612"/>
                  </a:lnTo>
                  <a:lnTo>
                    <a:pt x="34130" y="360888"/>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6" name="Google Shape;2696;p102"/>
            <p:cNvSpPr/>
            <p:nvPr/>
          </p:nvSpPr>
          <p:spPr>
            <a:xfrm>
              <a:off x="4161031" y="1779803"/>
              <a:ext cx="104407" cy="369293"/>
            </a:xfrm>
            <a:custGeom>
              <a:avLst/>
              <a:gdLst/>
              <a:ahLst/>
              <a:cxnLst/>
              <a:rect l="l" t="t" r="r" b="b"/>
              <a:pathLst>
                <a:path w="104407" h="369293" extrusionOk="0">
                  <a:moveTo>
                    <a:pt x="105669" y="294"/>
                  </a:moveTo>
                  <a:lnTo>
                    <a:pt x="294" y="370555"/>
                  </a:lnTo>
                  <a:lnTo>
                    <a:pt x="102769" y="360888"/>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7" name="Google Shape;2697;p102"/>
            <p:cNvSpPr/>
            <p:nvPr/>
          </p:nvSpPr>
          <p:spPr>
            <a:xfrm>
              <a:off x="4161031" y="2140396"/>
              <a:ext cx="102474" cy="326757"/>
            </a:xfrm>
            <a:custGeom>
              <a:avLst/>
              <a:gdLst/>
              <a:ahLst/>
              <a:cxnLst/>
              <a:rect l="l" t="t" r="r" b="b"/>
              <a:pathLst>
                <a:path w="102474" h="326757" extrusionOk="0">
                  <a:moveTo>
                    <a:pt x="68933" y="328019"/>
                  </a:moveTo>
                  <a:lnTo>
                    <a:pt x="294" y="9962"/>
                  </a:lnTo>
                  <a:lnTo>
                    <a:pt x="102769" y="294"/>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8" name="Google Shape;2698;p102"/>
            <p:cNvSpPr/>
            <p:nvPr/>
          </p:nvSpPr>
          <p:spPr>
            <a:xfrm>
              <a:off x="4458593" y="1659541"/>
              <a:ext cx="610978" cy="114075"/>
            </a:xfrm>
            <a:custGeom>
              <a:avLst/>
              <a:gdLst/>
              <a:ahLst/>
              <a:cxnLst/>
              <a:rect l="l" t="t" r="r" b="b"/>
              <a:pathLst>
                <a:path w="610978" h="114075" extrusionOk="0">
                  <a:moveTo>
                    <a:pt x="279295" y="294"/>
                  </a:moveTo>
                  <a:lnTo>
                    <a:pt x="29103" y="11895"/>
                  </a:lnTo>
                  <a:lnTo>
                    <a:pt x="294" y="50951"/>
                  </a:lnTo>
                  <a:lnTo>
                    <a:pt x="270014" y="114756"/>
                  </a:lnTo>
                  <a:lnTo>
                    <a:pt x="612433" y="49018"/>
                  </a:lnTo>
                  <a:lnTo>
                    <a:pt x="590198" y="1498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99" name="Google Shape;2699;p102"/>
            <p:cNvSpPr/>
            <p:nvPr/>
          </p:nvSpPr>
          <p:spPr>
            <a:xfrm>
              <a:off x="4522204" y="2391748"/>
              <a:ext cx="193347" cy="29002"/>
            </a:xfrm>
            <a:custGeom>
              <a:avLst/>
              <a:gdLst/>
              <a:ahLst/>
              <a:cxnLst/>
              <a:rect l="l" t="t" r="r" b="b"/>
              <a:pathLst>
                <a:path w="193347" h="29002" extrusionOk="0">
                  <a:moveTo>
                    <a:pt x="30650" y="294"/>
                  </a:moveTo>
                  <a:lnTo>
                    <a:pt x="294" y="13442"/>
                  </a:lnTo>
                  <a:lnTo>
                    <a:pt x="73186" y="25623"/>
                  </a:lnTo>
                  <a:lnTo>
                    <a:pt x="193449" y="29876"/>
                  </a:lnTo>
                  <a:lnTo>
                    <a:pt x="189195" y="21176"/>
                  </a:lnTo>
                  <a:lnTo>
                    <a:pt x="67386" y="157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0" name="Google Shape;2700;p102"/>
            <p:cNvSpPr/>
            <p:nvPr/>
          </p:nvSpPr>
          <p:spPr>
            <a:xfrm>
              <a:off x="4797531" y="2387495"/>
              <a:ext cx="152744" cy="32869"/>
            </a:xfrm>
            <a:custGeom>
              <a:avLst/>
              <a:gdLst/>
              <a:ahLst/>
              <a:cxnLst/>
              <a:rect l="l" t="t" r="r" b="b"/>
              <a:pathLst>
                <a:path w="152744" h="32869" extrusionOk="0">
                  <a:moveTo>
                    <a:pt x="294" y="34130"/>
                  </a:moveTo>
                  <a:lnTo>
                    <a:pt x="152652" y="22916"/>
                  </a:lnTo>
                  <a:lnTo>
                    <a:pt x="126550" y="294"/>
                  </a:lnTo>
                  <a:lnTo>
                    <a:pt x="72993" y="22916"/>
                  </a:lnTo>
                  <a:lnTo>
                    <a:pt x="5708" y="2542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1" name="Google Shape;2701;p102"/>
            <p:cNvSpPr/>
            <p:nvPr/>
          </p:nvSpPr>
          <p:spPr>
            <a:xfrm>
              <a:off x="4726186" y="1659541"/>
              <a:ext cx="413763" cy="143077"/>
            </a:xfrm>
            <a:custGeom>
              <a:avLst/>
              <a:gdLst/>
              <a:ahLst/>
              <a:cxnLst/>
              <a:rect l="l" t="t" r="r" b="b"/>
              <a:pathLst>
                <a:path w="413763" h="143077" extrusionOk="0">
                  <a:moveTo>
                    <a:pt x="415025" y="19436"/>
                  </a:moveTo>
                  <a:lnTo>
                    <a:pt x="391823" y="63906"/>
                  </a:lnTo>
                  <a:lnTo>
                    <a:pt x="294" y="142985"/>
                  </a:lnTo>
                  <a:lnTo>
                    <a:pt x="11702" y="29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2" name="Google Shape;2702;p102"/>
            <p:cNvSpPr/>
            <p:nvPr/>
          </p:nvSpPr>
          <p:spPr>
            <a:xfrm>
              <a:off x="4330790" y="1659541"/>
              <a:ext cx="406030" cy="143077"/>
            </a:xfrm>
            <a:custGeom>
              <a:avLst/>
              <a:gdLst/>
              <a:ahLst/>
              <a:cxnLst/>
              <a:rect l="l" t="t" r="r" b="b"/>
              <a:pathLst>
                <a:path w="406030" h="143077" extrusionOk="0">
                  <a:moveTo>
                    <a:pt x="294" y="19049"/>
                  </a:moveTo>
                  <a:lnTo>
                    <a:pt x="407098" y="294"/>
                  </a:lnTo>
                  <a:lnTo>
                    <a:pt x="395690" y="142985"/>
                  </a:lnTo>
                  <a:lnTo>
                    <a:pt x="12862" y="6255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3" name="Google Shape;2703;p102"/>
            <p:cNvSpPr/>
            <p:nvPr/>
          </p:nvSpPr>
          <p:spPr>
            <a:xfrm>
              <a:off x="4290960" y="1678296"/>
              <a:ext cx="52203" cy="185613"/>
            </a:xfrm>
            <a:custGeom>
              <a:avLst/>
              <a:gdLst/>
              <a:ahLst/>
              <a:cxnLst/>
              <a:rect l="l" t="t" r="r" b="b"/>
              <a:pathLst>
                <a:path w="52203" h="185613" extrusionOk="0">
                  <a:moveTo>
                    <a:pt x="294" y="130224"/>
                  </a:moveTo>
                  <a:lnTo>
                    <a:pt x="11508" y="186488"/>
                  </a:lnTo>
                  <a:lnTo>
                    <a:pt x="52692" y="43798"/>
                  </a:lnTo>
                  <a:lnTo>
                    <a:pt x="40124" y="294"/>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4" name="Google Shape;2704;p102"/>
            <p:cNvSpPr/>
            <p:nvPr/>
          </p:nvSpPr>
          <p:spPr>
            <a:xfrm>
              <a:off x="4302174" y="1721799"/>
              <a:ext cx="423431" cy="243617"/>
            </a:xfrm>
            <a:custGeom>
              <a:avLst/>
              <a:gdLst/>
              <a:ahLst/>
              <a:cxnLst/>
              <a:rect l="l" t="t" r="r" b="b"/>
              <a:pathLst>
                <a:path w="423431" h="243617" extrusionOk="0">
                  <a:moveTo>
                    <a:pt x="424306" y="80727"/>
                  </a:moveTo>
                  <a:lnTo>
                    <a:pt x="424306" y="243912"/>
                  </a:lnTo>
                  <a:lnTo>
                    <a:pt x="294" y="142985"/>
                  </a:lnTo>
                  <a:lnTo>
                    <a:pt x="41477" y="29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5" name="Google Shape;2705;p102"/>
            <p:cNvSpPr/>
            <p:nvPr/>
          </p:nvSpPr>
          <p:spPr>
            <a:xfrm>
              <a:off x="4726186" y="1723152"/>
              <a:ext cx="431165" cy="241684"/>
            </a:xfrm>
            <a:custGeom>
              <a:avLst/>
              <a:gdLst/>
              <a:ahLst/>
              <a:cxnLst/>
              <a:rect l="l" t="t" r="r" b="b"/>
              <a:pathLst>
                <a:path w="431165" h="241684" extrusionOk="0">
                  <a:moveTo>
                    <a:pt x="391823" y="294"/>
                  </a:moveTo>
                  <a:lnTo>
                    <a:pt x="432620" y="141631"/>
                  </a:lnTo>
                  <a:lnTo>
                    <a:pt x="294" y="242559"/>
                  </a:lnTo>
                  <a:lnTo>
                    <a:pt x="294" y="79373"/>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6" name="Google Shape;2706;p102"/>
            <p:cNvSpPr/>
            <p:nvPr/>
          </p:nvSpPr>
          <p:spPr>
            <a:xfrm>
              <a:off x="5117715" y="1678682"/>
              <a:ext cx="63804" cy="185613"/>
            </a:xfrm>
            <a:custGeom>
              <a:avLst/>
              <a:gdLst/>
              <a:ahLst/>
              <a:cxnLst/>
              <a:rect l="l" t="t" r="r" b="b"/>
              <a:pathLst>
                <a:path w="63804" h="185613" extrusionOk="0">
                  <a:moveTo>
                    <a:pt x="23496" y="294"/>
                  </a:moveTo>
                  <a:lnTo>
                    <a:pt x="64872" y="134478"/>
                  </a:lnTo>
                  <a:lnTo>
                    <a:pt x="41091" y="186101"/>
                  </a:lnTo>
                  <a:lnTo>
                    <a:pt x="294" y="4476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7" name="Google Shape;2707;p102"/>
            <p:cNvSpPr/>
            <p:nvPr/>
          </p:nvSpPr>
          <p:spPr>
            <a:xfrm>
              <a:off x="4416443" y="1965417"/>
              <a:ext cx="632246" cy="369293"/>
            </a:xfrm>
            <a:custGeom>
              <a:avLst/>
              <a:gdLst/>
              <a:ahLst/>
              <a:cxnLst/>
              <a:rect l="l" t="t" r="r" b="b"/>
              <a:pathLst>
                <a:path w="632246" h="369293" extrusionOk="0">
                  <a:moveTo>
                    <a:pt x="310037" y="294"/>
                  </a:moveTo>
                  <a:lnTo>
                    <a:pt x="294" y="369588"/>
                  </a:lnTo>
                  <a:lnTo>
                    <a:pt x="632348" y="369588"/>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8" name="Google Shape;2708;p102"/>
            <p:cNvSpPr/>
            <p:nvPr/>
          </p:nvSpPr>
          <p:spPr>
            <a:xfrm>
              <a:off x="4302174" y="1864489"/>
              <a:ext cx="423431" cy="469834"/>
            </a:xfrm>
            <a:custGeom>
              <a:avLst/>
              <a:gdLst/>
              <a:ahLst/>
              <a:cxnLst/>
              <a:rect l="l" t="t" r="r" b="b"/>
              <a:pathLst>
                <a:path w="423431" h="469834" extrusionOk="0">
                  <a:moveTo>
                    <a:pt x="294" y="294"/>
                  </a:moveTo>
                  <a:lnTo>
                    <a:pt x="424306" y="101222"/>
                  </a:lnTo>
                  <a:lnTo>
                    <a:pt x="114563" y="47051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09" name="Google Shape;2709;p102"/>
            <p:cNvSpPr/>
            <p:nvPr/>
          </p:nvSpPr>
          <p:spPr>
            <a:xfrm>
              <a:off x="4726186" y="1864489"/>
              <a:ext cx="431165" cy="469834"/>
            </a:xfrm>
            <a:custGeom>
              <a:avLst/>
              <a:gdLst/>
              <a:ahLst/>
              <a:cxnLst/>
              <a:rect l="l" t="t" r="r" b="b"/>
              <a:pathLst>
                <a:path w="431165" h="469834" extrusionOk="0">
                  <a:moveTo>
                    <a:pt x="432620" y="294"/>
                  </a:moveTo>
                  <a:lnTo>
                    <a:pt x="322605" y="470516"/>
                  </a:lnTo>
                  <a:lnTo>
                    <a:pt x="294" y="101222"/>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10" name="Google Shape;2710;p102"/>
            <p:cNvSpPr/>
            <p:nvPr/>
          </p:nvSpPr>
          <p:spPr>
            <a:xfrm>
              <a:off x="5048496" y="1812866"/>
              <a:ext cx="133409" cy="522038"/>
            </a:xfrm>
            <a:custGeom>
              <a:avLst/>
              <a:gdLst/>
              <a:ahLst/>
              <a:cxnLst/>
              <a:rect l="l" t="t" r="r" b="b"/>
              <a:pathLst>
                <a:path w="133409" h="522038" extrusionOk="0">
                  <a:moveTo>
                    <a:pt x="134091" y="294"/>
                  </a:moveTo>
                  <a:lnTo>
                    <a:pt x="26783" y="459882"/>
                  </a:lnTo>
                  <a:lnTo>
                    <a:pt x="294" y="522140"/>
                  </a:lnTo>
                  <a:lnTo>
                    <a:pt x="110309" y="5191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11" name="Google Shape;2711;p102"/>
            <p:cNvSpPr/>
            <p:nvPr/>
          </p:nvSpPr>
          <p:spPr>
            <a:xfrm>
              <a:off x="4501323" y="2391748"/>
              <a:ext cx="216549" cy="36736"/>
            </a:xfrm>
            <a:custGeom>
              <a:avLst/>
              <a:gdLst/>
              <a:ahLst/>
              <a:cxnLst/>
              <a:rect l="l" t="t" r="r" b="b"/>
              <a:pathLst>
                <a:path w="216549" h="36736" extrusionOk="0">
                  <a:moveTo>
                    <a:pt x="51531" y="294"/>
                  </a:moveTo>
                  <a:lnTo>
                    <a:pt x="294" y="22529"/>
                  </a:lnTo>
                  <a:lnTo>
                    <a:pt x="217810" y="37030"/>
                  </a:lnTo>
                  <a:lnTo>
                    <a:pt x="210076" y="21176"/>
                  </a:lnTo>
                  <a:lnTo>
                    <a:pt x="88267" y="1576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12" name="Google Shape;2712;p102"/>
            <p:cNvSpPr/>
            <p:nvPr/>
          </p:nvSpPr>
          <p:spPr>
            <a:xfrm>
              <a:off x="4793277" y="2381307"/>
              <a:ext cx="216549" cy="46403"/>
            </a:xfrm>
            <a:custGeom>
              <a:avLst/>
              <a:gdLst/>
              <a:ahLst/>
              <a:cxnLst/>
              <a:rect l="l" t="t" r="r" b="b"/>
              <a:pathLst>
                <a:path w="216549" h="46403" extrusionOk="0">
                  <a:moveTo>
                    <a:pt x="145112" y="294"/>
                  </a:moveTo>
                  <a:lnTo>
                    <a:pt x="216844" y="32970"/>
                  </a:lnTo>
                  <a:lnTo>
                    <a:pt x="294" y="47471"/>
                  </a:lnTo>
                  <a:lnTo>
                    <a:pt x="9962" y="31617"/>
                  </a:lnTo>
                  <a:lnTo>
                    <a:pt x="77247" y="291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13" name="Google Shape;2713;p102"/>
            <p:cNvSpPr/>
            <p:nvPr/>
          </p:nvSpPr>
          <p:spPr>
            <a:xfrm>
              <a:off x="4501323" y="2413983"/>
              <a:ext cx="239751" cy="266819"/>
            </a:xfrm>
            <a:custGeom>
              <a:avLst/>
              <a:gdLst/>
              <a:ahLst/>
              <a:cxnLst/>
              <a:rect l="l" t="t" r="r" b="b"/>
              <a:pathLst>
                <a:path w="239751" h="266819" extrusionOk="0">
                  <a:moveTo>
                    <a:pt x="217810" y="14795"/>
                  </a:moveTo>
                  <a:lnTo>
                    <a:pt x="240625" y="267694"/>
                  </a:lnTo>
                  <a:lnTo>
                    <a:pt x="294" y="29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14" name="Google Shape;2714;p102"/>
            <p:cNvSpPr/>
            <p:nvPr/>
          </p:nvSpPr>
          <p:spPr>
            <a:xfrm>
              <a:off x="4777423" y="2413983"/>
              <a:ext cx="232017" cy="266819"/>
            </a:xfrm>
            <a:custGeom>
              <a:avLst/>
              <a:gdLst/>
              <a:ahLst/>
              <a:cxnLst/>
              <a:rect l="l" t="t" r="r" b="b"/>
              <a:pathLst>
                <a:path w="232017" h="266819" extrusionOk="0">
                  <a:moveTo>
                    <a:pt x="16149" y="14795"/>
                  </a:moveTo>
                  <a:lnTo>
                    <a:pt x="294" y="267694"/>
                  </a:lnTo>
                  <a:lnTo>
                    <a:pt x="232698" y="294"/>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15" name="Google Shape;2715;p102"/>
            <p:cNvSpPr/>
            <p:nvPr/>
          </p:nvSpPr>
          <p:spPr>
            <a:xfrm>
              <a:off x="4416443" y="2334711"/>
              <a:ext cx="632246" cy="81205"/>
            </a:xfrm>
            <a:custGeom>
              <a:avLst/>
              <a:gdLst/>
              <a:ahLst/>
              <a:cxnLst/>
              <a:rect l="l" t="t" r="r" b="b"/>
              <a:pathLst>
                <a:path w="632246" h="81205" extrusionOk="0">
                  <a:moveTo>
                    <a:pt x="294" y="294"/>
                  </a:moveTo>
                  <a:lnTo>
                    <a:pt x="173147" y="72800"/>
                  </a:lnTo>
                  <a:lnTo>
                    <a:pt x="294956" y="78213"/>
                  </a:lnTo>
                  <a:lnTo>
                    <a:pt x="297083" y="82660"/>
                  </a:lnTo>
                  <a:lnTo>
                    <a:pt x="384089" y="82660"/>
                  </a:lnTo>
                  <a:lnTo>
                    <a:pt x="386796" y="78213"/>
                  </a:lnTo>
                  <a:lnTo>
                    <a:pt x="454081" y="75700"/>
                  </a:lnTo>
                  <a:lnTo>
                    <a:pt x="632348" y="294"/>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716" name="Google Shape;2716;p102"/>
            <p:cNvGrpSpPr/>
            <p:nvPr/>
          </p:nvGrpSpPr>
          <p:grpSpPr>
            <a:xfrm rot="-7482905">
              <a:off x="5368408" y="1179070"/>
              <a:ext cx="154679" cy="686389"/>
              <a:chOff x="5187518" y="1751579"/>
              <a:chExt cx="154678" cy="686384"/>
            </a:xfrm>
          </p:grpSpPr>
          <p:sp>
            <p:nvSpPr>
              <p:cNvPr id="2717" name="Google Shape;2717;p102"/>
              <p:cNvSpPr/>
              <p:nvPr/>
            </p:nvSpPr>
            <p:spPr>
              <a:xfrm>
                <a:off x="5187518" y="1751579"/>
                <a:ext cx="154678" cy="686384"/>
              </a:xfrm>
              <a:custGeom>
                <a:avLst/>
                <a:gdLst/>
                <a:ahLst/>
                <a:cxnLst/>
                <a:rect l="l" t="t" r="r" b="b"/>
                <a:pathLst>
                  <a:path w="154678" h="686384" extrusionOk="0">
                    <a:moveTo>
                      <a:pt x="15951" y="1450"/>
                    </a:moveTo>
                    <a:lnTo>
                      <a:pt x="1450" y="365910"/>
                    </a:lnTo>
                    <a:lnTo>
                      <a:pt x="107791" y="685901"/>
                    </a:lnTo>
                    <a:lnTo>
                      <a:pt x="154195" y="36011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18" name="Google Shape;2718;p102"/>
              <p:cNvSpPr/>
              <p:nvPr/>
            </p:nvSpPr>
            <p:spPr>
              <a:xfrm>
                <a:off x="5203174" y="1752734"/>
                <a:ext cx="137276" cy="357693"/>
              </a:xfrm>
              <a:custGeom>
                <a:avLst/>
                <a:gdLst/>
                <a:ahLst/>
                <a:cxnLst/>
                <a:rect l="l" t="t" r="r" b="b"/>
                <a:pathLst>
                  <a:path w="137276" h="357693" extrusionOk="0">
                    <a:moveTo>
                      <a:pt x="294" y="294"/>
                    </a:moveTo>
                    <a:lnTo>
                      <a:pt x="138538" y="358954"/>
                    </a:lnTo>
                    <a:lnTo>
                      <a:pt x="33163" y="358954"/>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19" name="Google Shape;2719;p102"/>
              <p:cNvSpPr/>
              <p:nvPr/>
            </p:nvSpPr>
            <p:spPr>
              <a:xfrm>
                <a:off x="5236044" y="2111394"/>
                <a:ext cx="104407" cy="324823"/>
              </a:xfrm>
              <a:custGeom>
                <a:avLst/>
                <a:gdLst/>
                <a:ahLst/>
                <a:cxnLst/>
                <a:rect l="l" t="t" r="r" b="b"/>
                <a:pathLst>
                  <a:path w="104407" h="324823" extrusionOk="0">
                    <a:moveTo>
                      <a:pt x="59265" y="326085"/>
                    </a:moveTo>
                    <a:lnTo>
                      <a:pt x="105669" y="294"/>
                    </a:lnTo>
                    <a:lnTo>
                      <a:pt x="294" y="294"/>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0" name="Google Shape;2720;p102"/>
              <p:cNvSpPr/>
              <p:nvPr/>
            </p:nvSpPr>
            <p:spPr>
              <a:xfrm>
                <a:off x="5188673" y="1752734"/>
                <a:ext cx="106341" cy="684450"/>
              </a:xfrm>
              <a:custGeom>
                <a:avLst/>
                <a:gdLst/>
                <a:ahLst/>
                <a:cxnLst/>
                <a:rect l="l" t="t" r="r" b="b"/>
                <a:pathLst>
                  <a:path w="106341" h="684450" extrusionOk="0">
                    <a:moveTo>
                      <a:pt x="14795" y="294"/>
                    </a:moveTo>
                    <a:lnTo>
                      <a:pt x="294" y="364755"/>
                    </a:lnTo>
                    <a:lnTo>
                      <a:pt x="106635" y="684745"/>
                    </a:lnTo>
                    <a:lnTo>
                      <a:pt x="47664" y="358954"/>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1" name="Google Shape;2721;p102"/>
              <p:cNvSpPr/>
              <p:nvPr/>
            </p:nvSpPr>
            <p:spPr>
              <a:xfrm>
                <a:off x="5203174" y="1752734"/>
                <a:ext cx="137276" cy="357693"/>
              </a:xfrm>
              <a:custGeom>
                <a:avLst/>
                <a:gdLst/>
                <a:ahLst/>
                <a:cxnLst/>
                <a:rect l="l" t="t" r="r" b="b"/>
                <a:pathLst>
                  <a:path w="137276" h="357693" extrusionOk="0">
                    <a:moveTo>
                      <a:pt x="294" y="294"/>
                    </a:moveTo>
                    <a:lnTo>
                      <a:pt x="138538" y="358954"/>
                    </a:lnTo>
                    <a:lnTo>
                      <a:pt x="33163" y="358954"/>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2" name="Google Shape;2722;p102"/>
              <p:cNvSpPr/>
              <p:nvPr/>
            </p:nvSpPr>
            <p:spPr>
              <a:xfrm>
                <a:off x="5236044" y="2111394"/>
                <a:ext cx="104407" cy="324823"/>
              </a:xfrm>
              <a:custGeom>
                <a:avLst/>
                <a:gdLst/>
                <a:ahLst/>
                <a:cxnLst/>
                <a:rect l="l" t="t" r="r" b="b"/>
                <a:pathLst>
                  <a:path w="104407" h="324823" extrusionOk="0">
                    <a:moveTo>
                      <a:pt x="59265" y="326085"/>
                    </a:moveTo>
                    <a:lnTo>
                      <a:pt x="105669" y="294"/>
                    </a:lnTo>
                    <a:lnTo>
                      <a:pt x="294" y="294"/>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3" name="Google Shape;2723;p102"/>
              <p:cNvSpPr/>
              <p:nvPr/>
            </p:nvSpPr>
            <p:spPr>
              <a:xfrm>
                <a:off x="5188673" y="1752734"/>
                <a:ext cx="106341" cy="684450"/>
              </a:xfrm>
              <a:custGeom>
                <a:avLst/>
                <a:gdLst/>
                <a:ahLst/>
                <a:cxnLst/>
                <a:rect l="l" t="t" r="r" b="b"/>
                <a:pathLst>
                  <a:path w="106341" h="684450" extrusionOk="0">
                    <a:moveTo>
                      <a:pt x="14795" y="294"/>
                    </a:moveTo>
                    <a:lnTo>
                      <a:pt x="294" y="364755"/>
                    </a:lnTo>
                    <a:lnTo>
                      <a:pt x="106635" y="684745"/>
                    </a:lnTo>
                    <a:lnTo>
                      <a:pt x="47664" y="358954"/>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4" name="Google Shape;2724;p102"/>
              <p:cNvSpPr/>
              <p:nvPr/>
            </p:nvSpPr>
            <p:spPr>
              <a:xfrm>
                <a:off x="5203174" y="1752734"/>
                <a:ext cx="137276" cy="357693"/>
              </a:xfrm>
              <a:custGeom>
                <a:avLst/>
                <a:gdLst/>
                <a:ahLst/>
                <a:cxnLst/>
                <a:rect l="l" t="t" r="r" b="b"/>
                <a:pathLst>
                  <a:path w="137276" h="357693" extrusionOk="0">
                    <a:moveTo>
                      <a:pt x="294" y="294"/>
                    </a:moveTo>
                    <a:lnTo>
                      <a:pt x="138538" y="358954"/>
                    </a:lnTo>
                    <a:lnTo>
                      <a:pt x="33163" y="358954"/>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5" name="Google Shape;2725;p102"/>
              <p:cNvSpPr/>
              <p:nvPr/>
            </p:nvSpPr>
            <p:spPr>
              <a:xfrm>
                <a:off x="5236044" y="2111394"/>
                <a:ext cx="104407" cy="324823"/>
              </a:xfrm>
              <a:custGeom>
                <a:avLst/>
                <a:gdLst/>
                <a:ahLst/>
                <a:cxnLst/>
                <a:rect l="l" t="t" r="r" b="b"/>
                <a:pathLst>
                  <a:path w="104407" h="324823" extrusionOk="0">
                    <a:moveTo>
                      <a:pt x="59265" y="326085"/>
                    </a:moveTo>
                    <a:lnTo>
                      <a:pt x="105669" y="294"/>
                    </a:lnTo>
                    <a:lnTo>
                      <a:pt x="294" y="294"/>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6" name="Google Shape;2726;p102"/>
              <p:cNvSpPr/>
              <p:nvPr/>
            </p:nvSpPr>
            <p:spPr>
              <a:xfrm>
                <a:off x="5188673" y="1752734"/>
                <a:ext cx="106341" cy="684450"/>
              </a:xfrm>
              <a:custGeom>
                <a:avLst/>
                <a:gdLst/>
                <a:ahLst/>
                <a:cxnLst/>
                <a:rect l="l" t="t" r="r" b="b"/>
                <a:pathLst>
                  <a:path w="106341" h="684450" extrusionOk="0">
                    <a:moveTo>
                      <a:pt x="14795" y="294"/>
                    </a:moveTo>
                    <a:lnTo>
                      <a:pt x="294" y="364755"/>
                    </a:lnTo>
                    <a:lnTo>
                      <a:pt x="106635" y="684745"/>
                    </a:lnTo>
                    <a:lnTo>
                      <a:pt x="47664" y="358954"/>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727" name="Google Shape;2727;p102"/>
            <p:cNvSpPr/>
            <p:nvPr/>
          </p:nvSpPr>
          <p:spPr>
            <a:xfrm>
              <a:off x="4229669" y="1779803"/>
              <a:ext cx="83139" cy="688317"/>
            </a:xfrm>
            <a:custGeom>
              <a:avLst/>
              <a:gdLst/>
              <a:ahLst/>
              <a:cxnLst/>
              <a:rect l="l" t="t" r="r" b="b"/>
              <a:pathLst>
                <a:path w="83139" h="688317" extrusionOk="0">
                  <a:moveTo>
                    <a:pt x="37030" y="294"/>
                  </a:moveTo>
                  <a:lnTo>
                    <a:pt x="83434" y="364755"/>
                  </a:lnTo>
                  <a:lnTo>
                    <a:pt x="294" y="688612"/>
                  </a:lnTo>
                  <a:lnTo>
                    <a:pt x="34130" y="360888"/>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8" name="Google Shape;2728;p102"/>
            <p:cNvSpPr/>
            <p:nvPr/>
          </p:nvSpPr>
          <p:spPr>
            <a:xfrm>
              <a:off x="4161031" y="1779803"/>
              <a:ext cx="104407" cy="369293"/>
            </a:xfrm>
            <a:custGeom>
              <a:avLst/>
              <a:gdLst/>
              <a:ahLst/>
              <a:cxnLst/>
              <a:rect l="l" t="t" r="r" b="b"/>
              <a:pathLst>
                <a:path w="104407" h="369293" extrusionOk="0">
                  <a:moveTo>
                    <a:pt x="105669" y="294"/>
                  </a:moveTo>
                  <a:lnTo>
                    <a:pt x="294" y="370555"/>
                  </a:lnTo>
                  <a:lnTo>
                    <a:pt x="102769" y="360888"/>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29" name="Google Shape;2729;p102"/>
            <p:cNvSpPr/>
            <p:nvPr/>
          </p:nvSpPr>
          <p:spPr>
            <a:xfrm>
              <a:off x="4161031" y="2140396"/>
              <a:ext cx="102474" cy="326757"/>
            </a:xfrm>
            <a:custGeom>
              <a:avLst/>
              <a:gdLst/>
              <a:ahLst/>
              <a:cxnLst/>
              <a:rect l="l" t="t" r="r" b="b"/>
              <a:pathLst>
                <a:path w="102474" h="326757" extrusionOk="0">
                  <a:moveTo>
                    <a:pt x="68933" y="328019"/>
                  </a:moveTo>
                  <a:lnTo>
                    <a:pt x="294" y="9962"/>
                  </a:lnTo>
                  <a:lnTo>
                    <a:pt x="102769" y="294"/>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730" name="Google Shape;2730;p102"/>
            <p:cNvGrpSpPr/>
            <p:nvPr/>
          </p:nvGrpSpPr>
          <p:grpSpPr>
            <a:xfrm rot="-843092">
              <a:off x="4184719" y="1025301"/>
              <a:ext cx="970627" cy="597458"/>
              <a:chOff x="4251715" y="1060361"/>
              <a:chExt cx="970605" cy="597444"/>
            </a:xfrm>
          </p:grpSpPr>
          <p:sp>
            <p:nvSpPr>
              <p:cNvPr id="2731" name="Google Shape;2731;p102"/>
              <p:cNvSpPr/>
              <p:nvPr/>
            </p:nvSpPr>
            <p:spPr>
              <a:xfrm>
                <a:off x="4251715" y="1060361"/>
                <a:ext cx="970605" cy="597444"/>
              </a:xfrm>
              <a:custGeom>
                <a:avLst/>
                <a:gdLst/>
                <a:ahLst/>
                <a:cxnLst/>
                <a:rect l="l" t="t" r="r" b="b"/>
                <a:pathLst>
                  <a:path w="970605" h="597444" extrusionOk="0">
                    <a:moveTo>
                      <a:pt x="970702" y="528902"/>
                    </a:moveTo>
                    <a:lnTo>
                      <a:pt x="819311" y="149361"/>
                    </a:lnTo>
                    <a:lnTo>
                      <a:pt x="781608" y="140274"/>
                    </a:lnTo>
                    <a:lnTo>
                      <a:pt x="742552" y="46113"/>
                    </a:lnTo>
                    <a:lnTo>
                      <a:pt x="738491" y="130026"/>
                    </a:lnTo>
                    <a:lnTo>
                      <a:pt x="541470" y="83043"/>
                    </a:lnTo>
                    <a:lnTo>
                      <a:pt x="338455" y="83043"/>
                    </a:lnTo>
                    <a:lnTo>
                      <a:pt x="356243" y="1450"/>
                    </a:lnTo>
                    <a:lnTo>
                      <a:pt x="296692" y="83043"/>
                    </a:lnTo>
                    <a:lnTo>
                      <a:pt x="235981" y="83043"/>
                    </a:lnTo>
                    <a:lnTo>
                      <a:pt x="1450" y="416761"/>
                    </a:lnTo>
                    <a:lnTo>
                      <a:pt x="466838" y="597154"/>
                    </a:lnTo>
                    <a:lnTo>
                      <a:pt x="970702" y="528902"/>
                    </a:lnTo>
                    <a:close/>
                    <a:moveTo>
                      <a:pt x="752799" y="133507"/>
                    </a:moveTo>
                    <a:lnTo>
                      <a:pt x="773874" y="138534"/>
                    </a:lnTo>
                    <a:lnTo>
                      <a:pt x="744098" y="131380"/>
                    </a:lnTo>
                    <a:lnTo>
                      <a:pt x="752799" y="133507"/>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2" name="Google Shape;2732;p102"/>
              <p:cNvSpPr/>
              <p:nvPr/>
            </p:nvSpPr>
            <p:spPr>
              <a:xfrm>
                <a:off x="4252871" y="1143109"/>
                <a:ext cx="467901" cy="417630"/>
              </a:xfrm>
              <a:custGeom>
                <a:avLst/>
                <a:gdLst/>
                <a:ahLst/>
                <a:cxnLst/>
                <a:rect l="l" t="t" r="r" b="b"/>
                <a:pathLst>
                  <a:path w="467901" h="417630" extrusionOk="0">
                    <a:moveTo>
                      <a:pt x="294" y="334012"/>
                    </a:moveTo>
                    <a:lnTo>
                      <a:pt x="234825" y="294"/>
                    </a:lnTo>
                    <a:lnTo>
                      <a:pt x="467616" y="41850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3" name="Google Shape;2733;p102"/>
              <p:cNvSpPr/>
              <p:nvPr/>
            </p:nvSpPr>
            <p:spPr>
              <a:xfrm>
                <a:off x="4720192" y="1209428"/>
                <a:ext cx="500770" cy="378961"/>
              </a:xfrm>
              <a:custGeom>
                <a:avLst/>
                <a:gdLst/>
                <a:ahLst/>
                <a:cxnLst/>
                <a:rect l="l" t="t" r="r" b="b"/>
                <a:pathLst>
                  <a:path w="500770" h="378961" extrusionOk="0">
                    <a:moveTo>
                      <a:pt x="350834" y="294"/>
                    </a:moveTo>
                    <a:lnTo>
                      <a:pt x="502225" y="379836"/>
                    </a:lnTo>
                    <a:lnTo>
                      <a:pt x="294" y="35218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4" name="Google Shape;2734;p102"/>
              <p:cNvSpPr/>
              <p:nvPr/>
            </p:nvSpPr>
            <p:spPr>
              <a:xfrm>
                <a:off x="4487402" y="1143109"/>
                <a:ext cx="583909" cy="417630"/>
              </a:xfrm>
              <a:custGeom>
                <a:avLst/>
                <a:gdLst/>
                <a:ahLst/>
                <a:cxnLst/>
                <a:rect l="l" t="t" r="r" b="b"/>
                <a:pathLst>
                  <a:path w="583909" h="417630" extrusionOk="0">
                    <a:moveTo>
                      <a:pt x="294" y="294"/>
                    </a:moveTo>
                    <a:lnTo>
                      <a:pt x="583624" y="66613"/>
                    </a:lnTo>
                    <a:lnTo>
                      <a:pt x="233085" y="41850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5" name="Google Shape;2735;p102"/>
              <p:cNvSpPr/>
              <p:nvPr/>
            </p:nvSpPr>
            <p:spPr>
              <a:xfrm>
                <a:off x="4252871" y="1476827"/>
                <a:ext cx="968671" cy="179813"/>
              </a:xfrm>
              <a:custGeom>
                <a:avLst/>
                <a:gdLst/>
                <a:ahLst/>
                <a:cxnLst/>
                <a:rect l="l" t="t" r="r" b="b"/>
                <a:pathLst>
                  <a:path w="968671" h="179813" extrusionOk="0">
                    <a:moveTo>
                      <a:pt x="969546" y="112436"/>
                    </a:moveTo>
                    <a:lnTo>
                      <a:pt x="465682" y="180881"/>
                    </a:lnTo>
                    <a:lnTo>
                      <a:pt x="294" y="294"/>
                    </a:lnTo>
                    <a:lnTo>
                      <a:pt x="467616" y="84787"/>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6" name="Google Shape;2736;p102"/>
              <p:cNvSpPr/>
              <p:nvPr/>
            </p:nvSpPr>
            <p:spPr>
              <a:xfrm>
                <a:off x="4487402" y="1143109"/>
                <a:ext cx="583909" cy="65738"/>
              </a:xfrm>
              <a:custGeom>
                <a:avLst/>
                <a:gdLst/>
                <a:ahLst/>
                <a:cxnLst/>
                <a:rect l="l" t="t" r="r" b="b"/>
                <a:pathLst>
                  <a:path w="583909" h="65738" extrusionOk="0">
                    <a:moveTo>
                      <a:pt x="294" y="294"/>
                    </a:moveTo>
                    <a:lnTo>
                      <a:pt x="305784" y="294"/>
                    </a:lnTo>
                    <a:lnTo>
                      <a:pt x="583624" y="6661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7" name="Google Shape;2737;p102"/>
              <p:cNvSpPr/>
              <p:nvPr/>
            </p:nvSpPr>
            <p:spPr>
              <a:xfrm>
                <a:off x="4993972" y="1106180"/>
                <a:ext cx="38669" cy="94740"/>
              </a:xfrm>
              <a:custGeom>
                <a:avLst/>
                <a:gdLst/>
                <a:ahLst/>
                <a:cxnLst/>
                <a:rect l="l" t="t" r="r" b="b"/>
                <a:pathLst>
                  <a:path w="38669" h="94740" extrusionOk="0">
                    <a:moveTo>
                      <a:pt x="294" y="294"/>
                    </a:moveTo>
                    <a:lnTo>
                      <a:pt x="39351" y="94455"/>
                    </a:lnTo>
                    <a:lnTo>
                      <a:pt x="10542" y="87687"/>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8" name="Google Shape;2738;p102"/>
              <p:cNvSpPr/>
              <p:nvPr/>
            </p:nvSpPr>
            <p:spPr>
              <a:xfrm>
                <a:off x="4989719" y="1106180"/>
                <a:ext cx="13534" cy="87006"/>
              </a:xfrm>
              <a:custGeom>
                <a:avLst/>
                <a:gdLst/>
                <a:ahLst/>
                <a:cxnLst/>
                <a:rect l="l" t="t" r="r" b="b"/>
                <a:pathLst>
                  <a:path w="13534" h="87006" extrusionOk="0">
                    <a:moveTo>
                      <a:pt x="294" y="84207"/>
                    </a:moveTo>
                    <a:lnTo>
                      <a:pt x="4548" y="294"/>
                    </a:lnTo>
                    <a:lnTo>
                      <a:pt x="14795" y="876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9" name="Google Shape;2739;p102"/>
              <p:cNvSpPr/>
              <p:nvPr/>
            </p:nvSpPr>
            <p:spPr>
              <a:xfrm>
                <a:off x="4548306" y="1061517"/>
                <a:ext cx="59937" cy="81205"/>
              </a:xfrm>
              <a:custGeom>
                <a:avLst/>
                <a:gdLst/>
                <a:ahLst/>
                <a:cxnLst/>
                <a:rect l="l" t="t" r="r" b="b"/>
                <a:pathLst>
                  <a:path w="59937" h="81205" extrusionOk="0">
                    <a:moveTo>
                      <a:pt x="294" y="81887"/>
                    </a:moveTo>
                    <a:lnTo>
                      <a:pt x="59652" y="294"/>
                    </a:lnTo>
                    <a:lnTo>
                      <a:pt x="24849" y="818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0" name="Google Shape;2740;p102"/>
              <p:cNvSpPr/>
              <p:nvPr/>
            </p:nvSpPr>
            <p:spPr>
              <a:xfrm>
                <a:off x="4572861" y="1061517"/>
                <a:ext cx="34802" cy="81205"/>
              </a:xfrm>
              <a:custGeom>
                <a:avLst/>
                <a:gdLst/>
                <a:ahLst/>
                <a:cxnLst/>
                <a:rect l="l" t="t" r="r" b="b"/>
                <a:pathLst>
                  <a:path w="34802" h="81205" extrusionOk="0">
                    <a:moveTo>
                      <a:pt x="17309" y="81887"/>
                    </a:moveTo>
                    <a:lnTo>
                      <a:pt x="35097" y="294"/>
                    </a:lnTo>
                    <a:lnTo>
                      <a:pt x="294" y="81887"/>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1" name="Google Shape;2741;p102"/>
              <p:cNvSpPr/>
              <p:nvPr/>
            </p:nvSpPr>
            <p:spPr>
              <a:xfrm>
                <a:off x="4997327" y="1361570"/>
                <a:ext cx="94740" cy="114075"/>
              </a:xfrm>
              <a:custGeom>
                <a:avLst/>
                <a:gdLst/>
                <a:ahLst/>
                <a:cxnLst/>
                <a:rect l="l" t="t" r="r" b="b"/>
                <a:pathLst>
                  <a:path w="94740" h="114075" extrusionOk="0">
                    <a:moveTo>
                      <a:pt x="90520" y="48461"/>
                    </a:moveTo>
                    <a:cubicBezTo>
                      <a:pt x="99994" y="79009"/>
                      <a:pt x="88393" y="108012"/>
                      <a:pt x="64611" y="113232"/>
                    </a:cubicBezTo>
                    <a:cubicBezTo>
                      <a:pt x="40829" y="118452"/>
                      <a:pt x="13954" y="97571"/>
                      <a:pt x="4673" y="67022"/>
                    </a:cubicBezTo>
                    <a:cubicBezTo>
                      <a:pt x="-4607" y="36473"/>
                      <a:pt x="6800" y="7471"/>
                      <a:pt x="30582" y="2250"/>
                    </a:cubicBezTo>
                    <a:cubicBezTo>
                      <a:pt x="54364" y="-2970"/>
                      <a:pt x="81239" y="17912"/>
                      <a:pt x="90520" y="4846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2" name="Google Shape;2742;p102"/>
              <p:cNvSpPr/>
              <p:nvPr/>
            </p:nvSpPr>
            <p:spPr>
              <a:xfrm>
                <a:off x="4409912" y="1297346"/>
                <a:ext cx="96673" cy="108274"/>
              </a:xfrm>
              <a:custGeom>
                <a:avLst/>
                <a:gdLst/>
                <a:ahLst/>
                <a:cxnLst/>
                <a:rect l="l" t="t" r="r" b="b"/>
                <a:pathLst>
                  <a:path w="96673" h="108274" extrusionOk="0">
                    <a:moveTo>
                      <a:pt x="12239" y="34571"/>
                    </a:moveTo>
                    <a:cubicBezTo>
                      <a:pt x="28867" y="7309"/>
                      <a:pt x="58836" y="-5645"/>
                      <a:pt x="79137" y="5376"/>
                    </a:cubicBezTo>
                    <a:cubicBezTo>
                      <a:pt x="99439" y="16397"/>
                      <a:pt x="102339" y="47526"/>
                      <a:pt x="85711" y="74788"/>
                    </a:cubicBezTo>
                    <a:cubicBezTo>
                      <a:pt x="69083" y="102050"/>
                      <a:pt x="39114" y="115004"/>
                      <a:pt x="18813" y="103983"/>
                    </a:cubicBezTo>
                    <a:cubicBezTo>
                      <a:pt x="-1489" y="92962"/>
                      <a:pt x="-4389" y="61834"/>
                      <a:pt x="12239" y="3457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3" name="Google Shape;2743;p102"/>
              <p:cNvSpPr/>
              <p:nvPr/>
            </p:nvSpPr>
            <p:spPr>
              <a:xfrm>
                <a:off x="4252871" y="1143109"/>
                <a:ext cx="467901" cy="417630"/>
              </a:xfrm>
              <a:custGeom>
                <a:avLst/>
                <a:gdLst/>
                <a:ahLst/>
                <a:cxnLst/>
                <a:rect l="l" t="t" r="r" b="b"/>
                <a:pathLst>
                  <a:path w="467901" h="417630" extrusionOk="0">
                    <a:moveTo>
                      <a:pt x="294" y="334012"/>
                    </a:moveTo>
                    <a:lnTo>
                      <a:pt x="234825" y="294"/>
                    </a:lnTo>
                    <a:lnTo>
                      <a:pt x="467616" y="41850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4" name="Google Shape;2744;p102"/>
              <p:cNvSpPr/>
              <p:nvPr/>
            </p:nvSpPr>
            <p:spPr>
              <a:xfrm>
                <a:off x="4720192" y="1209428"/>
                <a:ext cx="500770" cy="378961"/>
              </a:xfrm>
              <a:custGeom>
                <a:avLst/>
                <a:gdLst/>
                <a:ahLst/>
                <a:cxnLst/>
                <a:rect l="l" t="t" r="r" b="b"/>
                <a:pathLst>
                  <a:path w="500770" h="378961" extrusionOk="0">
                    <a:moveTo>
                      <a:pt x="350834" y="294"/>
                    </a:moveTo>
                    <a:lnTo>
                      <a:pt x="502225" y="379836"/>
                    </a:lnTo>
                    <a:lnTo>
                      <a:pt x="294" y="35218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5" name="Google Shape;2745;p102"/>
              <p:cNvSpPr/>
              <p:nvPr/>
            </p:nvSpPr>
            <p:spPr>
              <a:xfrm>
                <a:off x="4487402" y="1143109"/>
                <a:ext cx="583909" cy="417630"/>
              </a:xfrm>
              <a:custGeom>
                <a:avLst/>
                <a:gdLst/>
                <a:ahLst/>
                <a:cxnLst/>
                <a:rect l="l" t="t" r="r" b="b"/>
                <a:pathLst>
                  <a:path w="583909" h="417630" extrusionOk="0">
                    <a:moveTo>
                      <a:pt x="294" y="294"/>
                    </a:moveTo>
                    <a:lnTo>
                      <a:pt x="583624" y="66613"/>
                    </a:lnTo>
                    <a:lnTo>
                      <a:pt x="233085" y="41850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6" name="Google Shape;2746;p102"/>
              <p:cNvSpPr/>
              <p:nvPr/>
            </p:nvSpPr>
            <p:spPr>
              <a:xfrm>
                <a:off x="4252871" y="1476827"/>
                <a:ext cx="968671" cy="179813"/>
              </a:xfrm>
              <a:custGeom>
                <a:avLst/>
                <a:gdLst/>
                <a:ahLst/>
                <a:cxnLst/>
                <a:rect l="l" t="t" r="r" b="b"/>
                <a:pathLst>
                  <a:path w="968671" h="179813" extrusionOk="0">
                    <a:moveTo>
                      <a:pt x="969546" y="112436"/>
                    </a:moveTo>
                    <a:lnTo>
                      <a:pt x="465682" y="180881"/>
                    </a:lnTo>
                    <a:lnTo>
                      <a:pt x="294" y="294"/>
                    </a:lnTo>
                    <a:lnTo>
                      <a:pt x="467616" y="84787"/>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7" name="Google Shape;2747;p102"/>
              <p:cNvSpPr/>
              <p:nvPr/>
            </p:nvSpPr>
            <p:spPr>
              <a:xfrm>
                <a:off x="4487402" y="1143109"/>
                <a:ext cx="583909" cy="65738"/>
              </a:xfrm>
              <a:custGeom>
                <a:avLst/>
                <a:gdLst/>
                <a:ahLst/>
                <a:cxnLst/>
                <a:rect l="l" t="t" r="r" b="b"/>
                <a:pathLst>
                  <a:path w="583909" h="65738" extrusionOk="0">
                    <a:moveTo>
                      <a:pt x="294" y="294"/>
                    </a:moveTo>
                    <a:lnTo>
                      <a:pt x="305784" y="294"/>
                    </a:lnTo>
                    <a:lnTo>
                      <a:pt x="583624" y="6661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8" name="Google Shape;2748;p102"/>
              <p:cNvSpPr/>
              <p:nvPr/>
            </p:nvSpPr>
            <p:spPr>
              <a:xfrm>
                <a:off x="4993972" y="1106180"/>
                <a:ext cx="38669" cy="94740"/>
              </a:xfrm>
              <a:custGeom>
                <a:avLst/>
                <a:gdLst/>
                <a:ahLst/>
                <a:cxnLst/>
                <a:rect l="l" t="t" r="r" b="b"/>
                <a:pathLst>
                  <a:path w="38669" h="94740" extrusionOk="0">
                    <a:moveTo>
                      <a:pt x="294" y="294"/>
                    </a:moveTo>
                    <a:lnTo>
                      <a:pt x="39351" y="94455"/>
                    </a:lnTo>
                    <a:lnTo>
                      <a:pt x="10542" y="87687"/>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49" name="Google Shape;2749;p102"/>
              <p:cNvSpPr/>
              <p:nvPr/>
            </p:nvSpPr>
            <p:spPr>
              <a:xfrm>
                <a:off x="4989719" y="1106180"/>
                <a:ext cx="13534" cy="87006"/>
              </a:xfrm>
              <a:custGeom>
                <a:avLst/>
                <a:gdLst/>
                <a:ahLst/>
                <a:cxnLst/>
                <a:rect l="l" t="t" r="r" b="b"/>
                <a:pathLst>
                  <a:path w="13534" h="87006" extrusionOk="0">
                    <a:moveTo>
                      <a:pt x="294" y="84207"/>
                    </a:moveTo>
                    <a:lnTo>
                      <a:pt x="4548" y="294"/>
                    </a:lnTo>
                    <a:lnTo>
                      <a:pt x="14795" y="876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0" name="Google Shape;2750;p102"/>
              <p:cNvSpPr/>
              <p:nvPr/>
            </p:nvSpPr>
            <p:spPr>
              <a:xfrm>
                <a:off x="4548306" y="1061517"/>
                <a:ext cx="59937" cy="81205"/>
              </a:xfrm>
              <a:custGeom>
                <a:avLst/>
                <a:gdLst/>
                <a:ahLst/>
                <a:cxnLst/>
                <a:rect l="l" t="t" r="r" b="b"/>
                <a:pathLst>
                  <a:path w="59937" h="81205" extrusionOk="0">
                    <a:moveTo>
                      <a:pt x="294" y="81887"/>
                    </a:moveTo>
                    <a:lnTo>
                      <a:pt x="59652" y="294"/>
                    </a:lnTo>
                    <a:lnTo>
                      <a:pt x="24849" y="818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1" name="Google Shape;2751;p102"/>
              <p:cNvSpPr/>
              <p:nvPr/>
            </p:nvSpPr>
            <p:spPr>
              <a:xfrm>
                <a:off x="4572861" y="1061517"/>
                <a:ext cx="34802" cy="81205"/>
              </a:xfrm>
              <a:custGeom>
                <a:avLst/>
                <a:gdLst/>
                <a:ahLst/>
                <a:cxnLst/>
                <a:rect l="l" t="t" r="r" b="b"/>
                <a:pathLst>
                  <a:path w="34802" h="81205" extrusionOk="0">
                    <a:moveTo>
                      <a:pt x="17309" y="81887"/>
                    </a:moveTo>
                    <a:lnTo>
                      <a:pt x="35097" y="294"/>
                    </a:lnTo>
                    <a:lnTo>
                      <a:pt x="294" y="81887"/>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2" name="Google Shape;2752;p102"/>
              <p:cNvSpPr/>
              <p:nvPr/>
            </p:nvSpPr>
            <p:spPr>
              <a:xfrm>
                <a:off x="4997327" y="1361570"/>
                <a:ext cx="94740" cy="114075"/>
              </a:xfrm>
              <a:custGeom>
                <a:avLst/>
                <a:gdLst/>
                <a:ahLst/>
                <a:cxnLst/>
                <a:rect l="l" t="t" r="r" b="b"/>
                <a:pathLst>
                  <a:path w="94740" h="114075" extrusionOk="0">
                    <a:moveTo>
                      <a:pt x="90520" y="48461"/>
                    </a:moveTo>
                    <a:cubicBezTo>
                      <a:pt x="99994" y="79009"/>
                      <a:pt x="88393" y="108012"/>
                      <a:pt x="64611" y="113232"/>
                    </a:cubicBezTo>
                    <a:cubicBezTo>
                      <a:pt x="40829" y="118452"/>
                      <a:pt x="13954" y="97571"/>
                      <a:pt x="4673" y="67022"/>
                    </a:cubicBezTo>
                    <a:cubicBezTo>
                      <a:pt x="-4607" y="36473"/>
                      <a:pt x="6800" y="7471"/>
                      <a:pt x="30582" y="2250"/>
                    </a:cubicBezTo>
                    <a:cubicBezTo>
                      <a:pt x="54364" y="-2970"/>
                      <a:pt x="81239" y="17912"/>
                      <a:pt x="90520" y="4846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3" name="Google Shape;2753;p102"/>
              <p:cNvSpPr/>
              <p:nvPr/>
            </p:nvSpPr>
            <p:spPr>
              <a:xfrm>
                <a:off x="4409912" y="1297346"/>
                <a:ext cx="96673" cy="108274"/>
              </a:xfrm>
              <a:custGeom>
                <a:avLst/>
                <a:gdLst/>
                <a:ahLst/>
                <a:cxnLst/>
                <a:rect l="l" t="t" r="r" b="b"/>
                <a:pathLst>
                  <a:path w="96673" h="108274" extrusionOk="0">
                    <a:moveTo>
                      <a:pt x="12239" y="34571"/>
                    </a:moveTo>
                    <a:cubicBezTo>
                      <a:pt x="28867" y="7309"/>
                      <a:pt x="58836" y="-5645"/>
                      <a:pt x="79137" y="5376"/>
                    </a:cubicBezTo>
                    <a:cubicBezTo>
                      <a:pt x="99439" y="16397"/>
                      <a:pt x="102339" y="47526"/>
                      <a:pt x="85711" y="74788"/>
                    </a:cubicBezTo>
                    <a:cubicBezTo>
                      <a:pt x="69083" y="102050"/>
                      <a:pt x="39114" y="115004"/>
                      <a:pt x="18813" y="103983"/>
                    </a:cubicBezTo>
                    <a:cubicBezTo>
                      <a:pt x="-1489" y="92962"/>
                      <a:pt x="-4389" y="61834"/>
                      <a:pt x="12239" y="3457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4" name="Google Shape;2754;p102"/>
              <p:cNvSpPr/>
              <p:nvPr/>
            </p:nvSpPr>
            <p:spPr>
              <a:xfrm>
                <a:off x="4252871" y="1143109"/>
                <a:ext cx="467901" cy="417630"/>
              </a:xfrm>
              <a:custGeom>
                <a:avLst/>
                <a:gdLst/>
                <a:ahLst/>
                <a:cxnLst/>
                <a:rect l="l" t="t" r="r" b="b"/>
                <a:pathLst>
                  <a:path w="467901" h="417630" extrusionOk="0">
                    <a:moveTo>
                      <a:pt x="294" y="334012"/>
                    </a:moveTo>
                    <a:lnTo>
                      <a:pt x="234825" y="294"/>
                    </a:lnTo>
                    <a:lnTo>
                      <a:pt x="467616" y="41850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5" name="Google Shape;2755;p102"/>
              <p:cNvSpPr/>
              <p:nvPr/>
            </p:nvSpPr>
            <p:spPr>
              <a:xfrm>
                <a:off x="4720192" y="1209428"/>
                <a:ext cx="500770" cy="378961"/>
              </a:xfrm>
              <a:custGeom>
                <a:avLst/>
                <a:gdLst/>
                <a:ahLst/>
                <a:cxnLst/>
                <a:rect l="l" t="t" r="r" b="b"/>
                <a:pathLst>
                  <a:path w="500770" h="378961" extrusionOk="0">
                    <a:moveTo>
                      <a:pt x="350834" y="294"/>
                    </a:moveTo>
                    <a:lnTo>
                      <a:pt x="502225" y="379836"/>
                    </a:lnTo>
                    <a:lnTo>
                      <a:pt x="294" y="35218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6" name="Google Shape;2756;p102"/>
              <p:cNvSpPr/>
              <p:nvPr/>
            </p:nvSpPr>
            <p:spPr>
              <a:xfrm>
                <a:off x="4487402" y="1143109"/>
                <a:ext cx="583909" cy="417630"/>
              </a:xfrm>
              <a:custGeom>
                <a:avLst/>
                <a:gdLst/>
                <a:ahLst/>
                <a:cxnLst/>
                <a:rect l="l" t="t" r="r" b="b"/>
                <a:pathLst>
                  <a:path w="583909" h="417630" extrusionOk="0">
                    <a:moveTo>
                      <a:pt x="294" y="294"/>
                    </a:moveTo>
                    <a:lnTo>
                      <a:pt x="583624" y="66613"/>
                    </a:lnTo>
                    <a:lnTo>
                      <a:pt x="233085" y="41850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7" name="Google Shape;2757;p102"/>
              <p:cNvSpPr/>
              <p:nvPr/>
            </p:nvSpPr>
            <p:spPr>
              <a:xfrm>
                <a:off x="4252871" y="1476827"/>
                <a:ext cx="968671" cy="179813"/>
              </a:xfrm>
              <a:custGeom>
                <a:avLst/>
                <a:gdLst/>
                <a:ahLst/>
                <a:cxnLst/>
                <a:rect l="l" t="t" r="r" b="b"/>
                <a:pathLst>
                  <a:path w="968671" h="179813" extrusionOk="0">
                    <a:moveTo>
                      <a:pt x="969546" y="112436"/>
                    </a:moveTo>
                    <a:lnTo>
                      <a:pt x="465682" y="180881"/>
                    </a:lnTo>
                    <a:lnTo>
                      <a:pt x="294" y="294"/>
                    </a:lnTo>
                    <a:lnTo>
                      <a:pt x="467616" y="84787"/>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8" name="Google Shape;2758;p102"/>
              <p:cNvSpPr/>
              <p:nvPr/>
            </p:nvSpPr>
            <p:spPr>
              <a:xfrm>
                <a:off x="4487402" y="1143109"/>
                <a:ext cx="583909" cy="65738"/>
              </a:xfrm>
              <a:custGeom>
                <a:avLst/>
                <a:gdLst/>
                <a:ahLst/>
                <a:cxnLst/>
                <a:rect l="l" t="t" r="r" b="b"/>
                <a:pathLst>
                  <a:path w="583909" h="65738" extrusionOk="0">
                    <a:moveTo>
                      <a:pt x="294" y="294"/>
                    </a:moveTo>
                    <a:lnTo>
                      <a:pt x="305784" y="294"/>
                    </a:lnTo>
                    <a:lnTo>
                      <a:pt x="583624" y="6661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9" name="Google Shape;2759;p102"/>
              <p:cNvSpPr/>
              <p:nvPr/>
            </p:nvSpPr>
            <p:spPr>
              <a:xfrm>
                <a:off x="4993972" y="1106180"/>
                <a:ext cx="38669" cy="94740"/>
              </a:xfrm>
              <a:custGeom>
                <a:avLst/>
                <a:gdLst/>
                <a:ahLst/>
                <a:cxnLst/>
                <a:rect l="l" t="t" r="r" b="b"/>
                <a:pathLst>
                  <a:path w="38669" h="94740" extrusionOk="0">
                    <a:moveTo>
                      <a:pt x="294" y="294"/>
                    </a:moveTo>
                    <a:lnTo>
                      <a:pt x="39351" y="94455"/>
                    </a:lnTo>
                    <a:lnTo>
                      <a:pt x="10542" y="87687"/>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60" name="Google Shape;2760;p102"/>
              <p:cNvSpPr/>
              <p:nvPr/>
            </p:nvSpPr>
            <p:spPr>
              <a:xfrm>
                <a:off x="4989719" y="1106180"/>
                <a:ext cx="13534" cy="87006"/>
              </a:xfrm>
              <a:custGeom>
                <a:avLst/>
                <a:gdLst/>
                <a:ahLst/>
                <a:cxnLst/>
                <a:rect l="l" t="t" r="r" b="b"/>
                <a:pathLst>
                  <a:path w="13534" h="87006" extrusionOk="0">
                    <a:moveTo>
                      <a:pt x="294" y="84207"/>
                    </a:moveTo>
                    <a:lnTo>
                      <a:pt x="4548" y="294"/>
                    </a:lnTo>
                    <a:lnTo>
                      <a:pt x="14795" y="876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61" name="Google Shape;2761;p102"/>
              <p:cNvSpPr/>
              <p:nvPr/>
            </p:nvSpPr>
            <p:spPr>
              <a:xfrm>
                <a:off x="4548306" y="1061517"/>
                <a:ext cx="59937" cy="81205"/>
              </a:xfrm>
              <a:custGeom>
                <a:avLst/>
                <a:gdLst/>
                <a:ahLst/>
                <a:cxnLst/>
                <a:rect l="l" t="t" r="r" b="b"/>
                <a:pathLst>
                  <a:path w="59937" h="81205" extrusionOk="0">
                    <a:moveTo>
                      <a:pt x="294" y="81887"/>
                    </a:moveTo>
                    <a:lnTo>
                      <a:pt x="59652" y="294"/>
                    </a:lnTo>
                    <a:lnTo>
                      <a:pt x="24849" y="818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62" name="Google Shape;2762;p102"/>
              <p:cNvSpPr/>
              <p:nvPr/>
            </p:nvSpPr>
            <p:spPr>
              <a:xfrm>
                <a:off x="4572861" y="1061517"/>
                <a:ext cx="34802" cy="81205"/>
              </a:xfrm>
              <a:custGeom>
                <a:avLst/>
                <a:gdLst/>
                <a:ahLst/>
                <a:cxnLst/>
                <a:rect l="l" t="t" r="r" b="b"/>
                <a:pathLst>
                  <a:path w="34802" h="81205" extrusionOk="0">
                    <a:moveTo>
                      <a:pt x="17309" y="81887"/>
                    </a:moveTo>
                    <a:lnTo>
                      <a:pt x="35097" y="294"/>
                    </a:lnTo>
                    <a:lnTo>
                      <a:pt x="294" y="81887"/>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63" name="Google Shape;2763;p102"/>
              <p:cNvSpPr/>
              <p:nvPr/>
            </p:nvSpPr>
            <p:spPr>
              <a:xfrm>
                <a:off x="4997327" y="1361570"/>
                <a:ext cx="94740" cy="114075"/>
              </a:xfrm>
              <a:custGeom>
                <a:avLst/>
                <a:gdLst/>
                <a:ahLst/>
                <a:cxnLst/>
                <a:rect l="l" t="t" r="r" b="b"/>
                <a:pathLst>
                  <a:path w="94740" h="114075" extrusionOk="0">
                    <a:moveTo>
                      <a:pt x="90520" y="48461"/>
                    </a:moveTo>
                    <a:cubicBezTo>
                      <a:pt x="99994" y="79009"/>
                      <a:pt x="88393" y="108012"/>
                      <a:pt x="64611" y="113232"/>
                    </a:cubicBezTo>
                    <a:cubicBezTo>
                      <a:pt x="40829" y="118452"/>
                      <a:pt x="13954" y="97571"/>
                      <a:pt x="4673" y="67022"/>
                    </a:cubicBezTo>
                    <a:cubicBezTo>
                      <a:pt x="-4607" y="36473"/>
                      <a:pt x="6800" y="7471"/>
                      <a:pt x="30582" y="2250"/>
                    </a:cubicBezTo>
                    <a:cubicBezTo>
                      <a:pt x="54364" y="-2970"/>
                      <a:pt x="81239" y="17912"/>
                      <a:pt x="90520" y="4846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64" name="Google Shape;2764;p102"/>
              <p:cNvSpPr/>
              <p:nvPr/>
            </p:nvSpPr>
            <p:spPr>
              <a:xfrm>
                <a:off x="4409912" y="1297346"/>
                <a:ext cx="96673" cy="108274"/>
              </a:xfrm>
              <a:custGeom>
                <a:avLst/>
                <a:gdLst/>
                <a:ahLst/>
                <a:cxnLst/>
                <a:rect l="l" t="t" r="r" b="b"/>
                <a:pathLst>
                  <a:path w="96673" h="108274" extrusionOk="0">
                    <a:moveTo>
                      <a:pt x="12239" y="34571"/>
                    </a:moveTo>
                    <a:cubicBezTo>
                      <a:pt x="28867" y="7309"/>
                      <a:pt x="58836" y="-5645"/>
                      <a:pt x="79137" y="5376"/>
                    </a:cubicBezTo>
                    <a:cubicBezTo>
                      <a:pt x="99439" y="16397"/>
                      <a:pt x="102339" y="47526"/>
                      <a:pt x="85711" y="74788"/>
                    </a:cubicBezTo>
                    <a:cubicBezTo>
                      <a:pt x="69083" y="102050"/>
                      <a:pt x="39114" y="115004"/>
                      <a:pt x="18813" y="103983"/>
                    </a:cubicBezTo>
                    <a:cubicBezTo>
                      <a:pt x="-1489" y="92962"/>
                      <a:pt x="-4389" y="61834"/>
                      <a:pt x="12239" y="3457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765" name="Google Shape;2765;p102"/>
            <p:cNvSpPr/>
            <p:nvPr/>
          </p:nvSpPr>
          <p:spPr>
            <a:xfrm>
              <a:off x="4458593" y="1659541"/>
              <a:ext cx="610978" cy="114075"/>
            </a:xfrm>
            <a:custGeom>
              <a:avLst/>
              <a:gdLst/>
              <a:ahLst/>
              <a:cxnLst/>
              <a:rect l="l" t="t" r="r" b="b"/>
              <a:pathLst>
                <a:path w="610978" h="114075" extrusionOk="0">
                  <a:moveTo>
                    <a:pt x="279295" y="294"/>
                  </a:moveTo>
                  <a:lnTo>
                    <a:pt x="29103" y="11895"/>
                  </a:lnTo>
                  <a:lnTo>
                    <a:pt x="294" y="50951"/>
                  </a:lnTo>
                  <a:lnTo>
                    <a:pt x="270014" y="114756"/>
                  </a:lnTo>
                  <a:lnTo>
                    <a:pt x="612433" y="49018"/>
                  </a:lnTo>
                  <a:lnTo>
                    <a:pt x="590198" y="1498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66" name="Google Shape;2766;p102"/>
            <p:cNvSpPr/>
            <p:nvPr/>
          </p:nvSpPr>
          <p:spPr>
            <a:xfrm>
              <a:off x="4522204" y="2391748"/>
              <a:ext cx="193347" cy="29002"/>
            </a:xfrm>
            <a:custGeom>
              <a:avLst/>
              <a:gdLst/>
              <a:ahLst/>
              <a:cxnLst/>
              <a:rect l="l" t="t" r="r" b="b"/>
              <a:pathLst>
                <a:path w="193347" h="29002" extrusionOk="0">
                  <a:moveTo>
                    <a:pt x="30650" y="294"/>
                  </a:moveTo>
                  <a:lnTo>
                    <a:pt x="294" y="13442"/>
                  </a:lnTo>
                  <a:lnTo>
                    <a:pt x="73186" y="25623"/>
                  </a:lnTo>
                  <a:lnTo>
                    <a:pt x="193449" y="29876"/>
                  </a:lnTo>
                  <a:lnTo>
                    <a:pt x="189195" y="21176"/>
                  </a:lnTo>
                  <a:lnTo>
                    <a:pt x="67386" y="157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67" name="Google Shape;2767;p102"/>
            <p:cNvSpPr/>
            <p:nvPr/>
          </p:nvSpPr>
          <p:spPr>
            <a:xfrm>
              <a:off x="4797531" y="2387495"/>
              <a:ext cx="152744" cy="32869"/>
            </a:xfrm>
            <a:custGeom>
              <a:avLst/>
              <a:gdLst/>
              <a:ahLst/>
              <a:cxnLst/>
              <a:rect l="l" t="t" r="r" b="b"/>
              <a:pathLst>
                <a:path w="152744" h="32869" extrusionOk="0">
                  <a:moveTo>
                    <a:pt x="294" y="34130"/>
                  </a:moveTo>
                  <a:lnTo>
                    <a:pt x="152652" y="22916"/>
                  </a:lnTo>
                  <a:lnTo>
                    <a:pt x="126550" y="294"/>
                  </a:lnTo>
                  <a:lnTo>
                    <a:pt x="72993" y="22916"/>
                  </a:lnTo>
                  <a:lnTo>
                    <a:pt x="5708" y="2542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pic>
        <p:nvPicPr>
          <p:cNvPr id="2768" name="Google Shape;2768;p102"/>
          <p:cNvPicPr preferRelativeResize="0"/>
          <p:nvPr/>
        </p:nvPicPr>
        <p:blipFill rotWithShape="1">
          <a:blip r:embed="rId4">
            <a:alphaModFix/>
          </a:blip>
          <a:srcRect/>
          <a:stretch/>
        </p:blipFill>
        <p:spPr>
          <a:xfrm>
            <a:off x="3288510" y="1754631"/>
            <a:ext cx="4005136" cy="2708953"/>
          </a:xfrm>
          <a:prstGeom prst="rect">
            <a:avLst/>
          </a:prstGeom>
          <a:noFill/>
          <a:ln>
            <a:noFill/>
          </a:ln>
        </p:spPr>
      </p:pic>
      <p:sp>
        <p:nvSpPr>
          <p:cNvPr id="2769" name="Google Shape;2769;p102"/>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2770" name="Google Shape;2770;p102"/>
          <p:cNvSpPr/>
          <p:nvPr/>
        </p:nvSpPr>
        <p:spPr>
          <a:xfrm>
            <a:off x="2254426" y="4284691"/>
            <a:ext cx="46350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Take a Point of View</a:t>
            </a:r>
            <a:endParaRPr>
              <a:latin typeface="Google Sans"/>
              <a:ea typeface="Google Sans"/>
              <a:cs typeface="Google Sans"/>
              <a:sym typeface="Google Sans"/>
            </a:endParaRPr>
          </a:p>
        </p:txBody>
      </p:sp>
      <p:sp>
        <p:nvSpPr>
          <p:cNvPr id="2771" name="Google Shape;2771;p102"/>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4000"/>
              <a:buFont typeface="Arial"/>
              <a:buNone/>
            </a:pPr>
            <a:r>
              <a:rPr lang="en" sz="4000" b="1" i="0" u="none" strike="noStrike" cap="none">
                <a:solidFill>
                  <a:schemeClr val="accent1"/>
                </a:solidFill>
                <a:latin typeface="Google Sans"/>
                <a:ea typeface="Google Sans"/>
                <a:cs typeface="Google Sans"/>
                <a:sym typeface="Google Sans"/>
              </a:rPr>
              <a:t>Activity!</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BEF108DD-44C9-4F4A-93EE-D7E368EEF98B}"/>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2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mple Light">
  <a:themeElements>
    <a:clrScheme name="Custom 2">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fontScheme name="Main">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6F670111-A68C-4529-8F26-B171CDDC686B}"/>
    </a:ext>
  </a:extLst>
</a:theme>
</file>

<file path=ppt/theme/theme2.xml><?xml version="1.0" encoding="utf-8"?>
<a:theme xmlns:a="http://schemas.openxmlformats.org/drawingml/2006/main" name="White">
  <a:themeElements>
    <a:clrScheme name="Google DH">
      <a:dk1>
        <a:srgbClr val="FFFFFF"/>
      </a:dk1>
      <a:lt1>
        <a:srgbClr val="FFFFFF"/>
      </a:lt1>
      <a:dk2>
        <a:srgbClr val="53585F"/>
      </a:dk2>
      <a:lt2>
        <a:srgbClr val="DCDEE0"/>
      </a:lt2>
      <a:accent1>
        <a:srgbClr val="4286F3"/>
      </a:accent1>
      <a:accent2>
        <a:srgbClr val="0F9D58"/>
      </a:accent2>
      <a:accent3>
        <a:srgbClr val="FABB05"/>
      </a:accent3>
      <a:accent4>
        <a:srgbClr val="DB4437"/>
      </a:accent4>
      <a:accent5>
        <a:srgbClr val="666666"/>
      </a:accent5>
      <a:accent6>
        <a:srgbClr val="B3B3B3"/>
      </a:accent6>
      <a:hlink>
        <a:srgbClr val="00A9A0"/>
      </a:hlink>
      <a:folHlink>
        <a:srgbClr val="108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246CF830-6344-4CCA-A3E3-1DDE13533B57}"/>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2">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themeOverride>
</file>

<file path=docProps/app.xml><?xml version="1.0" encoding="utf-8"?>
<Properties xmlns="http://schemas.openxmlformats.org/officeDocument/2006/extended-properties" xmlns:vt="http://schemas.openxmlformats.org/officeDocument/2006/docPropsVTypes">
  <Template>Template</Template>
  <TotalTime>5583</TotalTime>
  <Words>9668</Words>
  <Application>Microsoft Office PowerPoint</Application>
  <PresentationFormat>On-screen Show (16:9)</PresentationFormat>
  <Paragraphs>771</Paragraphs>
  <Slides>131</Slides>
  <Notes>131</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131</vt:i4>
      </vt:variant>
    </vt:vector>
  </HeadingPairs>
  <TitlesOfParts>
    <vt:vector size="147" baseType="lpstr">
      <vt:lpstr>Roboto</vt:lpstr>
      <vt:lpstr>Average</vt:lpstr>
      <vt:lpstr>Wingdings</vt:lpstr>
      <vt:lpstr>Arial</vt:lpstr>
      <vt:lpstr>Times New Roman</vt:lpstr>
      <vt:lpstr>Open Sans SemiBold</vt:lpstr>
      <vt:lpstr>Open Sans</vt:lpstr>
      <vt:lpstr>Helvetica Neue</vt:lpstr>
      <vt:lpstr>Google Sans</vt:lpstr>
      <vt:lpstr>Calibri Light</vt:lpstr>
      <vt:lpstr>Calibri</vt:lpstr>
      <vt:lpstr>Courier New</vt:lpstr>
      <vt:lpstr>Helvetica Neue Light</vt:lpstr>
      <vt:lpstr>Proxima Nova</vt:lpstr>
      <vt:lpstr>Simple Light</vt:lpstr>
      <vt:lpstr>White</vt:lpstr>
      <vt:lpstr>Welcome</vt:lpstr>
      <vt:lpstr>Communicating Online Digital Literacy Workshop</vt:lpstr>
      <vt:lpstr>Agenda</vt:lpstr>
      <vt:lpstr>Discussion Question</vt:lpstr>
      <vt:lpstr>Email</vt:lpstr>
      <vt:lpstr>Do you know your gmail account login info? Let us know if you do not have a Gmail account. </vt:lpstr>
      <vt:lpstr>Go to gmail.com and sign in.</vt:lpstr>
      <vt:lpstr>Inbox - your email’s homescreen</vt:lpstr>
      <vt:lpstr>PowerPoint Presentation</vt:lpstr>
      <vt:lpstr>PowerPoint Presentation</vt:lpstr>
      <vt:lpstr>PowerPoint Presentation</vt:lpstr>
      <vt:lpstr>“To” line - the recipient's email address</vt:lpstr>
      <vt:lpstr>“Subject” line - title of your email</vt:lpstr>
      <vt:lpstr>Body - your email message</vt:lpstr>
      <vt:lpstr>Body - your email message</vt:lpstr>
      <vt:lpstr>Proofread and Send</vt:lpstr>
      <vt:lpstr>New Email</vt:lpstr>
      <vt:lpstr>Sender</vt:lpstr>
      <vt:lpstr>Same subject line</vt:lpstr>
      <vt:lpstr>Attachment - a file included in an email.</vt:lpstr>
      <vt:lpstr>Click to open.</vt:lpstr>
      <vt:lpstr>Your original message, collapsed.</vt:lpstr>
      <vt:lpstr>Read my message and open attachment.</vt:lpstr>
      <vt:lpstr>Reply</vt:lpstr>
      <vt:lpstr>Attachment - a file included in an email</vt:lpstr>
      <vt:lpstr>Type reply and send.</vt:lpstr>
      <vt:lpstr>PowerPoint Presentation</vt:lpstr>
      <vt:lpstr>Compose new email Open an email Reply to an email Forward an email Add attachment to email</vt:lpstr>
      <vt:lpstr>Video Conferencing</vt:lpstr>
      <vt:lpstr>Video Conferencing Platforms</vt:lpstr>
      <vt:lpstr>How to Join a Zoom Meeting</vt:lpstr>
      <vt:lpstr>Open App or Join in Browser</vt:lpstr>
      <vt:lpstr>Waiting Room</vt:lpstr>
      <vt:lpstr>How to Join a Zoom Meeting</vt:lpstr>
      <vt:lpstr>Practice Joining a Zoom Meeting Turn down your computer’s volume.</vt:lpstr>
      <vt:lpstr>Practice Joining a Zoom Meeting Meeting ID:  Passcode:  When you’re ready to be admitted from the waiting room, raise your hand.</vt:lpstr>
      <vt:lpstr>Zoom Buttons and Controls Mute and Start Video</vt:lpstr>
      <vt:lpstr>Zoom Buttons and Controls Participants and Chat</vt:lpstr>
      <vt:lpstr>Zoom Buttons and Controls Participants and Chat</vt:lpstr>
      <vt:lpstr>Zoom Buttons and Controls Speaker and Gallery View</vt:lpstr>
      <vt:lpstr>Zoom Buttons and Controls Recording and Chat Download</vt:lpstr>
      <vt:lpstr>Zoom Buttons and Controls</vt:lpstr>
      <vt:lpstr>Video Conferencing Discussion</vt:lpstr>
      <vt:lpstr>Social Media</vt:lpstr>
      <vt:lpstr>A form of online communication that allows users to create and share content</vt:lpstr>
      <vt:lpstr>Social Media</vt:lpstr>
      <vt:lpstr>Friends or followers</vt:lpstr>
      <vt:lpstr>People who will see the content you share on your social media.</vt:lpstr>
      <vt:lpstr>PowerPoint Presentation</vt:lpstr>
      <vt:lpstr>Social media account. Usually the part of your account that is viewable by others.</vt:lpstr>
      <vt:lpstr>Private Profile  vs Public Profile</vt:lpstr>
      <vt:lpstr>Private profiles usually mean that only people you approve can see the things you share.   If it is public, anyone can see what you share.</vt:lpstr>
      <vt:lpstr>Post</vt:lpstr>
      <vt:lpstr>Content you share to either all your followers in a private account or to anyone online in a public account.</vt:lpstr>
      <vt:lpstr>Direct Message</vt:lpstr>
      <vt:lpstr>Shares content with one person or a few people that choose.</vt:lpstr>
      <vt:lpstr>Block and Report</vt:lpstr>
      <vt:lpstr>Tools that allow users to react to inappropriate activity on social media.</vt:lpstr>
      <vt:lpstr>Questions?</vt:lpstr>
      <vt:lpstr>Students and adults work together to review: http://bit.ly/tsmfacts </vt:lpstr>
      <vt:lpstr>Did any of this surprise you?</vt:lpstr>
      <vt:lpstr>Adults, does it make you rethink your understanding of how your student will use social media?</vt:lpstr>
      <vt:lpstr>Students, do you think these things could be true of other students, even if it’s not true for you?</vt:lpstr>
      <vt:lpstr>http://bit.ly/tsmadvice </vt:lpstr>
      <vt:lpstr>Break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Where emails that a filter has marked as junk mail or scams are sent.</vt:lpstr>
      <vt:lpstr>Discussion Question</vt:lpstr>
      <vt:lpstr>Discussion Question</vt:lpstr>
      <vt:lpstr>Discussion Question</vt:lpstr>
      <vt:lpstr>Virus or malware</vt:lpstr>
      <vt:lpstr>Phishing (phony + fishing)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Self-Paced Activities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Sullivan, Kaili</dc:creator>
  <cp:lastModifiedBy>Waldrupe, Abigail</cp:lastModifiedBy>
  <cp:revision>51</cp:revision>
  <dcterms:modified xsi:type="dcterms:W3CDTF">2021-08-02T14:11:24Z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F5A3E9EA-A5A8-43DA-8200-3166A9B08BC7</vt:lpwstr>
  </property>
  <property fmtid="{D5CDD505-2E9C-101B-9397-08002B2CF9AE}" pid="3" name="ArticulatePath">
    <vt:lpwstr>https://ncconnect-my.sharepoint.com/personal/abigail_waldrupe_ncdcr_gov/Documents/Toolkit/Workshop Documents/Session 3 - Communicating Online/S3 Combo Group/Session 3 - combined group</vt:lpwstr>
  </property>
</Properties>
</file>