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 id="2147483684" r:id="rId2"/>
  </p:sldMasterIdLst>
  <p:notesMasterIdLst>
    <p:notesMasterId r:id="rId31"/>
  </p:notesMasterIdLst>
  <p:sldIdLst>
    <p:sldId id="256" r:id="rId3"/>
    <p:sldId id="257" r:id="rId4"/>
    <p:sldId id="258" r:id="rId5"/>
    <p:sldId id="259" r:id="rId6"/>
    <p:sldId id="411" r:id="rId7"/>
    <p:sldId id="260" r:id="rId8"/>
    <p:sldId id="412" r:id="rId9"/>
    <p:sldId id="413" r:id="rId10"/>
    <p:sldId id="414" r:id="rId11"/>
    <p:sldId id="415" r:id="rId12"/>
    <p:sldId id="416" r:id="rId13"/>
    <p:sldId id="263" r:id="rId14"/>
    <p:sldId id="417" r:id="rId15"/>
    <p:sldId id="264" r:id="rId16"/>
    <p:sldId id="418" r:id="rId17"/>
    <p:sldId id="419" r:id="rId18"/>
    <p:sldId id="420" r:id="rId19"/>
    <p:sldId id="421" r:id="rId20"/>
    <p:sldId id="305" r:id="rId21"/>
    <p:sldId id="425" r:id="rId22"/>
    <p:sldId id="435" r:id="rId23"/>
    <p:sldId id="442" r:id="rId24"/>
    <p:sldId id="443" r:id="rId25"/>
    <p:sldId id="444" r:id="rId26"/>
    <p:sldId id="437" r:id="rId27"/>
    <p:sldId id="446" r:id="rId28"/>
    <p:sldId id="448" r:id="rId29"/>
    <p:sldId id="375" r:id="rId30"/>
  </p:sldIdLst>
  <p:sldSz cx="9144000" cy="5143500" type="screen16x9"/>
  <p:notesSz cx="6858000" cy="9144000"/>
  <p:embeddedFontLst>
    <p:embeddedFont>
      <p:font typeface="Average" panose="020B0604020202020204" charset="0"/>
      <p:regular r:id="rId32"/>
    </p:embeddedFont>
    <p:embeddedFont>
      <p:font typeface="Calibri" panose="020F0502020204030204" pitchFamily="34" charset="0"/>
      <p:regular r:id="rId33"/>
      <p:bold r:id="rId34"/>
      <p:italic r:id="rId35"/>
      <p:boldItalic r:id="rId36"/>
    </p:embeddedFont>
    <p:embeddedFont>
      <p:font typeface="Calibri Light" panose="020F0302020204030204" pitchFamily="34" charset="0"/>
      <p:regular r:id="rId37"/>
      <p:italic r:id="rId38"/>
    </p:embeddedFont>
    <p:embeddedFont>
      <p:font typeface="Helvetica Neue Light" panose="020B0604020202020204" charset="0"/>
      <p:regular r:id="rId39"/>
      <p:bold r:id="rId40"/>
      <p:italic r:id="rId41"/>
      <p:boldItalic r:id="rId42"/>
    </p:embeddedFont>
    <p:embeddedFont>
      <p:font typeface="Open Sans" panose="020B0606030504020204" pitchFamily="34" charset="0"/>
      <p:regular r:id="rId43"/>
      <p:bold r:id="rId44"/>
      <p:italic r:id="rId45"/>
      <p:boldItalic r:id="rId46"/>
    </p:embeddedFont>
    <p:embeddedFont>
      <p:font typeface="Open Sans SemiBold" panose="020B0706030804020204" pitchFamily="34" charset="0"/>
      <p:bold r:id="rId47"/>
      <p:boldItalic r:id="rId48"/>
    </p:embeddedFont>
    <p:embeddedFont>
      <p:font typeface="Roboto" panose="02000000000000000000" pitchFamily="2" charset="0"/>
      <p:regular r:id="rId49"/>
      <p:bold r:id="rId50"/>
      <p:italic r:id="rId51"/>
      <p:boldItalic r:id="rId52"/>
    </p:embeddedFont>
  </p:embeddedFontLst>
  <p:custDataLst>
    <p:tags r:id="rId53"/>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Welcome" id="{AE521291-E21C-43F3-B510-E2399FD6386D}">
          <p14:sldIdLst>
            <p14:sldId id="256"/>
            <p14:sldId id="257"/>
            <p14:sldId id="258"/>
            <p14:sldId id="259"/>
          </p14:sldIdLst>
        </p14:section>
        <p14:section name="Accounts" id="{045D0981-500B-4260-80A9-852B9BFA70DC}">
          <p14:sldIdLst>
            <p14:sldId id="411"/>
            <p14:sldId id="260"/>
            <p14:sldId id="412"/>
            <p14:sldId id="413"/>
          </p14:sldIdLst>
        </p14:section>
        <p14:section name="Bookmarks and Passwords" id="{D9E8BD2C-FF44-4213-BC15-DC97CE03F743}">
          <p14:sldIdLst>
            <p14:sldId id="414"/>
            <p14:sldId id="415"/>
            <p14:sldId id="416"/>
            <p14:sldId id="263"/>
            <p14:sldId id="417"/>
            <p14:sldId id="264"/>
            <p14:sldId id="418"/>
            <p14:sldId id="419"/>
            <p14:sldId id="420"/>
            <p14:sldId id="421"/>
          </p14:sldIdLst>
        </p14:section>
        <p14:section name="Break" id="{79CC9C44-BD86-40D4-85D7-90FDAB5DE9A7}">
          <p14:sldIdLst>
            <p14:sldId id="305"/>
          </p14:sldIdLst>
        </p14:section>
        <p14:section name="Online Calendars" id="{F1054B9F-7B74-44B6-981A-4138B4D2A797}">
          <p14:sldIdLst>
            <p14:sldId id="425"/>
          </p14:sldIdLst>
        </p14:section>
        <p14:section name="File Management" id="{6D32F3BC-0DD9-41D1-943C-7CCF1AB9F96D}">
          <p14:sldIdLst>
            <p14:sldId id="435"/>
            <p14:sldId id="442"/>
            <p14:sldId id="443"/>
            <p14:sldId id="444"/>
            <p14:sldId id="437"/>
            <p14:sldId id="446"/>
            <p14:sldId id="448"/>
          </p14:sldIdLst>
        </p14:section>
        <p14:section name="End" id="{326E0201-D1CA-4784-B87B-51F54157EB06}">
          <p14:sldIdLst>
            <p14:sldId id="375"/>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drupe, Abigail" initials="WA" lastIdx="5" clrIdx="0">
    <p:extLst>
      <p:ext uri="{19B8F6BF-5375-455C-9EA6-DF929625EA0E}">
        <p15:presenceInfo xmlns:p15="http://schemas.microsoft.com/office/powerpoint/2012/main" userId="S::abigail.waldrupe@ncdcr.gov::b24a46b8-276c-4312-80ad-858e9caf490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23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58" y="13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8.fntdata"/><Relationship Id="rId21" Type="http://schemas.openxmlformats.org/officeDocument/2006/relationships/slide" Target="slides/slide19.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59"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10.fntdata"/><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tags" Target="tags/tag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5.fntdata"/><Relationship Id="rId49" Type="http://schemas.openxmlformats.org/officeDocument/2006/relationships/font" Target="fonts/font18.fntdata"/><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font" Target="fonts/font2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font" Target="fonts/font20.fntdata"/><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drupe, Abigail" userId="b24a46b8-276c-4312-80ad-858e9caf490e" providerId="ADAL" clId="{AC90578B-6886-4DCE-A259-8F385FDF2160}"/>
    <pc:docChg chg="undo custSel addSld delSld modSld sldOrd addSection modSection">
      <pc:chgData name="Waldrupe, Abigail" userId="b24a46b8-276c-4312-80ad-858e9caf490e" providerId="ADAL" clId="{AC90578B-6886-4DCE-A259-8F385FDF2160}" dt="2021-08-02T03:34:32.729" v="960" actId="1592"/>
      <pc:docMkLst>
        <pc:docMk/>
      </pc:docMkLst>
      <pc:sldChg chg="modSp mod addCm delCm modCm">
        <pc:chgData name="Waldrupe, Abigail" userId="b24a46b8-276c-4312-80ad-858e9caf490e" providerId="ADAL" clId="{AC90578B-6886-4DCE-A259-8F385FDF2160}" dt="2021-07-26T18:30:42.946" v="147" actId="6549"/>
        <pc:sldMkLst>
          <pc:docMk/>
          <pc:sldMk cId="0" sldId="258"/>
        </pc:sldMkLst>
        <pc:spChg chg="mod">
          <ac:chgData name="Waldrupe, Abigail" userId="b24a46b8-276c-4312-80ad-858e9caf490e" providerId="ADAL" clId="{AC90578B-6886-4DCE-A259-8F385FDF2160}" dt="2021-07-26T18:30:42.946" v="147" actId="6549"/>
          <ac:spMkLst>
            <pc:docMk/>
            <pc:sldMk cId="0" sldId="258"/>
            <ac:spMk id="80" creationId="{00000000-0000-0000-0000-000000000000}"/>
          </ac:spMkLst>
        </pc:spChg>
      </pc:sldChg>
      <pc:sldChg chg="modSp mod">
        <pc:chgData name="Waldrupe, Abigail" userId="b24a46b8-276c-4312-80ad-858e9caf490e" providerId="ADAL" clId="{AC90578B-6886-4DCE-A259-8F385FDF2160}" dt="2021-07-26T18:33:14.329" v="210" actId="20577"/>
        <pc:sldMkLst>
          <pc:docMk/>
          <pc:sldMk cId="0" sldId="259"/>
        </pc:sldMkLst>
        <pc:spChg chg="mod">
          <ac:chgData name="Waldrupe, Abigail" userId="b24a46b8-276c-4312-80ad-858e9caf490e" providerId="ADAL" clId="{AC90578B-6886-4DCE-A259-8F385FDF2160}" dt="2021-07-26T18:33:14.329" v="210" actId="20577"/>
          <ac:spMkLst>
            <pc:docMk/>
            <pc:sldMk cId="0" sldId="259"/>
            <ac:spMk id="87" creationId="{00000000-0000-0000-0000-000000000000}"/>
          </ac:spMkLst>
        </pc:spChg>
      </pc:sldChg>
      <pc:sldChg chg="modSp mod">
        <pc:chgData name="Waldrupe, Abigail" userId="b24a46b8-276c-4312-80ad-858e9caf490e" providerId="ADAL" clId="{AC90578B-6886-4DCE-A259-8F385FDF2160}" dt="2021-07-26T18:42:05.746" v="274" actId="20577"/>
        <pc:sldMkLst>
          <pc:docMk/>
          <pc:sldMk cId="0" sldId="305"/>
        </pc:sldMkLst>
        <pc:spChg chg="mod">
          <ac:chgData name="Waldrupe, Abigail" userId="b24a46b8-276c-4312-80ad-858e9caf490e" providerId="ADAL" clId="{AC90578B-6886-4DCE-A259-8F385FDF2160}" dt="2021-07-26T18:42:05.746" v="274" actId="20577"/>
          <ac:spMkLst>
            <pc:docMk/>
            <pc:sldMk cId="0" sldId="305"/>
            <ac:spMk id="523" creationId="{00000000-0000-0000-0000-000000000000}"/>
          </ac:spMkLst>
        </pc:spChg>
      </pc:sldChg>
      <pc:sldChg chg="del">
        <pc:chgData name="Waldrupe, Abigail" userId="b24a46b8-276c-4312-80ad-858e9caf490e" providerId="ADAL" clId="{AC90578B-6886-4DCE-A259-8F385FDF2160}" dt="2021-07-26T18:41:07.825" v="223" actId="47"/>
        <pc:sldMkLst>
          <pc:docMk/>
          <pc:sldMk cId="0" sldId="345"/>
        </pc:sldMkLst>
      </pc:sldChg>
      <pc:sldChg chg="del">
        <pc:chgData name="Waldrupe, Abigail" userId="b24a46b8-276c-4312-80ad-858e9caf490e" providerId="ADAL" clId="{AC90578B-6886-4DCE-A259-8F385FDF2160}" dt="2021-07-26T18:41:07.825" v="223" actId="47"/>
        <pc:sldMkLst>
          <pc:docMk/>
          <pc:sldMk cId="0" sldId="346"/>
        </pc:sldMkLst>
      </pc:sldChg>
      <pc:sldChg chg="del">
        <pc:chgData name="Waldrupe, Abigail" userId="b24a46b8-276c-4312-80ad-858e9caf490e" providerId="ADAL" clId="{AC90578B-6886-4DCE-A259-8F385FDF2160}" dt="2021-07-26T18:41:07.825" v="223" actId="47"/>
        <pc:sldMkLst>
          <pc:docMk/>
          <pc:sldMk cId="0" sldId="347"/>
        </pc:sldMkLst>
      </pc:sldChg>
      <pc:sldChg chg="del">
        <pc:chgData name="Waldrupe, Abigail" userId="b24a46b8-276c-4312-80ad-858e9caf490e" providerId="ADAL" clId="{AC90578B-6886-4DCE-A259-8F385FDF2160}" dt="2021-07-26T18:41:07.825" v="223" actId="47"/>
        <pc:sldMkLst>
          <pc:docMk/>
          <pc:sldMk cId="0" sldId="348"/>
        </pc:sldMkLst>
      </pc:sldChg>
      <pc:sldChg chg="del">
        <pc:chgData name="Waldrupe, Abigail" userId="b24a46b8-276c-4312-80ad-858e9caf490e" providerId="ADAL" clId="{AC90578B-6886-4DCE-A259-8F385FDF2160}" dt="2021-07-26T18:41:07.825" v="223" actId="47"/>
        <pc:sldMkLst>
          <pc:docMk/>
          <pc:sldMk cId="0" sldId="349"/>
        </pc:sldMkLst>
      </pc:sldChg>
      <pc:sldChg chg="del">
        <pc:chgData name="Waldrupe, Abigail" userId="b24a46b8-276c-4312-80ad-858e9caf490e" providerId="ADAL" clId="{AC90578B-6886-4DCE-A259-8F385FDF2160}" dt="2021-07-26T18:41:07.825" v="223" actId="47"/>
        <pc:sldMkLst>
          <pc:docMk/>
          <pc:sldMk cId="0" sldId="350"/>
        </pc:sldMkLst>
      </pc:sldChg>
      <pc:sldChg chg="modSp mod modNotesTx">
        <pc:chgData name="Waldrupe, Abigail" userId="b24a46b8-276c-4312-80ad-858e9caf490e" providerId="ADAL" clId="{AC90578B-6886-4DCE-A259-8F385FDF2160}" dt="2021-07-26T18:42:42.912" v="295"/>
        <pc:sldMkLst>
          <pc:docMk/>
          <pc:sldMk cId="4027699096" sldId="378"/>
        </pc:sldMkLst>
        <pc:spChg chg="mod">
          <ac:chgData name="Waldrupe, Abigail" userId="b24a46b8-276c-4312-80ad-858e9caf490e" providerId="ADAL" clId="{AC90578B-6886-4DCE-A259-8F385FDF2160}" dt="2021-07-26T18:42:30.053" v="294" actId="20577"/>
          <ac:spMkLst>
            <pc:docMk/>
            <pc:sldMk cId="4027699096" sldId="378"/>
            <ac:spMk id="93" creationId="{00000000-0000-0000-0000-000000000000}"/>
          </ac:spMkLst>
        </pc:spChg>
      </pc:sldChg>
      <pc:sldChg chg="modSp del mod modNotesTx">
        <pc:chgData name="Waldrupe, Abigail" userId="b24a46b8-276c-4312-80ad-858e9caf490e" providerId="ADAL" clId="{AC90578B-6886-4DCE-A259-8F385FDF2160}" dt="2021-07-26T18:44:23.802" v="327" actId="47"/>
        <pc:sldMkLst>
          <pc:docMk/>
          <pc:sldMk cId="275774526" sldId="379"/>
        </pc:sldMkLst>
        <pc:spChg chg="mod">
          <ac:chgData name="Waldrupe, Abigail" userId="b24a46b8-276c-4312-80ad-858e9caf490e" providerId="ADAL" clId="{AC90578B-6886-4DCE-A259-8F385FDF2160}" dt="2021-07-26T18:44:00.845" v="324" actId="20577"/>
          <ac:spMkLst>
            <pc:docMk/>
            <pc:sldMk cId="275774526" sldId="379"/>
            <ac:spMk id="100" creationId="{00000000-0000-0000-0000-000000000000}"/>
          </ac:spMkLst>
        </pc:spChg>
      </pc:sldChg>
      <pc:sldChg chg="del">
        <pc:chgData name="Waldrupe, Abigail" userId="b24a46b8-276c-4312-80ad-858e9caf490e" providerId="ADAL" clId="{AC90578B-6886-4DCE-A259-8F385FDF2160}" dt="2021-07-26T18:50:43.408" v="363" actId="47"/>
        <pc:sldMkLst>
          <pc:docMk/>
          <pc:sldMk cId="1190161035" sldId="380"/>
        </pc:sldMkLst>
      </pc:sldChg>
      <pc:sldChg chg="del">
        <pc:chgData name="Waldrupe, Abigail" userId="b24a46b8-276c-4312-80ad-858e9caf490e" providerId="ADAL" clId="{AC90578B-6886-4DCE-A259-8F385FDF2160}" dt="2021-07-26T18:50:43.408" v="363" actId="47"/>
        <pc:sldMkLst>
          <pc:docMk/>
          <pc:sldMk cId="2719589824" sldId="381"/>
        </pc:sldMkLst>
      </pc:sldChg>
      <pc:sldChg chg="del">
        <pc:chgData name="Waldrupe, Abigail" userId="b24a46b8-276c-4312-80ad-858e9caf490e" providerId="ADAL" clId="{AC90578B-6886-4DCE-A259-8F385FDF2160}" dt="2021-07-26T18:50:43.408" v="363" actId="47"/>
        <pc:sldMkLst>
          <pc:docMk/>
          <pc:sldMk cId="1463856639" sldId="382"/>
        </pc:sldMkLst>
      </pc:sldChg>
      <pc:sldChg chg="del">
        <pc:chgData name="Waldrupe, Abigail" userId="b24a46b8-276c-4312-80ad-858e9caf490e" providerId="ADAL" clId="{AC90578B-6886-4DCE-A259-8F385FDF2160}" dt="2021-07-26T18:50:43.408" v="363" actId="47"/>
        <pc:sldMkLst>
          <pc:docMk/>
          <pc:sldMk cId="3201814996" sldId="383"/>
        </pc:sldMkLst>
      </pc:sldChg>
      <pc:sldChg chg="del">
        <pc:chgData name="Waldrupe, Abigail" userId="b24a46b8-276c-4312-80ad-858e9caf490e" providerId="ADAL" clId="{AC90578B-6886-4DCE-A259-8F385FDF2160}" dt="2021-07-26T18:50:43.408" v="363" actId="47"/>
        <pc:sldMkLst>
          <pc:docMk/>
          <pc:sldMk cId="1126573166" sldId="384"/>
        </pc:sldMkLst>
      </pc:sldChg>
      <pc:sldChg chg="modSp mod ord modNotesTx">
        <pc:chgData name="Waldrupe, Abigail" userId="b24a46b8-276c-4312-80ad-858e9caf490e" providerId="ADAL" clId="{AC90578B-6886-4DCE-A259-8F385FDF2160}" dt="2021-07-26T18:44:35.455" v="362" actId="20577"/>
        <pc:sldMkLst>
          <pc:docMk/>
          <pc:sldMk cId="1659138503" sldId="385"/>
        </pc:sldMkLst>
        <pc:spChg chg="mod">
          <ac:chgData name="Waldrupe, Abigail" userId="b24a46b8-276c-4312-80ad-858e9caf490e" providerId="ADAL" clId="{AC90578B-6886-4DCE-A259-8F385FDF2160}" dt="2021-07-26T18:44:35.455" v="362" actId="20577"/>
          <ac:spMkLst>
            <pc:docMk/>
            <pc:sldMk cId="1659138503" sldId="385"/>
            <ac:spMk id="160" creationId="{00000000-0000-0000-0000-000000000000}"/>
          </ac:spMkLst>
        </pc:spChg>
      </pc:sldChg>
      <pc:sldChg chg="del">
        <pc:chgData name="Waldrupe, Abigail" userId="b24a46b8-276c-4312-80ad-858e9caf490e" providerId="ADAL" clId="{AC90578B-6886-4DCE-A259-8F385FDF2160}" dt="2021-07-26T18:50:43.408" v="363" actId="47"/>
        <pc:sldMkLst>
          <pc:docMk/>
          <pc:sldMk cId="3047612878" sldId="386"/>
        </pc:sldMkLst>
      </pc:sldChg>
      <pc:sldChg chg="del">
        <pc:chgData name="Waldrupe, Abigail" userId="b24a46b8-276c-4312-80ad-858e9caf490e" providerId="ADAL" clId="{AC90578B-6886-4DCE-A259-8F385FDF2160}" dt="2021-07-26T18:50:43.408" v="363" actId="47"/>
        <pc:sldMkLst>
          <pc:docMk/>
          <pc:sldMk cId="2456995957" sldId="387"/>
        </pc:sldMkLst>
      </pc:sldChg>
      <pc:sldChg chg="del">
        <pc:chgData name="Waldrupe, Abigail" userId="b24a46b8-276c-4312-80ad-858e9caf490e" providerId="ADAL" clId="{AC90578B-6886-4DCE-A259-8F385FDF2160}" dt="2021-07-26T18:50:43.408" v="363" actId="47"/>
        <pc:sldMkLst>
          <pc:docMk/>
          <pc:sldMk cId="2341488601" sldId="388"/>
        </pc:sldMkLst>
      </pc:sldChg>
      <pc:sldChg chg="del">
        <pc:chgData name="Waldrupe, Abigail" userId="b24a46b8-276c-4312-80ad-858e9caf490e" providerId="ADAL" clId="{AC90578B-6886-4DCE-A259-8F385FDF2160}" dt="2021-07-26T18:50:43.408" v="363" actId="47"/>
        <pc:sldMkLst>
          <pc:docMk/>
          <pc:sldMk cId="3481433259" sldId="389"/>
        </pc:sldMkLst>
      </pc:sldChg>
      <pc:sldChg chg="del">
        <pc:chgData name="Waldrupe, Abigail" userId="b24a46b8-276c-4312-80ad-858e9caf490e" providerId="ADAL" clId="{AC90578B-6886-4DCE-A259-8F385FDF2160}" dt="2021-07-26T18:50:43.408" v="363" actId="47"/>
        <pc:sldMkLst>
          <pc:docMk/>
          <pc:sldMk cId="271521477" sldId="390"/>
        </pc:sldMkLst>
      </pc:sldChg>
      <pc:sldChg chg="del">
        <pc:chgData name="Waldrupe, Abigail" userId="b24a46b8-276c-4312-80ad-858e9caf490e" providerId="ADAL" clId="{AC90578B-6886-4DCE-A259-8F385FDF2160}" dt="2021-07-26T18:50:43.408" v="363" actId="47"/>
        <pc:sldMkLst>
          <pc:docMk/>
          <pc:sldMk cId="4115542993" sldId="391"/>
        </pc:sldMkLst>
      </pc:sldChg>
      <pc:sldChg chg="del">
        <pc:chgData name="Waldrupe, Abigail" userId="b24a46b8-276c-4312-80ad-858e9caf490e" providerId="ADAL" clId="{AC90578B-6886-4DCE-A259-8F385FDF2160}" dt="2021-07-26T18:50:43.408" v="363" actId="47"/>
        <pc:sldMkLst>
          <pc:docMk/>
          <pc:sldMk cId="3422463650" sldId="392"/>
        </pc:sldMkLst>
      </pc:sldChg>
      <pc:sldChg chg="del">
        <pc:chgData name="Waldrupe, Abigail" userId="b24a46b8-276c-4312-80ad-858e9caf490e" providerId="ADAL" clId="{AC90578B-6886-4DCE-A259-8F385FDF2160}" dt="2021-07-26T18:50:43.408" v="363" actId="47"/>
        <pc:sldMkLst>
          <pc:docMk/>
          <pc:sldMk cId="3910973043" sldId="393"/>
        </pc:sldMkLst>
      </pc:sldChg>
      <pc:sldChg chg="del">
        <pc:chgData name="Waldrupe, Abigail" userId="b24a46b8-276c-4312-80ad-858e9caf490e" providerId="ADAL" clId="{AC90578B-6886-4DCE-A259-8F385FDF2160}" dt="2021-07-26T18:50:43.408" v="363" actId="47"/>
        <pc:sldMkLst>
          <pc:docMk/>
          <pc:sldMk cId="4108572484" sldId="394"/>
        </pc:sldMkLst>
      </pc:sldChg>
      <pc:sldChg chg="del">
        <pc:chgData name="Waldrupe, Abigail" userId="b24a46b8-276c-4312-80ad-858e9caf490e" providerId="ADAL" clId="{AC90578B-6886-4DCE-A259-8F385FDF2160}" dt="2021-07-26T18:50:43.408" v="363" actId="47"/>
        <pc:sldMkLst>
          <pc:docMk/>
          <pc:sldMk cId="3485493463" sldId="395"/>
        </pc:sldMkLst>
      </pc:sldChg>
      <pc:sldChg chg="del">
        <pc:chgData name="Waldrupe, Abigail" userId="b24a46b8-276c-4312-80ad-858e9caf490e" providerId="ADAL" clId="{AC90578B-6886-4DCE-A259-8F385FDF2160}" dt="2021-07-26T18:50:43.408" v="363" actId="47"/>
        <pc:sldMkLst>
          <pc:docMk/>
          <pc:sldMk cId="2942298884" sldId="396"/>
        </pc:sldMkLst>
      </pc:sldChg>
      <pc:sldChg chg="del">
        <pc:chgData name="Waldrupe, Abigail" userId="b24a46b8-276c-4312-80ad-858e9caf490e" providerId="ADAL" clId="{AC90578B-6886-4DCE-A259-8F385FDF2160}" dt="2021-07-26T18:50:43.408" v="363" actId="47"/>
        <pc:sldMkLst>
          <pc:docMk/>
          <pc:sldMk cId="1915390869" sldId="397"/>
        </pc:sldMkLst>
      </pc:sldChg>
      <pc:sldChg chg="del">
        <pc:chgData name="Waldrupe, Abigail" userId="b24a46b8-276c-4312-80ad-858e9caf490e" providerId="ADAL" clId="{AC90578B-6886-4DCE-A259-8F385FDF2160}" dt="2021-07-26T18:50:43.408" v="363" actId="47"/>
        <pc:sldMkLst>
          <pc:docMk/>
          <pc:sldMk cId="1379170354" sldId="398"/>
        </pc:sldMkLst>
      </pc:sldChg>
      <pc:sldChg chg="del">
        <pc:chgData name="Waldrupe, Abigail" userId="b24a46b8-276c-4312-80ad-858e9caf490e" providerId="ADAL" clId="{AC90578B-6886-4DCE-A259-8F385FDF2160}" dt="2021-07-26T18:50:43.408" v="363" actId="47"/>
        <pc:sldMkLst>
          <pc:docMk/>
          <pc:sldMk cId="3929754882" sldId="399"/>
        </pc:sldMkLst>
      </pc:sldChg>
      <pc:sldChg chg="del">
        <pc:chgData name="Waldrupe, Abigail" userId="b24a46b8-276c-4312-80ad-858e9caf490e" providerId="ADAL" clId="{AC90578B-6886-4DCE-A259-8F385FDF2160}" dt="2021-07-26T18:50:43.408" v="363" actId="47"/>
        <pc:sldMkLst>
          <pc:docMk/>
          <pc:sldMk cId="841570320" sldId="400"/>
        </pc:sldMkLst>
      </pc:sldChg>
      <pc:sldChg chg="del">
        <pc:chgData name="Waldrupe, Abigail" userId="b24a46b8-276c-4312-80ad-858e9caf490e" providerId="ADAL" clId="{AC90578B-6886-4DCE-A259-8F385FDF2160}" dt="2021-07-26T18:50:43.408" v="363" actId="47"/>
        <pc:sldMkLst>
          <pc:docMk/>
          <pc:sldMk cId="534205545" sldId="401"/>
        </pc:sldMkLst>
      </pc:sldChg>
      <pc:sldChg chg="addSp delSp modSp add mod addCm delCm modCm modNotesTx">
        <pc:chgData name="Waldrupe, Abigail" userId="b24a46b8-276c-4312-80ad-858e9caf490e" providerId="ADAL" clId="{AC90578B-6886-4DCE-A259-8F385FDF2160}" dt="2021-08-02T03:34:32.729" v="960" actId="1592"/>
        <pc:sldMkLst>
          <pc:docMk/>
          <pc:sldMk cId="3269688701" sldId="402"/>
        </pc:sldMkLst>
        <pc:spChg chg="add del mod">
          <ac:chgData name="Waldrupe, Abigail" userId="b24a46b8-276c-4312-80ad-858e9caf490e" providerId="ADAL" clId="{AC90578B-6886-4DCE-A259-8F385FDF2160}" dt="2021-08-02T03:32:44.418" v="884" actId="478"/>
          <ac:spMkLst>
            <pc:docMk/>
            <pc:sldMk cId="3269688701" sldId="402"/>
            <ac:spMk id="6" creationId="{12EF12E0-C985-4FF2-B63F-C87DCA73CE16}"/>
          </ac:spMkLst>
        </pc:spChg>
        <pc:spChg chg="add del mod">
          <ac:chgData name="Waldrupe, Abigail" userId="b24a46b8-276c-4312-80ad-858e9caf490e" providerId="ADAL" clId="{AC90578B-6886-4DCE-A259-8F385FDF2160}" dt="2021-08-02T03:32:42.857" v="883" actId="478"/>
          <ac:spMkLst>
            <pc:docMk/>
            <pc:sldMk cId="3269688701" sldId="402"/>
            <ac:spMk id="9" creationId="{108AEAA1-3304-40F3-9273-5B207EBFB7B5}"/>
          </ac:spMkLst>
        </pc:spChg>
        <pc:spChg chg="add del mod">
          <ac:chgData name="Waldrupe, Abigail" userId="b24a46b8-276c-4312-80ad-858e9caf490e" providerId="ADAL" clId="{AC90578B-6886-4DCE-A259-8F385FDF2160}" dt="2021-08-02T03:32:39.406" v="881" actId="478"/>
          <ac:spMkLst>
            <pc:docMk/>
            <pc:sldMk cId="3269688701" sldId="402"/>
            <ac:spMk id="12" creationId="{FEE4C072-1CFC-4609-8FCD-0E65F29C9FFC}"/>
          </ac:spMkLst>
        </pc:spChg>
        <pc:spChg chg="add mod">
          <ac:chgData name="Waldrupe, Abigail" userId="b24a46b8-276c-4312-80ad-858e9caf490e" providerId="ADAL" clId="{AC90578B-6886-4DCE-A259-8F385FDF2160}" dt="2021-08-02T03:34:05.300" v="952" actId="404"/>
          <ac:spMkLst>
            <pc:docMk/>
            <pc:sldMk cId="3269688701" sldId="402"/>
            <ac:spMk id="14" creationId="{5465C785-9137-41CC-BDD9-874724BCD781}"/>
          </ac:spMkLst>
        </pc:spChg>
        <pc:spChg chg="add mod">
          <ac:chgData name="Waldrupe, Abigail" userId="b24a46b8-276c-4312-80ad-858e9caf490e" providerId="ADAL" clId="{AC90578B-6886-4DCE-A259-8F385FDF2160}" dt="2021-08-02T03:34:09.748" v="954" actId="404"/>
          <ac:spMkLst>
            <pc:docMk/>
            <pc:sldMk cId="3269688701" sldId="402"/>
            <ac:spMk id="15" creationId="{B5684823-9241-454A-92C9-24CA31E2F90D}"/>
          </ac:spMkLst>
        </pc:spChg>
        <pc:spChg chg="add mod">
          <ac:chgData name="Waldrupe, Abigail" userId="b24a46b8-276c-4312-80ad-858e9caf490e" providerId="ADAL" clId="{AC90578B-6886-4DCE-A259-8F385FDF2160}" dt="2021-08-02T03:34:17.631" v="957" actId="14100"/>
          <ac:spMkLst>
            <pc:docMk/>
            <pc:sldMk cId="3269688701" sldId="402"/>
            <ac:spMk id="16" creationId="{427A5720-1C06-482D-811C-29B8BC85A4A3}"/>
          </ac:spMkLst>
        </pc:spChg>
        <pc:spChg chg="mod">
          <ac:chgData name="Waldrupe, Abigail" userId="b24a46b8-276c-4312-80ad-858e9caf490e" providerId="ADAL" clId="{AC90578B-6886-4DCE-A259-8F385FDF2160}" dt="2021-07-26T18:42:56.446" v="311" actId="1076"/>
          <ac:spMkLst>
            <pc:docMk/>
            <pc:sldMk cId="3269688701" sldId="402"/>
            <ac:spMk id="93" creationId="{00000000-0000-0000-0000-000000000000}"/>
          </ac:spMkLst>
        </pc:spChg>
        <pc:spChg chg="del">
          <ac:chgData name="Waldrupe, Abigail" userId="b24a46b8-276c-4312-80ad-858e9caf490e" providerId="ADAL" clId="{AC90578B-6886-4DCE-A259-8F385FDF2160}" dt="2021-07-26T18:42:58.769" v="312" actId="478"/>
          <ac:spMkLst>
            <pc:docMk/>
            <pc:sldMk cId="3269688701" sldId="402"/>
            <ac:spMk id="94" creationId="{00000000-0000-0000-0000-000000000000}"/>
          </ac:spMkLst>
        </pc:spChg>
        <pc:picChg chg="add del mod modCrop">
          <ac:chgData name="Waldrupe, Abigail" userId="b24a46b8-276c-4312-80ad-858e9caf490e" providerId="ADAL" clId="{AC90578B-6886-4DCE-A259-8F385FDF2160}" dt="2021-08-02T03:31:05.644" v="864" actId="478"/>
          <ac:picMkLst>
            <pc:docMk/>
            <pc:sldMk cId="3269688701" sldId="402"/>
            <ac:picMk id="3" creationId="{6B17AC96-A9C8-4B85-B718-869D78C2CE8E}"/>
          </ac:picMkLst>
        </pc:picChg>
        <pc:picChg chg="add mod">
          <ac:chgData name="Waldrupe, Abigail" userId="b24a46b8-276c-4312-80ad-858e9caf490e" providerId="ADAL" clId="{AC90578B-6886-4DCE-A259-8F385FDF2160}" dt="2021-08-02T03:34:25.839" v="958" actId="1076"/>
          <ac:picMkLst>
            <pc:docMk/>
            <pc:sldMk cId="3269688701" sldId="402"/>
            <ac:picMk id="5" creationId="{A82FCA41-22CE-4528-9A8D-BA89FDFCB920}"/>
          </ac:picMkLst>
        </pc:picChg>
        <pc:picChg chg="add mod">
          <ac:chgData name="Waldrupe, Abigail" userId="b24a46b8-276c-4312-80ad-858e9caf490e" providerId="ADAL" clId="{AC90578B-6886-4DCE-A259-8F385FDF2160}" dt="2021-08-02T03:33:59.220" v="948" actId="1035"/>
          <ac:picMkLst>
            <pc:docMk/>
            <pc:sldMk cId="3269688701" sldId="402"/>
            <ac:picMk id="8" creationId="{6802073A-2550-4F2D-B2F4-7E674899A3CA}"/>
          </ac:picMkLst>
        </pc:picChg>
        <pc:picChg chg="add mod">
          <ac:chgData name="Waldrupe, Abigail" userId="b24a46b8-276c-4312-80ad-858e9caf490e" providerId="ADAL" clId="{AC90578B-6886-4DCE-A259-8F385FDF2160}" dt="2021-08-02T03:34:27.722" v="959" actId="1076"/>
          <ac:picMkLst>
            <pc:docMk/>
            <pc:sldMk cId="3269688701" sldId="402"/>
            <ac:picMk id="11" creationId="{2D79369D-C70C-49EA-922D-2AFA45495190}"/>
          </ac:picMkLst>
        </pc:picChg>
      </pc:sldChg>
      <pc:sldChg chg="modSp add mod modNotesTx">
        <pc:chgData name="Waldrupe, Abigail" userId="b24a46b8-276c-4312-80ad-858e9caf490e" providerId="ADAL" clId="{AC90578B-6886-4DCE-A259-8F385FDF2160}" dt="2021-07-26T18:51:36.616" v="396" actId="20577"/>
        <pc:sldMkLst>
          <pc:docMk/>
          <pc:sldMk cId="1737754335" sldId="403"/>
        </pc:sldMkLst>
        <pc:spChg chg="mod">
          <ac:chgData name="Waldrupe, Abigail" userId="b24a46b8-276c-4312-80ad-858e9caf490e" providerId="ADAL" clId="{AC90578B-6886-4DCE-A259-8F385FDF2160}" dt="2021-07-26T18:51:36.616" v="396" actId="20577"/>
          <ac:spMkLst>
            <pc:docMk/>
            <pc:sldMk cId="1737754335" sldId="403"/>
            <ac:spMk id="160" creationId="{00000000-0000-0000-0000-000000000000}"/>
          </ac:spMkLst>
        </pc:spChg>
      </pc:sldChg>
      <pc:sldChg chg="modSp add mod modNotesTx">
        <pc:chgData name="Waldrupe, Abigail" userId="b24a46b8-276c-4312-80ad-858e9caf490e" providerId="ADAL" clId="{AC90578B-6886-4DCE-A259-8F385FDF2160}" dt="2021-07-26T18:52:19.460" v="402" actId="20577"/>
        <pc:sldMkLst>
          <pc:docMk/>
          <pc:sldMk cId="462761330" sldId="404"/>
        </pc:sldMkLst>
        <pc:spChg chg="mod">
          <ac:chgData name="Waldrupe, Abigail" userId="b24a46b8-276c-4312-80ad-858e9caf490e" providerId="ADAL" clId="{AC90578B-6886-4DCE-A259-8F385FDF2160}" dt="2021-07-26T18:52:19.460" v="402" actId="20577"/>
          <ac:spMkLst>
            <pc:docMk/>
            <pc:sldMk cId="462761330" sldId="404"/>
            <ac:spMk id="160" creationId="{00000000-0000-0000-0000-000000000000}"/>
          </ac:spMkLst>
        </pc:spChg>
      </pc:sldChg>
      <pc:sldChg chg="modSp add mod modNotesTx">
        <pc:chgData name="Waldrupe, Abigail" userId="b24a46b8-276c-4312-80ad-858e9caf490e" providerId="ADAL" clId="{AC90578B-6886-4DCE-A259-8F385FDF2160}" dt="2021-07-26T18:53:15.691" v="433" actId="20577"/>
        <pc:sldMkLst>
          <pc:docMk/>
          <pc:sldMk cId="1358189878" sldId="405"/>
        </pc:sldMkLst>
        <pc:spChg chg="mod">
          <ac:chgData name="Waldrupe, Abigail" userId="b24a46b8-276c-4312-80ad-858e9caf490e" providerId="ADAL" clId="{AC90578B-6886-4DCE-A259-8F385FDF2160}" dt="2021-07-26T18:53:15.691" v="433" actId="20577"/>
          <ac:spMkLst>
            <pc:docMk/>
            <pc:sldMk cId="1358189878" sldId="405"/>
            <ac:spMk id="160" creationId="{00000000-0000-0000-0000-000000000000}"/>
          </ac:spMkLst>
        </pc:spChg>
      </pc:sldChg>
      <pc:sldChg chg="modSp add del mod modNotesTx">
        <pc:chgData name="Waldrupe, Abigail" userId="b24a46b8-276c-4312-80ad-858e9caf490e" providerId="ADAL" clId="{AC90578B-6886-4DCE-A259-8F385FDF2160}" dt="2021-07-26T18:54:08.424" v="530" actId="20577"/>
        <pc:sldMkLst>
          <pc:docMk/>
          <pc:sldMk cId="2986898072" sldId="406"/>
        </pc:sldMkLst>
        <pc:spChg chg="mod">
          <ac:chgData name="Waldrupe, Abigail" userId="b24a46b8-276c-4312-80ad-858e9caf490e" providerId="ADAL" clId="{AC90578B-6886-4DCE-A259-8F385FDF2160}" dt="2021-07-26T18:54:02.134" v="504" actId="20577"/>
          <ac:spMkLst>
            <pc:docMk/>
            <pc:sldMk cId="2986898072" sldId="406"/>
            <ac:spMk id="93" creationId="{00000000-0000-0000-0000-000000000000}"/>
          </ac:spMkLst>
        </pc:spChg>
        <pc:spChg chg="mod">
          <ac:chgData name="Waldrupe, Abigail" userId="b24a46b8-276c-4312-80ad-858e9caf490e" providerId="ADAL" clId="{AC90578B-6886-4DCE-A259-8F385FDF2160}" dt="2021-07-26T18:54:08.424" v="530" actId="20577"/>
          <ac:spMkLst>
            <pc:docMk/>
            <pc:sldMk cId="2986898072" sldId="406"/>
            <ac:spMk id="94" creationId="{00000000-0000-0000-0000-000000000000}"/>
          </ac:spMkLst>
        </pc:spChg>
      </pc:sldChg>
      <pc:sldChg chg="add del">
        <pc:chgData name="Waldrupe, Abigail" userId="b24a46b8-276c-4312-80ad-858e9caf490e" providerId="ADAL" clId="{AC90578B-6886-4DCE-A259-8F385FDF2160}" dt="2021-07-26T18:53:27.716" v="435" actId="47"/>
        <pc:sldMkLst>
          <pc:docMk/>
          <pc:sldMk cId="4105296101" sldId="406"/>
        </pc:sldMkLst>
      </pc:sldChg>
      <pc:sldChg chg="modSp add mod modNotesTx">
        <pc:chgData name="Waldrupe, Abigail" userId="b24a46b8-276c-4312-80ad-858e9caf490e" providerId="ADAL" clId="{AC90578B-6886-4DCE-A259-8F385FDF2160}" dt="2021-07-26T18:58:17.259" v="831"/>
        <pc:sldMkLst>
          <pc:docMk/>
          <pc:sldMk cId="35675240" sldId="407"/>
        </pc:sldMkLst>
        <pc:spChg chg="mod">
          <ac:chgData name="Waldrupe, Abigail" userId="b24a46b8-276c-4312-80ad-858e9caf490e" providerId="ADAL" clId="{AC90578B-6886-4DCE-A259-8F385FDF2160}" dt="2021-07-26T18:58:14.346" v="830" actId="20577"/>
          <ac:spMkLst>
            <pc:docMk/>
            <pc:sldMk cId="35675240" sldId="407"/>
            <ac:spMk id="160" creationId="{00000000-0000-0000-0000-000000000000}"/>
          </ac:spMkLst>
        </pc:spChg>
      </pc:sldChg>
      <pc:sldChg chg="delSp modSp add mod modNotesTx">
        <pc:chgData name="Waldrupe, Abigail" userId="b24a46b8-276c-4312-80ad-858e9caf490e" providerId="ADAL" clId="{AC90578B-6886-4DCE-A259-8F385FDF2160}" dt="2021-07-26T18:56:33.127" v="638" actId="115"/>
        <pc:sldMkLst>
          <pc:docMk/>
          <pc:sldMk cId="4076562054" sldId="408"/>
        </pc:sldMkLst>
        <pc:spChg chg="mod">
          <ac:chgData name="Waldrupe, Abigail" userId="b24a46b8-276c-4312-80ad-858e9caf490e" providerId="ADAL" clId="{AC90578B-6886-4DCE-A259-8F385FDF2160}" dt="2021-07-26T18:56:33.127" v="638" actId="115"/>
          <ac:spMkLst>
            <pc:docMk/>
            <pc:sldMk cId="4076562054" sldId="408"/>
            <ac:spMk id="93" creationId="{00000000-0000-0000-0000-000000000000}"/>
          </ac:spMkLst>
        </pc:spChg>
        <pc:spChg chg="del">
          <ac:chgData name="Waldrupe, Abigail" userId="b24a46b8-276c-4312-80ad-858e9caf490e" providerId="ADAL" clId="{AC90578B-6886-4DCE-A259-8F385FDF2160}" dt="2021-07-26T18:54:50.510" v="541" actId="478"/>
          <ac:spMkLst>
            <pc:docMk/>
            <pc:sldMk cId="4076562054" sldId="408"/>
            <ac:spMk id="94" creationId="{00000000-0000-0000-0000-000000000000}"/>
          </ac:spMkLst>
        </pc:spChg>
      </pc:sldChg>
      <pc:sldChg chg="modSp add mod modNotesTx">
        <pc:chgData name="Waldrupe, Abigail" userId="b24a46b8-276c-4312-80ad-858e9caf490e" providerId="ADAL" clId="{AC90578B-6886-4DCE-A259-8F385FDF2160}" dt="2021-07-26T18:57:44.508" v="773" actId="14100"/>
        <pc:sldMkLst>
          <pc:docMk/>
          <pc:sldMk cId="73991049" sldId="409"/>
        </pc:sldMkLst>
        <pc:spChg chg="mod">
          <ac:chgData name="Waldrupe, Abigail" userId="b24a46b8-276c-4312-80ad-858e9caf490e" providerId="ADAL" clId="{AC90578B-6886-4DCE-A259-8F385FDF2160}" dt="2021-07-26T18:57:44.508" v="773" actId="14100"/>
          <ac:spMkLst>
            <pc:docMk/>
            <pc:sldMk cId="73991049" sldId="409"/>
            <ac:spMk id="93" creationId="{00000000-0000-0000-0000-000000000000}"/>
          </ac:spMkLst>
        </pc:spChg>
      </pc:sldChg>
      <pc:sldChg chg="delSp modSp add mod modNotesTx">
        <pc:chgData name="Waldrupe, Abigail" userId="b24a46b8-276c-4312-80ad-858e9caf490e" providerId="ADAL" clId="{AC90578B-6886-4DCE-A259-8F385FDF2160}" dt="2021-07-26T18:59:16.647" v="853"/>
        <pc:sldMkLst>
          <pc:docMk/>
          <pc:sldMk cId="3858215796" sldId="410"/>
        </pc:sldMkLst>
        <pc:spChg chg="mod">
          <ac:chgData name="Waldrupe, Abigail" userId="b24a46b8-276c-4312-80ad-858e9caf490e" providerId="ADAL" clId="{AC90578B-6886-4DCE-A259-8F385FDF2160}" dt="2021-07-26T18:59:03.013" v="851" actId="20577"/>
          <ac:spMkLst>
            <pc:docMk/>
            <pc:sldMk cId="3858215796" sldId="410"/>
            <ac:spMk id="506" creationId="{00000000-0000-0000-0000-000000000000}"/>
          </ac:spMkLst>
        </pc:spChg>
        <pc:spChg chg="del">
          <ac:chgData name="Waldrupe, Abigail" userId="b24a46b8-276c-4312-80ad-858e9caf490e" providerId="ADAL" clId="{AC90578B-6886-4DCE-A259-8F385FDF2160}" dt="2021-07-26T18:59:06.883" v="852" actId="478"/>
          <ac:spMkLst>
            <pc:docMk/>
            <pc:sldMk cId="3858215796" sldId="410"/>
            <ac:spMk id="507" creationId="{00000000-0000-0000-0000-000000000000}"/>
          </ac:spMkLst>
        </pc:spChg>
      </pc:sldChg>
    </pc:docChg>
  </pc:docChgLst>
  <pc:docChgLst>
    <pc:chgData name="Waldrupe, Abigail" userId="S::abigail.waldrupe@ncdcr.gov::b24a46b8-276c-4312-80ad-858e9caf490e" providerId="AD" clId="Web-{8A5210F6-11A4-4F25-BD68-C15F49035BA4}"/>
    <pc:docChg chg="modSld">
      <pc:chgData name="Waldrupe, Abigail" userId="S::abigail.waldrupe@ncdcr.gov::b24a46b8-276c-4312-80ad-858e9caf490e" providerId="AD" clId="Web-{8A5210F6-11A4-4F25-BD68-C15F49035BA4}" dt="2021-08-02T12:00:08.189" v="36"/>
      <pc:docMkLst>
        <pc:docMk/>
      </pc:docMkLst>
      <pc:sldChg chg="modSp">
        <pc:chgData name="Waldrupe, Abigail" userId="S::abigail.waldrupe@ncdcr.gov::b24a46b8-276c-4312-80ad-858e9caf490e" providerId="AD" clId="Web-{8A5210F6-11A4-4F25-BD68-C15F49035BA4}" dt="2021-08-02T11:53:07.948" v="27"/>
        <pc:sldMkLst>
          <pc:docMk/>
          <pc:sldMk cId="0" sldId="263"/>
        </pc:sldMkLst>
        <pc:picChg chg="mod">
          <ac:chgData name="Waldrupe, Abigail" userId="S::abigail.waldrupe@ncdcr.gov::b24a46b8-276c-4312-80ad-858e9caf490e" providerId="AD" clId="Web-{8A5210F6-11A4-4F25-BD68-C15F49035BA4}" dt="2021-08-02T11:53:07.948" v="27"/>
          <ac:picMkLst>
            <pc:docMk/>
            <pc:sldMk cId="0" sldId="263"/>
            <ac:picMk id="122" creationId="{00000000-0000-0000-0000-000000000000}"/>
          </ac:picMkLst>
        </pc:picChg>
      </pc:sldChg>
      <pc:sldChg chg="modSp">
        <pc:chgData name="Waldrupe, Abigail" userId="S::abigail.waldrupe@ncdcr.gov::b24a46b8-276c-4312-80ad-858e9caf490e" providerId="AD" clId="Web-{8A5210F6-11A4-4F25-BD68-C15F49035BA4}" dt="2021-08-02T11:55:25.297" v="29"/>
        <pc:sldMkLst>
          <pc:docMk/>
          <pc:sldMk cId="0" sldId="264"/>
        </pc:sldMkLst>
        <pc:picChg chg="mod">
          <ac:chgData name="Waldrupe, Abigail" userId="S::abigail.waldrupe@ncdcr.gov::b24a46b8-276c-4312-80ad-858e9caf490e" providerId="AD" clId="Web-{8A5210F6-11A4-4F25-BD68-C15F49035BA4}" dt="2021-08-02T11:55:25.297" v="29"/>
          <ac:picMkLst>
            <pc:docMk/>
            <pc:sldMk cId="0" sldId="264"/>
            <ac:picMk id="130" creationId="{00000000-0000-0000-0000-000000000000}"/>
          </ac:picMkLst>
        </pc:picChg>
      </pc:sldChg>
      <pc:sldChg chg="modSp">
        <pc:chgData name="Waldrupe, Abigail" userId="S::abigail.waldrupe@ncdcr.gov::b24a46b8-276c-4312-80ad-858e9caf490e" providerId="AD" clId="Web-{8A5210F6-11A4-4F25-BD68-C15F49035BA4}" dt="2021-08-02T11:54:46.874" v="28"/>
        <pc:sldMkLst>
          <pc:docMk/>
          <pc:sldMk cId="2675888586" sldId="417"/>
        </pc:sldMkLst>
        <pc:picChg chg="mod">
          <ac:chgData name="Waldrupe, Abigail" userId="S::abigail.waldrupe@ncdcr.gov::b24a46b8-276c-4312-80ad-858e9caf490e" providerId="AD" clId="Web-{8A5210F6-11A4-4F25-BD68-C15F49035BA4}" dt="2021-08-02T11:54:46.874" v="28"/>
          <ac:picMkLst>
            <pc:docMk/>
            <pc:sldMk cId="2675888586" sldId="417"/>
            <ac:picMk id="122" creationId="{00000000-0000-0000-0000-000000000000}"/>
          </ac:picMkLst>
        </pc:picChg>
      </pc:sldChg>
      <pc:sldChg chg="addSp modSp">
        <pc:chgData name="Waldrupe, Abigail" userId="S::abigail.waldrupe@ncdcr.gov::b24a46b8-276c-4312-80ad-858e9caf490e" providerId="AD" clId="Web-{8A5210F6-11A4-4F25-BD68-C15F49035BA4}" dt="2021-08-02T11:56:04.867" v="33"/>
        <pc:sldMkLst>
          <pc:docMk/>
          <pc:sldMk cId="1540779192" sldId="418"/>
        </pc:sldMkLst>
        <pc:picChg chg="add mod">
          <ac:chgData name="Waldrupe, Abigail" userId="S::abigail.waldrupe@ncdcr.gov::b24a46b8-276c-4312-80ad-858e9caf490e" providerId="AD" clId="Web-{8A5210F6-11A4-4F25-BD68-C15F49035BA4}" dt="2021-08-02T11:56:04.867" v="33"/>
          <ac:picMkLst>
            <pc:docMk/>
            <pc:sldMk cId="1540779192" sldId="418"/>
            <ac:picMk id="6" creationId="{F1E981AC-29E3-441B-ABEC-6E730996470F}"/>
          </ac:picMkLst>
        </pc:picChg>
        <pc:picChg chg="mod">
          <ac:chgData name="Waldrupe, Abigail" userId="S::abigail.waldrupe@ncdcr.gov::b24a46b8-276c-4312-80ad-858e9caf490e" providerId="AD" clId="Web-{8A5210F6-11A4-4F25-BD68-C15F49035BA4}" dt="2021-08-02T11:55:43.579" v="30"/>
          <ac:picMkLst>
            <pc:docMk/>
            <pc:sldMk cId="1540779192" sldId="418"/>
            <ac:picMk id="130" creationId="{00000000-0000-0000-0000-000000000000}"/>
          </ac:picMkLst>
        </pc:picChg>
      </pc:sldChg>
      <pc:sldChg chg="modSp">
        <pc:chgData name="Waldrupe, Abigail" userId="S::abigail.waldrupe@ncdcr.gov::b24a46b8-276c-4312-80ad-858e9caf490e" providerId="AD" clId="Web-{8A5210F6-11A4-4F25-BD68-C15F49035BA4}" dt="2021-08-02T11:58:04.028" v="34"/>
        <pc:sldMkLst>
          <pc:docMk/>
          <pc:sldMk cId="3909826750" sldId="419"/>
        </pc:sldMkLst>
        <pc:picChg chg="mod">
          <ac:chgData name="Waldrupe, Abigail" userId="S::abigail.waldrupe@ncdcr.gov::b24a46b8-276c-4312-80ad-858e9caf490e" providerId="AD" clId="Web-{8A5210F6-11A4-4F25-BD68-C15F49035BA4}" dt="2021-08-02T11:58:04.028" v="34"/>
          <ac:picMkLst>
            <pc:docMk/>
            <pc:sldMk cId="3909826750" sldId="419"/>
            <ac:picMk id="130" creationId="{00000000-0000-0000-0000-000000000000}"/>
          </ac:picMkLst>
        </pc:picChg>
      </pc:sldChg>
      <pc:sldChg chg="modSp">
        <pc:chgData name="Waldrupe, Abigail" userId="S::abigail.waldrupe@ncdcr.gov::b24a46b8-276c-4312-80ad-858e9caf490e" providerId="AD" clId="Web-{8A5210F6-11A4-4F25-BD68-C15F49035BA4}" dt="2021-08-02T11:59:15.343" v="35"/>
        <pc:sldMkLst>
          <pc:docMk/>
          <pc:sldMk cId="3768055944" sldId="420"/>
        </pc:sldMkLst>
        <pc:picChg chg="mod">
          <ac:chgData name="Waldrupe, Abigail" userId="S::abigail.waldrupe@ncdcr.gov::b24a46b8-276c-4312-80ad-858e9caf490e" providerId="AD" clId="Web-{8A5210F6-11A4-4F25-BD68-C15F49035BA4}" dt="2021-08-02T11:59:15.343" v="35"/>
          <ac:picMkLst>
            <pc:docMk/>
            <pc:sldMk cId="3768055944" sldId="420"/>
            <ac:picMk id="130" creationId="{00000000-0000-0000-0000-000000000000}"/>
          </ac:picMkLst>
        </pc:picChg>
      </pc:sldChg>
      <pc:sldChg chg="modSp">
        <pc:chgData name="Waldrupe, Abigail" userId="S::abigail.waldrupe@ncdcr.gov::b24a46b8-276c-4312-80ad-858e9caf490e" providerId="AD" clId="Web-{8A5210F6-11A4-4F25-BD68-C15F49035BA4}" dt="2021-08-02T12:00:08.189" v="36"/>
        <pc:sldMkLst>
          <pc:docMk/>
          <pc:sldMk cId="3389958322" sldId="421"/>
        </pc:sldMkLst>
        <pc:picChg chg="mod">
          <ac:chgData name="Waldrupe, Abigail" userId="S::abigail.waldrupe@ncdcr.gov::b24a46b8-276c-4312-80ad-858e9caf490e" providerId="AD" clId="Web-{8A5210F6-11A4-4F25-BD68-C15F49035BA4}" dt="2021-08-02T12:00:08.189" v="36"/>
          <ac:picMkLst>
            <pc:docMk/>
            <pc:sldMk cId="3389958322" sldId="421"/>
            <ac:picMk id="130" creationId="{00000000-0000-0000-0000-000000000000}"/>
          </ac:picMkLst>
        </pc:picChg>
      </pc:sldChg>
      <pc:sldChg chg="modSp">
        <pc:chgData name="Waldrupe, Abigail" userId="S::abigail.waldrupe@ncdcr.gov::b24a46b8-276c-4312-80ad-858e9caf490e" providerId="AD" clId="Web-{8A5210F6-11A4-4F25-BD68-C15F49035BA4}" dt="2021-08-02T11:51:05.535" v="26"/>
        <pc:sldMkLst>
          <pc:docMk/>
          <pc:sldMk cId="3092043468" sldId="425"/>
        </pc:sldMkLst>
        <pc:picChg chg="mod">
          <ac:chgData name="Waldrupe, Abigail" userId="S::abigail.waldrupe@ncdcr.gov::b24a46b8-276c-4312-80ad-858e9caf490e" providerId="AD" clId="Web-{8A5210F6-11A4-4F25-BD68-C15F49035BA4}" dt="2021-08-02T11:51:05.535" v="26"/>
          <ac:picMkLst>
            <pc:docMk/>
            <pc:sldMk cId="3092043468" sldId="425"/>
            <ac:picMk id="122" creationId="{00000000-0000-0000-0000-000000000000}"/>
          </ac:picMkLst>
        </pc:picChg>
      </pc:sldChg>
      <pc:sldChg chg="modSp">
        <pc:chgData name="Waldrupe, Abigail" userId="S::abigail.waldrupe@ncdcr.gov::b24a46b8-276c-4312-80ad-858e9caf490e" providerId="AD" clId="Web-{8A5210F6-11A4-4F25-BD68-C15F49035BA4}" dt="2021-08-02T11:40:15.870" v="5" actId="14100"/>
        <pc:sldMkLst>
          <pc:docMk/>
          <pc:sldMk cId="3657049926" sldId="435"/>
        </pc:sldMkLst>
        <pc:picChg chg="mod modCrop">
          <ac:chgData name="Waldrupe, Abigail" userId="S::abigail.waldrupe@ncdcr.gov::b24a46b8-276c-4312-80ad-858e9caf490e" providerId="AD" clId="Web-{8A5210F6-11A4-4F25-BD68-C15F49035BA4}" dt="2021-08-02T11:40:15.870" v="5" actId="14100"/>
          <ac:picMkLst>
            <pc:docMk/>
            <pc:sldMk cId="3657049926" sldId="435"/>
            <ac:picMk id="122" creationId="{00000000-0000-0000-0000-000000000000}"/>
          </ac:picMkLst>
        </pc:picChg>
      </pc:sldChg>
      <pc:sldChg chg="modSp">
        <pc:chgData name="Waldrupe, Abigail" userId="S::abigail.waldrupe@ncdcr.gov::b24a46b8-276c-4312-80ad-858e9caf490e" providerId="AD" clId="Web-{8A5210F6-11A4-4F25-BD68-C15F49035BA4}" dt="2021-08-02T11:45:02.521" v="16"/>
        <pc:sldMkLst>
          <pc:docMk/>
          <pc:sldMk cId="1892697080" sldId="437"/>
        </pc:sldMkLst>
        <pc:picChg chg="mod">
          <ac:chgData name="Waldrupe, Abigail" userId="S::abigail.waldrupe@ncdcr.gov::b24a46b8-276c-4312-80ad-858e9caf490e" providerId="AD" clId="Web-{8A5210F6-11A4-4F25-BD68-C15F49035BA4}" dt="2021-08-02T11:45:02.521" v="16"/>
          <ac:picMkLst>
            <pc:docMk/>
            <pc:sldMk cId="1892697080" sldId="437"/>
            <ac:picMk id="130" creationId="{00000000-0000-0000-0000-000000000000}"/>
          </ac:picMkLst>
        </pc:picChg>
      </pc:sldChg>
      <pc:sldChg chg="modSp">
        <pc:chgData name="Waldrupe, Abigail" userId="S::abigail.waldrupe@ncdcr.gov::b24a46b8-276c-4312-80ad-858e9caf490e" providerId="AD" clId="Web-{8A5210F6-11A4-4F25-BD68-C15F49035BA4}" dt="2021-08-02T11:41:40.029" v="8" actId="1076"/>
        <pc:sldMkLst>
          <pc:docMk/>
          <pc:sldMk cId="595010851" sldId="442"/>
        </pc:sldMkLst>
        <pc:picChg chg="mod">
          <ac:chgData name="Waldrupe, Abigail" userId="S::abigail.waldrupe@ncdcr.gov::b24a46b8-276c-4312-80ad-858e9caf490e" providerId="AD" clId="Web-{8A5210F6-11A4-4F25-BD68-C15F49035BA4}" dt="2021-08-02T11:41:40.029" v="8" actId="1076"/>
          <ac:picMkLst>
            <pc:docMk/>
            <pc:sldMk cId="595010851" sldId="442"/>
            <ac:picMk id="122" creationId="{00000000-0000-0000-0000-000000000000}"/>
          </ac:picMkLst>
        </pc:picChg>
      </pc:sldChg>
      <pc:sldChg chg="modSp">
        <pc:chgData name="Waldrupe, Abigail" userId="S::abigail.waldrupe@ncdcr.gov::b24a46b8-276c-4312-80ad-858e9caf490e" providerId="AD" clId="Web-{8A5210F6-11A4-4F25-BD68-C15F49035BA4}" dt="2021-08-02T11:43:51.253" v="12"/>
        <pc:sldMkLst>
          <pc:docMk/>
          <pc:sldMk cId="3154595510" sldId="443"/>
        </pc:sldMkLst>
        <pc:picChg chg="mod">
          <ac:chgData name="Waldrupe, Abigail" userId="S::abigail.waldrupe@ncdcr.gov::b24a46b8-276c-4312-80ad-858e9caf490e" providerId="AD" clId="Web-{8A5210F6-11A4-4F25-BD68-C15F49035BA4}" dt="2021-08-02T11:43:51.253" v="12"/>
          <ac:picMkLst>
            <pc:docMk/>
            <pc:sldMk cId="3154595510" sldId="443"/>
            <ac:picMk id="122" creationId="{00000000-0000-0000-0000-000000000000}"/>
          </ac:picMkLst>
        </pc:picChg>
      </pc:sldChg>
      <pc:sldChg chg="addSp delSp modSp">
        <pc:chgData name="Waldrupe, Abigail" userId="S::abigail.waldrupe@ncdcr.gov::b24a46b8-276c-4312-80ad-858e9caf490e" providerId="AD" clId="Web-{8A5210F6-11A4-4F25-BD68-C15F49035BA4}" dt="2021-08-02T11:44:45.020" v="15"/>
        <pc:sldMkLst>
          <pc:docMk/>
          <pc:sldMk cId="2546600887" sldId="444"/>
        </pc:sldMkLst>
        <pc:picChg chg="add del mod">
          <ac:chgData name="Waldrupe, Abigail" userId="S::abigail.waldrupe@ncdcr.gov::b24a46b8-276c-4312-80ad-858e9caf490e" providerId="AD" clId="Web-{8A5210F6-11A4-4F25-BD68-C15F49035BA4}" dt="2021-08-02T11:44:34.395" v="14"/>
          <ac:picMkLst>
            <pc:docMk/>
            <pc:sldMk cId="2546600887" sldId="444"/>
            <ac:picMk id="2" creationId="{23E92104-63FD-4FC7-8E2B-17F14DE66A84}"/>
          </ac:picMkLst>
        </pc:picChg>
        <pc:picChg chg="mod">
          <ac:chgData name="Waldrupe, Abigail" userId="S::abigail.waldrupe@ncdcr.gov::b24a46b8-276c-4312-80ad-858e9caf490e" providerId="AD" clId="Web-{8A5210F6-11A4-4F25-BD68-C15F49035BA4}" dt="2021-08-02T11:44:45.020" v="15"/>
          <ac:picMkLst>
            <pc:docMk/>
            <pc:sldMk cId="2546600887" sldId="444"/>
            <ac:picMk id="122" creationId="{00000000-0000-0000-0000-000000000000}"/>
          </ac:picMkLst>
        </pc:picChg>
      </pc:sldChg>
      <pc:sldChg chg="addSp modSp">
        <pc:chgData name="Waldrupe, Abigail" userId="S::abigail.waldrupe@ncdcr.gov::b24a46b8-276c-4312-80ad-858e9caf490e" providerId="AD" clId="Web-{8A5210F6-11A4-4F25-BD68-C15F49035BA4}" dt="2021-08-02T11:46:33.931" v="24"/>
        <pc:sldMkLst>
          <pc:docMk/>
          <pc:sldMk cId="3930755568" sldId="445"/>
        </pc:sldMkLst>
        <pc:spChg chg="mod">
          <ac:chgData name="Waldrupe, Abigail" userId="S::abigail.waldrupe@ncdcr.gov::b24a46b8-276c-4312-80ad-858e9caf490e" providerId="AD" clId="Web-{8A5210F6-11A4-4F25-BD68-C15F49035BA4}" dt="2021-08-02T11:45:23.741" v="22" actId="20577"/>
          <ac:spMkLst>
            <pc:docMk/>
            <pc:sldMk cId="3930755568" sldId="445"/>
            <ac:spMk id="12" creationId="{E6CEB26A-C565-46E9-9BC8-6A801C4E2B91}"/>
          </ac:spMkLst>
        </pc:spChg>
        <pc:picChg chg="add mod">
          <ac:chgData name="Waldrupe, Abigail" userId="S::abigail.waldrupe@ncdcr.gov::b24a46b8-276c-4312-80ad-858e9caf490e" providerId="AD" clId="Web-{8A5210F6-11A4-4F25-BD68-C15F49035BA4}" dt="2021-08-02T11:46:33.931" v="24"/>
          <ac:picMkLst>
            <pc:docMk/>
            <pc:sldMk cId="3930755568" sldId="445"/>
            <ac:picMk id="2" creationId="{B33BCCC0-EB5F-4834-8E3D-91423A2DDAFE}"/>
          </ac:picMkLst>
        </pc:picChg>
        <pc:picChg chg="mod">
          <ac:chgData name="Waldrupe, Abigail" userId="S::abigail.waldrupe@ncdcr.gov::b24a46b8-276c-4312-80ad-858e9caf490e" providerId="AD" clId="Web-{8A5210F6-11A4-4F25-BD68-C15F49035BA4}" dt="2021-08-02T11:45:38.460" v="23"/>
          <ac:picMkLst>
            <pc:docMk/>
            <pc:sldMk cId="3930755568" sldId="445"/>
            <ac:picMk id="130" creationId="{00000000-0000-0000-0000-000000000000}"/>
          </ac:picMkLst>
        </pc:picChg>
      </pc:sldChg>
      <pc:sldChg chg="modSp">
        <pc:chgData name="Waldrupe, Abigail" userId="S::abigail.waldrupe@ncdcr.gov::b24a46b8-276c-4312-80ad-858e9caf490e" providerId="AD" clId="Web-{8A5210F6-11A4-4F25-BD68-C15F49035BA4}" dt="2021-08-02T11:47:23.526" v="25"/>
        <pc:sldMkLst>
          <pc:docMk/>
          <pc:sldMk cId="3259619452" sldId="446"/>
        </pc:sldMkLst>
        <pc:picChg chg="mod">
          <ac:chgData name="Waldrupe, Abigail" userId="S::abigail.waldrupe@ncdcr.gov::b24a46b8-276c-4312-80ad-858e9caf490e" providerId="AD" clId="Web-{8A5210F6-11A4-4F25-BD68-C15F49035BA4}" dt="2021-08-02T11:47:23.526" v="25"/>
          <ac:picMkLst>
            <pc:docMk/>
            <pc:sldMk cId="3259619452" sldId="446"/>
            <ac:picMk id="130" creationId="{00000000-0000-0000-0000-000000000000}"/>
          </ac:picMkLst>
        </pc:picChg>
      </pc:sldChg>
    </pc:docChg>
  </pc:docChgLst>
  <pc:docChgLst>
    <pc:chgData name="Sullivan, Kaili" userId="S::kaili.sullivan@ncdcr.gov::a9bbeb00-035f-4e56-8630-8a5e1decdcc3" providerId="AD" clId="Web-{A2F02EB2-0FBC-7752-B055-EE265EA437BA}"/>
    <pc:docChg chg="modSld">
      <pc:chgData name="Sullivan, Kaili" userId="S::kaili.sullivan@ncdcr.gov::a9bbeb00-035f-4e56-8630-8a5e1decdcc3" providerId="AD" clId="Web-{A2F02EB2-0FBC-7752-B055-EE265EA437BA}" dt="2021-08-04T19:00:12.896" v="0" actId="20577"/>
      <pc:docMkLst>
        <pc:docMk/>
      </pc:docMkLst>
      <pc:sldChg chg="modSp">
        <pc:chgData name="Sullivan, Kaili" userId="S::kaili.sullivan@ncdcr.gov::a9bbeb00-035f-4e56-8630-8a5e1decdcc3" providerId="AD" clId="Web-{A2F02EB2-0FBC-7752-B055-EE265EA437BA}" dt="2021-08-04T19:00:12.896" v="0" actId="20577"/>
        <pc:sldMkLst>
          <pc:docMk/>
          <pc:sldMk cId="0" sldId="256"/>
        </pc:sldMkLst>
        <pc:spChg chg="mod">
          <ac:chgData name="Sullivan, Kaili" userId="S::kaili.sullivan@ncdcr.gov::a9bbeb00-035f-4e56-8630-8a5e1decdcc3" providerId="AD" clId="Web-{A2F02EB2-0FBC-7752-B055-EE265EA437BA}" dt="2021-08-04T19:00:12.896" v="0" actId="20577"/>
          <ac:spMkLst>
            <pc:docMk/>
            <pc:sldMk cId="0" sldId="256"/>
            <ac:spMk id="67" creationId="{00000000-0000-0000-0000-000000000000}"/>
          </ac:spMkLst>
        </pc:spChg>
      </pc:sldChg>
    </pc:docChg>
  </pc:docChgLst>
  <pc:docChgLst>
    <pc:chgData name="Waldrupe, Abigail" userId="b24a46b8-276c-4312-80ad-858e9caf490e" providerId="ADAL" clId="{EBC52C9D-1BB0-4E65-9561-2ACB7C9DEE37}"/>
    <pc:docChg chg="undo custSel modSld delSection">
      <pc:chgData name="Waldrupe, Abigail" userId="b24a46b8-276c-4312-80ad-858e9caf490e" providerId="ADAL" clId="{EBC52C9D-1BB0-4E65-9561-2ACB7C9DEE37}" dt="2021-08-09T21:35:59.789" v="34" actId="17851"/>
      <pc:docMkLst>
        <pc:docMk/>
      </pc:docMkLst>
      <pc:sldChg chg="delCm">
        <pc:chgData name="Waldrupe, Abigail" userId="b24a46b8-276c-4312-80ad-858e9caf490e" providerId="ADAL" clId="{EBC52C9D-1BB0-4E65-9561-2ACB7C9DEE37}" dt="2021-08-09T21:35:50.072" v="33" actId="1592"/>
        <pc:sldMkLst>
          <pc:docMk/>
          <pc:sldMk cId="0" sldId="256"/>
        </pc:sldMkLst>
      </pc:sldChg>
      <pc:sldChg chg="modSp mod delCm">
        <pc:chgData name="Waldrupe, Abigail" userId="b24a46b8-276c-4312-80ad-858e9caf490e" providerId="ADAL" clId="{EBC52C9D-1BB0-4E65-9561-2ACB7C9DEE37}" dt="2021-08-09T21:34:05.691" v="32" actId="1592"/>
        <pc:sldMkLst>
          <pc:docMk/>
          <pc:sldMk cId="4206555806" sldId="413"/>
        </pc:sldMkLst>
        <pc:spChg chg="mod">
          <ac:chgData name="Waldrupe, Abigail" userId="b24a46b8-276c-4312-80ad-858e9caf490e" providerId="ADAL" clId="{EBC52C9D-1BB0-4E65-9561-2ACB7C9DEE37}" dt="2021-08-02T12:47:24.131" v="31" actId="12"/>
          <ac:spMkLst>
            <pc:docMk/>
            <pc:sldMk cId="4206555806" sldId="413"/>
            <ac:spMk id="94" creationId="{00000000-0000-0000-0000-000000000000}"/>
          </ac:spMkLst>
        </pc:spChg>
      </pc:sldChg>
    </pc:docChg>
  </pc:docChgLst>
  <pc:docChgLst>
    <pc:chgData name="Sullivan, Kaili" userId="a9bbeb00-035f-4e56-8630-8a5e1decdcc3" providerId="ADAL" clId="{AA6427CF-DEE7-45CB-920D-DCD590A29CDC}"/>
    <pc:docChg chg="custSel modSld modMainMaster">
      <pc:chgData name="Sullivan, Kaili" userId="a9bbeb00-035f-4e56-8630-8a5e1decdcc3" providerId="ADAL" clId="{AA6427CF-DEE7-45CB-920D-DCD590A29CDC}" dt="2021-08-04T19:19:58.601" v="47" actId="207"/>
      <pc:docMkLst>
        <pc:docMk/>
      </pc:docMkLst>
      <pc:sldChg chg="modSp mod">
        <pc:chgData name="Sullivan, Kaili" userId="a9bbeb00-035f-4e56-8630-8a5e1decdcc3" providerId="ADAL" clId="{AA6427CF-DEE7-45CB-920D-DCD590A29CDC}" dt="2021-08-04T19:19:58.601" v="47" actId="207"/>
        <pc:sldMkLst>
          <pc:docMk/>
          <pc:sldMk cId="0" sldId="256"/>
        </pc:sldMkLst>
        <pc:spChg chg="mod">
          <ac:chgData name="Sullivan, Kaili" userId="a9bbeb00-035f-4e56-8630-8a5e1decdcc3" providerId="ADAL" clId="{AA6427CF-DEE7-45CB-920D-DCD590A29CDC}" dt="2021-08-04T19:18:51.298" v="43" actId="207"/>
          <ac:spMkLst>
            <pc:docMk/>
            <pc:sldMk cId="0" sldId="256"/>
            <ac:spMk id="66" creationId="{00000000-0000-0000-0000-000000000000}"/>
          </ac:spMkLst>
        </pc:spChg>
        <pc:spChg chg="mod">
          <ac:chgData name="Sullivan, Kaili" userId="a9bbeb00-035f-4e56-8630-8a5e1decdcc3" providerId="ADAL" clId="{AA6427CF-DEE7-45CB-920D-DCD590A29CDC}" dt="2021-08-04T19:19:58.601" v="47" actId="207"/>
          <ac:spMkLst>
            <pc:docMk/>
            <pc:sldMk cId="0" sldId="256"/>
            <ac:spMk id="67" creationId="{00000000-0000-0000-0000-000000000000}"/>
          </ac:spMkLst>
        </pc:spChg>
      </pc:sldChg>
      <pc:sldChg chg="addSp delSp modSp mod chgLayout">
        <pc:chgData name="Sullivan, Kaili" userId="a9bbeb00-035f-4e56-8630-8a5e1decdcc3" providerId="ADAL" clId="{AA6427CF-DEE7-45CB-920D-DCD590A29CDC}" dt="2021-08-04T19:19:28.150" v="45" actId="12"/>
        <pc:sldMkLst>
          <pc:docMk/>
          <pc:sldMk cId="4206555806" sldId="413"/>
        </pc:sldMkLst>
        <pc:spChg chg="add mod ord">
          <ac:chgData name="Sullivan, Kaili" userId="a9bbeb00-035f-4e56-8630-8a5e1decdcc3" providerId="ADAL" clId="{AA6427CF-DEE7-45CB-920D-DCD590A29CDC}" dt="2021-08-04T19:19:28.150" v="45" actId="12"/>
          <ac:spMkLst>
            <pc:docMk/>
            <pc:sldMk cId="4206555806" sldId="413"/>
            <ac:spMk id="2" creationId="{A2DD7AFA-6458-4113-B213-36B86C36DA4E}"/>
          </ac:spMkLst>
        </pc:spChg>
        <pc:spChg chg="mod ord">
          <ac:chgData name="Sullivan, Kaili" userId="a9bbeb00-035f-4e56-8630-8a5e1decdcc3" providerId="ADAL" clId="{AA6427CF-DEE7-45CB-920D-DCD590A29CDC}" dt="2021-08-04T19:16:19.717" v="6" actId="700"/>
          <ac:spMkLst>
            <pc:docMk/>
            <pc:sldMk cId="4206555806" sldId="413"/>
            <ac:spMk id="93" creationId="{00000000-0000-0000-0000-000000000000}"/>
          </ac:spMkLst>
        </pc:spChg>
        <pc:spChg chg="del mod ord">
          <ac:chgData name="Sullivan, Kaili" userId="a9bbeb00-035f-4e56-8630-8a5e1decdcc3" providerId="ADAL" clId="{AA6427CF-DEE7-45CB-920D-DCD590A29CDC}" dt="2021-08-04T19:16:26.812" v="8" actId="478"/>
          <ac:spMkLst>
            <pc:docMk/>
            <pc:sldMk cId="4206555806" sldId="413"/>
            <ac:spMk id="94" creationId="{00000000-0000-0000-0000-000000000000}"/>
          </ac:spMkLst>
        </pc:spChg>
      </pc:sldChg>
      <pc:sldChg chg="addSp delSp modSp mod chgLayout">
        <pc:chgData name="Sullivan, Kaili" userId="a9bbeb00-035f-4e56-8630-8a5e1decdcc3" providerId="ADAL" clId="{AA6427CF-DEE7-45CB-920D-DCD590A29CDC}" dt="2021-08-04T19:19:43.908" v="46" actId="12"/>
        <pc:sldMkLst>
          <pc:docMk/>
          <pc:sldMk cId="615869758" sldId="448"/>
        </pc:sldMkLst>
        <pc:spChg chg="add mod ord">
          <ac:chgData name="Sullivan, Kaili" userId="a9bbeb00-035f-4e56-8630-8a5e1decdcc3" providerId="ADAL" clId="{AA6427CF-DEE7-45CB-920D-DCD590A29CDC}" dt="2021-08-04T19:19:43.908" v="46" actId="12"/>
          <ac:spMkLst>
            <pc:docMk/>
            <pc:sldMk cId="615869758" sldId="448"/>
            <ac:spMk id="2" creationId="{BF81FAFE-8319-4030-9349-8F4B2D6064F6}"/>
          </ac:spMkLst>
        </pc:spChg>
        <pc:spChg chg="mod ord">
          <ac:chgData name="Sullivan, Kaili" userId="a9bbeb00-035f-4e56-8630-8a5e1decdcc3" providerId="ADAL" clId="{AA6427CF-DEE7-45CB-920D-DCD590A29CDC}" dt="2021-08-04T19:18:15.486" v="41" actId="1076"/>
          <ac:spMkLst>
            <pc:docMk/>
            <pc:sldMk cId="615869758" sldId="448"/>
            <ac:spMk id="93" creationId="{00000000-0000-0000-0000-000000000000}"/>
          </ac:spMkLst>
        </pc:spChg>
        <pc:spChg chg="del mod">
          <ac:chgData name="Sullivan, Kaili" userId="a9bbeb00-035f-4e56-8630-8a5e1decdcc3" providerId="ADAL" clId="{AA6427CF-DEE7-45CB-920D-DCD590A29CDC}" dt="2021-08-04T19:17:48.683" v="30" actId="478"/>
          <ac:spMkLst>
            <pc:docMk/>
            <pc:sldMk cId="615869758" sldId="448"/>
            <ac:spMk id="94" creationId="{00000000-0000-0000-0000-000000000000}"/>
          </ac:spMkLst>
        </pc:spChg>
      </pc:sldChg>
      <pc:sldMasterChg chg="modSp mod">
        <pc:chgData name="Sullivan, Kaili" userId="a9bbeb00-035f-4e56-8630-8a5e1decdcc3" providerId="ADAL" clId="{AA6427CF-DEE7-45CB-920D-DCD590A29CDC}" dt="2021-08-04T18:56:58.425" v="5" actId="1076"/>
        <pc:sldMasterMkLst>
          <pc:docMk/>
          <pc:sldMasterMk cId="1625563682" sldId="2147483666"/>
        </pc:sldMasterMkLst>
        <pc:picChg chg="mod">
          <ac:chgData name="Sullivan, Kaili" userId="a9bbeb00-035f-4e56-8630-8a5e1decdcc3" providerId="ADAL" clId="{AA6427CF-DEE7-45CB-920D-DCD590A29CDC}" dt="2021-08-04T18:56:58.425" v="5" actId="1076"/>
          <ac:picMkLst>
            <pc:docMk/>
            <pc:sldMasterMk cId="1625563682" sldId="2147483666"/>
            <ac:picMk id="5" creationId="{1F6C06B5-4096-405C-94B1-8D5772775475}"/>
          </ac:picMkLst>
        </pc:picChg>
      </pc:sldMasterChg>
    </pc:docChg>
  </pc:docChgLst>
  <pc:docChgLst>
    <pc:chgData name="Waldrupe, Abigail" userId="b24a46b8-276c-4312-80ad-858e9caf490e" providerId="ADAL" clId="{F6291854-F49C-4641-983C-A49427E9FE3F}"/>
    <pc:docChg chg="undo custSel addSld delSld modSld sldOrd addSection delSection modSection">
      <pc:chgData name="Waldrupe, Abigail" userId="b24a46b8-276c-4312-80ad-858e9caf490e" providerId="ADAL" clId="{F6291854-F49C-4641-983C-A49427E9FE3F}" dt="2021-08-02T12:16:32.190" v="2226" actId="1076"/>
      <pc:docMkLst>
        <pc:docMk/>
      </pc:docMkLst>
      <pc:sldChg chg="addSp delSp modSp mod addCm modCm modNotesTx">
        <pc:chgData name="Waldrupe, Abigail" userId="b24a46b8-276c-4312-80ad-858e9caf490e" providerId="ADAL" clId="{F6291854-F49C-4641-983C-A49427E9FE3F}" dt="2021-08-02T11:07:54.751" v="1626" actId="22"/>
        <pc:sldMkLst>
          <pc:docMk/>
          <pc:sldMk cId="0" sldId="256"/>
        </pc:sldMkLst>
        <pc:spChg chg="add del">
          <ac:chgData name="Waldrupe, Abigail" userId="b24a46b8-276c-4312-80ad-858e9caf490e" providerId="ADAL" clId="{F6291854-F49C-4641-983C-A49427E9FE3F}" dt="2021-08-02T11:07:54.751" v="1626" actId="22"/>
          <ac:spMkLst>
            <pc:docMk/>
            <pc:sldMk cId="0" sldId="256"/>
            <ac:spMk id="5" creationId="{837E498A-5702-4A5D-9837-66B9F10327B2}"/>
          </ac:spMkLst>
        </pc:spChg>
        <pc:spChg chg="mod">
          <ac:chgData name="Waldrupe, Abigail" userId="b24a46b8-276c-4312-80ad-858e9caf490e" providerId="ADAL" clId="{F6291854-F49C-4641-983C-A49427E9FE3F}" dt="2021-08-02T03:37:08.564" v="4" actId="20577"/>
          <ac:spMkLst>
            <pc:docMk/>
            <pc:sldMk cId="0" sldId="256"/>
            <ac:spMk id="67" creationId="{00000000-0000-0000-0000-000000000000}"/>
          </ac:spMkLst>
        </pc:spChg>
      </pc:sldChg>
      <pc:sldChg chg="modSp mod modNotesTx">
        <pc:chgData name="Waldrupe, Abigail" userId="b24a46b8-276c-4312-80ad-858e9caf490e" providerId="ADAL" clId="{F6291854-F49C-4641-983C-A49427E9FE3F}" dt="2021-08-02T10:54:35.573" v="1392" actId="20577"/>
        <pc:sldMkLst>
          <pc:docMk/>
          <pc:sldMk cId="0" sldId="257"/>
        </pc:sldMkLst>
        <pc:spChg chg="mod">
          <ac:chgData name="Waldrupe, Abigail" userId="b24a46b8-276c-4312-80ad-858e9caf490e" providerId="ADAL" clId="{F6291854-F49C-4641-983C-A49427E9FE3F}" dt="2021-08-02T03:38:11.436" v="29" actId="20577"/>
          <ac:spMkLst>
            <pc:docMk/>
            <pc:sldMk cId="0" sldId="257"/>
            <ac:spMk id="73" creationId="{00000000-0000-0000-0000-000000000000}"/>
          </ac:spMkLst>
        </pc:spChg>
      </pc:sldChg>
      <pc:sldChg chg="modSp mod modNotesTx">
        <pc:chgData name="Waldrupe, Abigail" userId="b24a46b8-276c-4312-80ad-858e9caf490e" providerId="ADAL" clId="{F6291854-F49C-4641-983C-A49427E9FE3F}" dt="2021-08-02T03:40:35.732" v="240" actId="6549"/>
        <pc:sldMkLst>
          <pc:docMk/>
          <pc:sldMk cId="0" sldId="258"/>
        </pc:sldMkLst>
        <pc:spChg chg="mod">
          <ac:chgData name="Waldrupe, Abigail" userId="b24a46b8-276c-4312-80ad-858e9caf490e" providerId="ADAL" clId="{F6291854-F49C-4641-983C-A49427E9FE3F}" dt="2021-08-02T03:40:35.732" v="240" actId="6549"/>
          <ac:spMkLst>
            <pc:docMk/>
            <pc:sldMk cId="0" sldId="258"/>
            <ac:spMk id="80" creationId="{00000000-0000-0000-0000-000000000000}"/>
          </ac:spMkLst>
        </pc:spChg>
      </pc:sldChg>
      <pc:sldChg chg="modSp mod modNotesTx">
        <pc:chgData name="Waldrupe, Abigail" userId="b24a46b8-276c-4312-80ad-858e9caf490e" providerId="ADAL" clId="{F6291854-F49C-4641-983C-A49427E9FE3F}" dt="2021-08-02T03:41:15.006" v="290" actId="20577"/>
        <pc:sldMkLst>
          <pc:docMk/>
          <pc:sldMk cId="0" sldId="259"/>
        </pc:sldMkLst>
        <pc:spChg chg="mod">
          <ac:chgData name="Waldrupe, Abigail" userId="b24a46b8-276c-4312-80ad-858e9caf490e" providerId="ADAL" clId="{F6291854-F49C-4641-983C-A49427E9FE3F}" dt="2021-08-02T03:41:15.006" v="290" actId="20577"/>
          <ac:spMkLst>
            <pc:docMk/>
            <pc:sldMk cId="0" sldId="259"/>
            <ac:spMk id="87" creationId="{00000000-0000-0000-0000-000000000000}"/>
          </ac:spMkLst>
        </pc:spChg>
      </pc:sldChg>
      <pc:sldChg chg="addSp delSp modSp mod modNotesTx">
        <pc:chgData name="Waldrupe, Abigail" userId="b24a46b8-276c-4312-80ad-858e9caf490e" providerId="ADAL" clId="{F6291854-F49C-4641-983C-A49427E9FE3F}" dt="2021-08-02T11:28:59.322" v="1874" actId="1076"/>
        <pc:sldMkLst>
          <pc:docMk/>
          <pc:sldMk cId="0" sldId="260"/>
        </pc:sldMkLst>
        <pc:spChg chg="mod">
          <ac:chgData name="Waldrupe, Abigail" userId="b24a46b8-276c-4312-80ad-858e9caf490e" providerId="ADAL" clId="{F6291854-F49C-4641-983C-A49427E9FE3F}" dt="2021-08-02T11:28:57.334" v="1873" actId="1076"/>
          <ac:spMkLst>
            <pc:docMk/>
            <pc:sldMk cId="0" sldId="260"/>
            <ac:spMk id="93" creationId="{00000000-0000-0000-0000-000000000000}"/>
          </ac:spMkLst>
        </pc:spChg>
        <pc:spChg chg="add del">
          <ac:chgData name="Waldrupe, Abigail" userId="b24a46b8-276c-4312-80ad-858e9caf490e" providerId="ADAL" clId="{F6291854-F49C-4641-983C-A49427E9FE3F}" dt="2021-08-02T03:43:32.145" v="397" actId="478"/>
          <ac:spMkLst>
            <pc:docMk/>
            <pc:sldMk cId="0" sldId="260"/>
            <ac:spMk id="94" creationId="{00000000-0000-0000-0000-000000000000}"/>
          </ac:spMkLst>
        </pc:spChg>
        <pc:picChg chg="add mod">
          <ac:chgData name="Waldrupe, Abigail" userId="b24a46b8-276c-4312-80ad-858e9caf490e" providerId="ADAL" clId="{F6291854-F49C-4641-983C-A49427E9FE3F}" dt="2021-08-02T11:28:59.322" v="1874" actId="1076"/>
          <ac:picMkLst>
            <pc:docMk/>
            <pc:sldMk cId="0" sldId="260"/>
            <ac:picMk id="3" creationId="{84445C91-8C24-459A-9523-90AB06AECD7C}"/>
          </ac:picMkLst>
        </pc:picChg>
      </pc:sldChg>
      <pc:sldChg chg="del">
        <pc:chgData name="Waldrupe, Abigail" userId="b24a46b8-276c-4312-80ad-858e9caf490e" providerId="ADAL" clId="{F6291854-F49C-4641-983C-A49427E9FE3F}" dt="2021-08-02T03:54:47.516" v="970" actId="47"/>
        <pc:sldMkLst>
          <pc:docMk/>
          <pc:sldMk cId="0" sldId="261"/>
        </pc:sldMkLst>
      </pc:sldChg>
      <pc:sldChg chg="del">
        <pc:chgData name="Waldrupe, Abigail" userId="b24a46b8-276c-4312-80ad-858e9caf490e" providerId="ADAL" clId="{F6291854-F49C-4641-983C-A49427E9FE3F}" dt="2021-08-02T03:54:50.666" v="971" actId="47"/>
        <pc:sldMkLst>
          <pc:docMk/>
          <pc:sldMk cId="0" sldId="262"/>
        </pc:sldMkLst>
      </pc:sldChg>
      <pc:sldChg chg="modSp mod modNotesTx">
        <pc:chgData name="Waldrupe, Abigail" userId="b24a46b8-276c-4312-80ad-858e9caf490e" providerId="ADAL" clId="{F6291854-F49C-4641-983C-A49427E9FE3F}" dt="2021-08-02T12:01:29.002" v="1906" actId="1076"/>
        <pc:sldMkLst>
          <pc:docMk/>
          <pc:sldMk cId="0" sldId="263"/>
        </pc:sldMkLst>
        <pc:spChg chg="mod">
          <ac:chgData name="Waldrupe, Abigail" userId="b24a46b8-276c-4312-80ad-858e9caf490e" providerId="ADAL" clId="{F6291854-F49C-4641-983C-A49427E9FE3F}" dt="2021-08-02T03:55:34.053" v="1019" actId="20577"/>
          <ac:spMkLst>
            <pc:docMk/>
            <pc:sldMk cId="0" sldId="263"/>
            <ac:spMk id="121" creationId="{00000000-0000-0000-0000-000000000000}"/>
          </ac:spMkLst>
        </pc:spChg>
        <pc:picChg chg="mod">
          <ac:chgData name="Waldrupe, Abigail" userId="b24a46b8-276c-4312-80ad-858e9caf490e" providerId="ADAL" clId="{F6291854-F49C-4641-983C-A49427E9FE3F}" dt="2021-08-02T12:01:29.002" v="1906" actId="1076"/>
          <ac:picMkLst>
            <pc:docMk/>
            <pc:sldMk cId="0" sldId="263"/>
            <ac:picMk id="122" creationId="{00000000-0000-0000-0000-000000000000}"/>
          </ac:picMkLst>
        </pc:picChg>
      </pc:sldChg>
      <pc:sldChg chg="modSp mod modNotesTx">
        <pc:chgData name="Waldrupe, Abigail" userId="b24a46b8-276c-4312-80ad-858e9caf490e" providerId="ADAL" clId="{F6291854-F49C-4641-983C-A49427E9FE3F}" dt="2021-08-02T12:03:34.804" v="1986" actId="1076"/>
        <pc:sldMkLst>
          <pc:docMk/>
          <pc:sldMk cId="0" sldId="264"/>
        </pc:sldMkLst>
        <pc:spChg chg="mod">
          <ac:chgData name="Waldrupe, Abigail" userId="b24a46b8-276c-4312-80ad-858e9caf490e" providerId="ADAL" clId="{F6291854-F49C-4641-983C-A49427E9FE3F}" dt="2021-08-02T03:56:19.344" v="1083" actId="20577"/>
          <ac:spMkLst>
            <pc:docMk/>
            <pc:sldMk cId="0" sldId="264"/>
            <ac:spMk id="12" creationId="{E6CEB26A-C565-46E9-9BC8-6A801C4E2B91}"/>
          </ac:spMkLst>
        </pc:spChg>
        <pc:spChg chg="mod">
          <ac:chgData name="Waldrupe, Abigail" userId="b24a46b8-276c-4312-80ad-858e9caf490e" providerId="ADAL" clId="{F6291854-F49C-4641-983C-A49427E9FE3F}" dt="2021-08-02T12:03:25.990" v="1983" actId="14100"/>
          <ac:spMkLst>
            <pc:docMk/>
            <pc:sldMk cId="0" sldId="264"/>
            <ac:spMk id="131" creationId="{00000000-0000-0000-0000-000000000000}"/>
          </ac:spMkLst>
        </pc:spChg>
        <pc:picChg chg="mod">
          <ac:chgData name="Waldrupe, Abigail" userId="b24a46b8-276c-4312-80ad-858e9caf490e" providerId="ADAL" clId="{F6291854-F49C-4641-983C-A49427E9FE3F}" dt="2021-08-02T12:03:16.673" v="1980" actId="14100"/>
          <ac:picMkLst>
            <pc:docMk/>
            <pc:sldMk cId="0" sldId="264"/>
            <ac:picMk id="130" creationId="{00000000-0000-0000-0000-000000000000}"/>
          </ac:picMkLst>
        </pc:picChg>
        <pc:cxnChg chg="mod">
          <ac:chgData name="Waldrupe, Abigail" userId="b24a46b8-276c-4312-80ad-858e9caf490e" providerId="ADAL" clId="{F6291854-F49C-4641-983C-A49427E9FE3F}" dt="2021-08-02T12:03:34.804" v="1986" actId="1076"/>
          <ac:cxnSpMkLst>
            <pc:docMk/>
            <pc:sldMk cId="0" sldId="264"/>
            <ac:cxnSpMk id="132" creationId="{00000000-0000-0000-0000-000000000000}"/>
          </ac:cxnSpMkLst>
        </pc:cxnChg>
      </pc:sldChg>
      <pc:sldChg chg="del">
        <pc:chgData name="Waldrupe, Abigail" userId="b24a46b8-276c-4312-80ad-858e9caf490e" providerId="ADAL" clId="{F6291854-F49C-4641-983C-A49427E9FE3F}" dt="2021-08-02T03:59:45.067" v="1242" actId="47"/>
        <pc:sldMkLst>
          <pc:docMk/>
          <pc:sldMk cId="0" sldId="265"/>
        </pc:sldMkLst>
      </pc:sldChg>
      <pc:sldChg chg="del">
        <pc:chgData name="Waldrupe, Abigail" userId="b24a46b8-276c-4312-80ad-858e9caf490e" providerId="ADAL" clId="{F6291854-F49C-4641-983C-A49427E9FE3F}" dt="2021-08-02T03:59:45.067" v="1242" actId="47"/>
        <pc:sldMkLst>
          <pc:docMk/>
          <pc:sldMk cId="0" sldId="266"/>
        </pc:sldMkLst>
      </pc:sldChg>
      <pc:sldChg chg="del">
        <pc:chgData name="Waldrupe, Abigail" userId="b24a46b8-276c-4312-80ad-858e9caf490e" providerId="ADAL" clId="{F6291854-F49C-4641-983C-A49427E9FE3F}" dt="2021-08-02T03:59:45.067" v="1242" actId="47"/>
        <pc:sldMkLst>
          <pc:docMk/>
          <pc:sldMk cId="0" sldId="267"/>
        </pc:sldMkLst>
      </pc:sldChg>
      <pc:sldChg chg="del">
        <pc:chgData name="Waldrupe, Abigail" userId="b24a46b8-276c-4312-80ad-858e9caf490e" providerId="ADAL" clId="{F6291854-F49C-4641-983C-A49427E9FE3F}" dt="2021-08-02T03:59:45.067" v="1242" actId="47"/>
        <pc:sldMkLst>
          <pc:docMk/>
          <pc:sldMk cId="0" sldId="268"/>
        </pc:sldMkLst>
      </pc:sldChg>
      <pc:sldChg chg="del">
        <pc:chgData name="Waldrupe, Abigail" userId="b24a46b8-276c-4312-80ad-858e9caf490e" providerId="ADAL" clId="{F6291854-F49C-4641-983C-A49427E9FE3F}" dt="2021-08-02T03:59:45.067" v="1242" actId="47"/>
        <pc:sldMkLst>
          <pc:docMk/>
          <pc:sldMk cId="0" sldId="269"/>
        </pc:sldMkLst>
      </pc:sldChg>
      <pc:sldChg chg="del">
        <pc:chgData name="Waldrupe, Abigail" userId="b24a46b8-276c-4312-80ad-858e9caf490e" providerId="ADAL" clId="{F6291854-F49C-4641-983C-A49427E9FE3F}" dt="2021-08-02T03:59:45.067" v="1242" actId="47"/>
        <pc:sldMkLst>
          <pc:docMk/>
          <pc:sldMk cId="0" sldId="270"/>
        </pc:sldMkLst>
      </pc:sldChg>
      <pc:sldChg chg="del">
        <pc:chgData name="Waldrupe, Abigail" userId="b24a46b8-276c-4312-80ad-858e9caf490e" providerId="ADAL" clId="{F6291854-F49C-4641-983C-A49427E9FE3F}" dt="2021-08-02T03:59:45.067" v="1242" actId="47"/>
        <pc:sldMkLst>
          <pc:docMk/>
          <pc:sldMk cId="0" sldId="271"/>
        </pc:sldMkLst>
      </pc:sldChg>
      <pc:sldChg chg="del">
        <pc:chgData name="Waldrupe, Abigail" userId="b24a46b8-276c-4312-80ad-858e9caf490e" providerId="ADAL" clId="{F6291854-F49C-4641-983C-A49427E9FE3F}" dt="2021-08-02T03:59:45.067" v="1242" actId="47"/>
        <pc:sldMkLst>
          <pc:docMk/>
          <pc:sldMk cId="0" sldId="272"/>
        </pc:sldMkLst>
      </pc:sldChg>
      <pc:sldChg chg="del">
        <pc:chgData name="Waldrupe, Abigail" userId="b24a46b8-276c-4312-80ad-858e9caf490e" providerId="ADAL" clId="{F6291854-F49C-4641-983C-A49427E9FE3F}" dt="2021-08-02T03:59:45.067" v="1242" actId="47"/>
        <pc:sldMkLst>
          <pc:docMk/>
          <pc:sldMk cId="0" sldId="273"/>
        </pc:sldMkLst>
      </pc:sldChg>
      <pc:sldChg chg="del">
        <pc:chgData name="Waldrupe, Abigail" userId="b24a46b8-276c-4312-80ad-858e9caf490e" providerId="ADAL" clId="{F6291854-F49C-4641-983C-A49427E9FE3F}" dt="2021-08-02T03:59:45.067" v="1242" actId="47"/>
        <pc:sldMkLst>
          <pc:docMk/>
          <pc:sldMk cId="0" sldId="274"/>
        </pc:sldMkLst>
      </pc:sldChg>
      <pc:sldChg chg="del">
        <pc:chgData name="Waldrupe, Abigail" userId="b24a46b8-276c-4312-80ad-858e9caf490e" providerId="ADAL" clId="{F6291854-F49C-4641-983C-A49427E9FE3F}" dt="2021-08-02T03:59:45.067" v="1242" actId="47"/>
        <pc:sldMkLst>
          <pc:docMk/>
          <pc:sldMk cId="0" sldId="275"/>
        </pc:sldMkLst>
      </pc:sldChg>
      <pc:sldChg chg="del">
        <pc:chgData name="Waldrupe, Abigail" userId="b24a46b8-276c-4312-80ad-858e9caf490e" providerId="ADAL" clId="{F6291854-F49C-4641-983C-A49427E9FE3F}" dt="2021-08-02T03:59:45.067" v="1242" actId="47"/>
        <pc:sldMkLst>
          <pc:docMk/>
          <pc:sldMk cId="0" sldId="276"/>
        </pc:sldMkLst>
      </pc:sldChg>
      <pc:sldChg chg="del">
        <pc:chgData name="Waldrupe, Abigail" userId="b24a46b8-276c-4312-80ad-858e9caf490e" providerId="ADAL" clId="{F6291854-F49C-4641-983C-A49427E9FE3F}" dt="2021-08-02T03:59:45.067" v="1242" actId="47"/>
        <pc:sldMkLst>
          <pc:docMk/>
          <pc:sldMk cId="0" sldId="277"/>
        </pc:sldMkLst>
      </pc:sldChg>
      <pc:sldChg chg="del">
        <pc:chgData name="Waldrupe, Abigail" userId="b24a46b8-276c-4312-80ad-858e9caf490e" providerId="ADAL" clId="{F6291854-F49C-4641-983C-A49427E9FE3F}" dt="2021-08-02T03:59:45.067" v="1242" actId="47"/>
        <pc:sldMkLst>
          <pc:docMk/>
          <pc:sldMk cId="0" sldId="278"/>
        </pc:sldMkLst>
      </pc:sldChg>
      <pc:sldChg chg="del">
        <pc:chgData name="Waldrupe, Abigail" userId="b24a46b8-276c-4312-80ad-858e9caf490e" providerId="ADAL" clId="{F6291854-F49C-4641-983C-A49427E9FE3F}" dt="2021-08-02T03:59:45.067" v="1242" actId="47"/>
        <pc:sldMkLst>
          <pc:docMk/>
          <pc:sldMk cId="0" sldId="279"/>
        </pc:sldMkLst>
      </pc:sldChg>
      <pc:sldChg chg="del">
        <pc:chgData name="Waldrupe, Abigail" userId="b24a46b8-276c-4312-80ad-858e9caf490e" providerId="ADAL" clId="{F6291854-F49C-4641-983C-A49427E9FE3F}" dt="2021-08-02T03:59:45.067" v="1242" actId="47"/>
        <pc:sldMkLst>
          <pc:docMk/>
          <pc:sldMk cId="0" sldId="280"/>
        </pc:sldMkLst>
      </pc:sldChg>
      <pc:sldChg chg="del">
        <pc:chgData name="Waldrupe, Abigail" userId="b24a46b8-276c-4312-80ad-858e9caf490e" providerId="ADAL" clId="{F6291854-F49C-4641-983C-A49427E9FE3F}" dt="2021-08-02T03:59:45.067" v="1242" actId="47"/>
        <pc:sldMkLst>
          <pc:docMk/>
          <pc:sldMk cId="0" sldId="281"/>
        </pc:sldMkLst>
      </pc:sldChg>
      <pc:sldChg chg="del">
        <pc:chgData name="Waldrupe, Abigail" userId="b24a46b8-276c-4312-80ad-858e9caf490e" providerId="ADAL" clId="{F6291854-F49C-4641-983C-A49427E9FE3F}" dt="2021-08-02T03:59:45.067" v="1242" actId="47"/>
        <pc:sldMkLst>
          <pc:docMk/>
          <pc:sldMk cId="0" sldId="282"/>
        </pc:sldMkLst>
      </pc:sldChg>
      <pc:sldChg chg="del">
        <pc:chgData name="Waldrupe, Abigail" userId="b24a46b8-276c-4312-80ad-858e9caf490e" providerId="ADAL" clId="{F6291854-F49C-4641-983C-A49427E9FE3F}" dt="2021-08-02T03:59:45.067" v="1242" actId="47"/>
        <pc:sldMkLst>
          <pc:docMk/>
          <pc:sldMk cId="0" sldId="283"/>
        </pc:sldMkLst>
      </pc:sldChg>
      <pc:sldChg chg="del">
        <pc:chgData name="Waldrupe, Abigail" userId="b24a46b8-276c-4312-80ad-858e9caf490e" providerId="ADAL" clId="{F6291854-F49C-4641-983C-A49427E9FE3F}" dt="2021-08-02T03:59:45.067" v="1242" actId="47"/>
        <pc:sldMkLst>
          <pc:docMk/>
          <pc:sldMk cId="0" sldId="284"/>
        </pc:sldMkLst>
      </pc:sldChg>
      <pc:sldChg chg="del">
        <pc:chgData name="Waldrupe, Abigail" userId="b24a46b8-276c-4312-80ad-858e9caf490e" providerId="ADAL" clId="{F6291854-F49C-4641-983C-A49427E9FE3F}" dt="2021-08-02T03:59:45.067" v="1242" actId="47"/>
        <pc:sldMkLst>
          <pc:docMk/>
          <pc:sldMk cId="0" sldId="285"/>
        </pc:sldMkLst>
      </pc:sldChg>
      <pc:sldChg chg="del">
        <pc:chgData name="Waldrupe, Abigail" userId="b24a46b8-276c-4312-80ad-858e9caf490e" providerId="ADAL" clId="{F6291854-F49C-4641-983C-A49427E9FE3F}" dt="2021-08-02T03:59:45.067" v="1242" actId="47"/>
        <pc:sldMkLst>
          <pc:docMk/>
          <pc:sldMk cId="0" sldId="286"/>
        </pc:sldMkLst>
      </pc:sldChg>
      <pc:sldChg chg="del">
        <pc:chgData name="Waldrupe, Abigail" userId="b24a46b8-276c-4312-80ad-858e9caf490e" providerId="ADAL" clId="{F6291854-F49C-4641-983C-A49427E9FE3F}" dt="2021-08-02T03:59:45.067" v="1242" actId="47"/>
        <pc:sldMkLst>
          <pc:docMk/>
          <pc:sldMk cId="0" sldId="287"/>
        </pc:sldMkLst>
      </pc:sldChg>
      <pc:sldChg chg="del">
        <pc:chgData name="Waldrupe, Abigail" userId="b24a46b8-276c-4312-80ad-858e9caf490e" providerId="ADAL" clId="{F6291854-F49C-4641-983C-A49427E9FE3F}" dt="2021-08-02T03:59:45.067" v="1242" actId="47"/>
        <pc:sldMkLst>
          <pc:docMk/>
          <pc:sldMk cId="0" sldId="288"/>
        </pc:sldMkLst>
      </pc:sldChg>
      <pc:sldChg chg="del">
        <pc:chgData name="Waldrupe, Abigail" userId="b24a46b8-276c-4312-80ad-858e9caf490e" providerId="ADAL" clId="{F6291854-F49C-4641-983C-A49427E9FE3F}" dt="2021-08-02T03:59:45.067" v="1242" actId="47"/>
        <pc:sldMkLst>
          <pc:docMk/>
          <pc:sldMk cId="0" sldId="289"/>
        </pc:sldMkLst>
      </pc:sldChg>
      <pc:sldChg chg="del">
        <pc:chgData name="Waldrupe, Abigail" userId="b24a46b8-276c-4312-80ad-858e9caf490e" providerId="ADAL" clId="{F6291854-F49C-4641-983C-A49427E9FE3F}" dt="2021-08-02T03:59:45.067" v="1242" actId="47"/>
        <pc:sldMkLst>
          <pc:docMk/>
          <pc:sldMk cId="0" sldId="290"/>
        </pc:sldMkLst>
      </pc:sldChg>
      <pc:sldChg chg="del">
        <pc:chgData name="Waldrupe, Abigail" userId="b24a46b8-276c-4312-80ad-858e9caf490e" providerId="ADAL" clId="{F6291854-F49C-4641-983C-A49427E9FE3F}" dt="2021-08-02T03:59:45.067" v="1242" actId="47"/>
        <pc:sldMkLst>
          <pc:docMk/>
          <pc:sldMk cId="0" sldId="291"/>
        </pc:sldMkLst>
      </pc:sldChg>
      <pc:sldChg chg="del">
        <pc:chgData name="Waldrupe, Abigail" userId="b24a46b8-276c-4312-80ad-858e9caf490e" providerId="ADAL" clId="{F6291854-F49C-4641-983C-A49427E9FE3F}" dt="2021-08-02T03:59:45.067" v="1242" actId="47"/>
        <pc:sldMkLst>
          <pc:docMk/>
          <pc:sldMk cId="0" sldId="292"/>
        </pc:sldMkLst>
      </pc:sldChg>
      <pc:sldChg chg="del">
        <pc:chgData name="Waldrupe, Abigail" userId="b24a46b8-276c-4312-80ad-858e9caf490e" providerId="ADAL" clId="{F6291854-F49C-4641-983C-A49427E9FE3F}" dt="2021-08-02T03:59:45.067" v="1242" actId="47"/>
        <pc:sldMkLst>
          <pc:docMk/>
          <pc:sldMk cId="0" sldId="293"/>
        </pc:sldMkLst>
      </pc:sldChg>
      <pc:sldChg chg="del">
        <pc:chgData name="Waldrupe, Abigail" userId="b24a46b8-276c-4312-80ad-858e9caf490e" providerId="ADAL" clId="{F6291854-F49C-4641-983C-A49427E9FE3F}" dt="2021-08-02T03:59:45.067" v="1242" actId="47"/>
        <pc:sldMkLst>
          <pc:docMk/>
          <pc:sldMk cId="0" sldId="294"/>
        </pc:sldMkLst>
      </pc:sldChg>
      <pc:sldChg chg="del">
        <pc:chgData name="Waldrupe, Abigail" userId="b24a46b8-276c-4312-80ad-858e9caf490e" providerId="ADAL" clId="{F6291854-F49C-4641-983C-A49427E9FE3F}" dt="2021-08-02T03:59:45.067" v="1242" actId="47"/>
        <pc:sldMkLst>
          <pc:docMk/>
          <pc:sldMk cId="0" sldId="295"/>
        </pc:sldMkLst>
      </pc:sldChg>
      <pc:sldChg chg="del">
        <pc:chgData name="Waldrupe, Abigail" userId="b24a46b8-276c-4312-80ad-858e9caf490e" providerId="ADAL" clId="{F6291854-F49C-4641-983C-A49427E9FE3F}" dt="2021-08-02T03:59:45.067" v="1242" actId="47"/>
        <pc:sldMkLst>
          <pc:docMk/>
          <pc:sldMk cId="0" sldId="296"/>
        </pc:sldMkLst>
      </pc:sldChg>
      <pc:sldChg chg="del">
        <pc:chgData name="Waldrupe, Abigail" userId="b24a46b8-276c-4312-80ad-858e9caf490e" providerId="ADAL" clId="{F6291854-F49C-4641-983C-A49427E9FE3F}" dt="2021-08-02T03:59:45.067" v="1242" actId="47"/>
        <pc:sldMkLst>
          <pc:docMk/>
          <pc:sldMk cId="0" sldId="297"/>
        </pc:sldMkLst>
      </pc:sldChg>
      <pc:sldChg chg="del">
        <pc:chgData name="Waldrupe, Abigail" userId="b24a46b8-276c-4312-80ad-858e9caf490e" providerId="ADAL" clId="{F6291854-F49C-4641-983C-A49427E9FE3F}" dt="2021-08-02T03:59:45.067" v="1242" actId="47"/>
        <pc:sldMkLst>
          <pc:docMk/>
          <pc:sldMk cId="0" sldId="298"/>
        </pc:sldMkLst>
      </pc:sldChg>
      <pc:sldChg chg="del">
        <pc:chgData name="Waldrupe, Abigail" userId="b24a46b8-276c-4312-80ad-858e9caf490e" providerId="ADAL" clId="{F6291854-F49C-4641-983C-A49427E9FE3F}" dt="2021-08-02T03:59:45.067" v="1242" actId="47"/>
        <pc:sldMkLst>
          <pc:docMk/>
          <pc:sldMk cId="0" sldId="299"/>
        </pc:sldMkLst>
      </pc:sldChg>
      <pc:sldChg chg="del">
        <pc:chgData name="Waldrupe, Abigail" userId="b24a46b8-276c-4312-80ad-858e9caf490e" providerId="ADAL" clId="{F6291854-F49C-4641-983C-A49427E9FE3F}" dt="2021-08-02T03:59:45.067" v="1242" actId="47"/>
        <pc:sldMkLst>
          <pc:docMk/>
          <pc:sldMk cId="0" sldId="300"/>
        </pc:sldMkLst>
      </pc:sldChg>
      <pc:sldChg chg="del">
        <pc:chgData name="Waldrupe, Abigail" userId="b24a46b8-276c-4312-80ad-858e9caf490e" providerId="ADAL" clId="{F6291854-F49C-4641-983C-A49427E9FE3F}" dt="2021-08-02T03:59:45.067" v="1242" actId="47"/>
        <pc:sldMkLst>
          <pc:docMk/>
          <pc:sldMk cId="0" sldId="301"/>
        </pc:sldMkLst>
      </pc:sldChg>
      <pc:sldChg chg="del">
        <pc:chgData name="Waldrupe, Abigail" userId="b24a46b8-276c-4312-80ad-858e9caf490e" providerId="ADAL" clId="{F6291854-F49C-4641-983C-A49427E9FE3F}" dt="2021-08-02T03:59:45.067" v="1242" actId="47"/>
        <pc:sldMkLst>
          <pc:docMk/>
          <pc:sldMk cId="0" sldId="302"/>
        </pc:sldMkLst>
      </pc:sldChg>
      <pc:sldChg chg="del">
        <pc:chgData name="Waldrupe, Abigail" userId="b24a46b8-276c-4312-80ad-858e9caf490e" providerId="ADAL" clId="{F6291854-F49C-4641-983C-A49427E9FE3F}" dt="2021-08-02T03:59:45.067" v="1242" actId="47"/>
        <pc:sldMkLst>
          <pc:docMk/>
          <pc:sldMk cId="0" sldId="303"/>
        </pc:sldMkLst>
      </pc:sldChg>
      <pc:sldChg chg="del">
        <pc:chgData name="Waldrupe, Abigail" userId="b24a46b8-276c-4312-80ad-858e9caf490e" providerId="ADAL" clId="{F6291854-F49C-4641-983C-A49427E9FE3F}" dt="2021-08-02T03:59:45.067" v="1242" actId="47"/>
        <pc:sldMkLst>
          <pc:docMk/>
          <pc:sldMk cId="0" sldId="304"/>
        </pc:sldMkLst>
      </pc:sldChg>
      <pc:sldChg chg="modSp mod">
        <pc:chgData name="Waldrupe, Abigail" userId="b24a46b8-276c-4312-80ad-858e9caf490e" providerId="ADAL" clId="{F6291854-F49C-4641-983C-A49427E9FE3F}" dt="2021-08-02T04:00:42.975" v="1380" actId="20577"/>
        <pc:sldMkLst>
          <pc:docMk/>
          <pc:sldMk cId="0" sldId="305"/>
        </pc:sldMkLst>
        <pc:spChg chg="mod">
          <ac:chgData name="Waldrupe, Abigail" userId="b24a46b8-276c-4312-80ad-858e9caf490e" providerId="ADAL" clId="{F6291854-F49C-4641-983C-A49427E9FE3F}" dt="2021-08-02T04:00:42.975" v="1380" actId="20577"/>
          <ac:spMkLst>
            <pc:docMk/>
            <pc:sldMk cId="0" sldId="305"/>
            <ac:spMk id="523" creationId="{00000000-0000-0000-0000-000000000000}"/>
          </ac:spMkLst>
        </pc:spChg>
      </pc:sldChg>
      <pc:sldChg chg="del">
        <pc:chgData name="Waldrupe, Abigail" userId="b24a46b8-276c-4312-80ad-858e9caf490e" providerId="ADAL" clId="{F6291854-F49C-4641-983C-A49427E9FE3F}" dt="2021-08-02T04:00:59.694" v="1381" actId="18676"/>
        <pc:sldMkLst>
          <pc:docMk/>
          <pc:sldMk cId="0" sldId="306"/>
        </pc:sldMkLst>
      </pc:sldChg>
      <pc:sldChg chg="del">
        <pc:chgData name="Waldrupe, Abigail" userId="b24a46b8-276c-4312-80ad-858e9caf490e" providerId="ADAL" clId="{F6291854-F49C-4641-983C-A49427E9FE3F}" dt="2021-08-02T04:00:59.694" v="1381" actId="18676"/>
        <pc:sldMkLst>
          <pc:docMk/>
          <pc:sldMk cId="0" sldId="307"/>
        </pc:sldMkLst>
      </pc:sldChg>
      <pc:sldChg chg="del">
        <pc:chgData name="Waldrupe, Abigail" userId="b24a46b8-276c-4312-80ad-858e9caf490e" providerId="ADAL" clId="{F6291854-F49C-4641-983C-A49427E9FE3F}" dt="2021-08-02T04:00:59.694" v="1381" actId="18676"/>
        <pc:sldMkLst>
          <pc:docMk/>
          <pc:sldMk cId="0" sldId="308"/>
        </pc:sldMkLst>
      </pc:sldChg>
      <pc:sldChg chg="del">
        <pc:chgData name="Waldrupe, Abigail" userId="b24a46b8-276c-4312-80ad-858e9caf490e" providerId="ADAL" clId="{F6291854-F49C-4641-983C-A49427E9FE3F}" dt="2021-08-02T04:00:59.694" v="1381" actId="18676"/>
        <pc:sldMkLst>
          <pc:docMk/>
          <pc:sldMk cId="0" sldId="309"/>
        </pc:sldMkLst>
      </pc:sldChg>
      <pc:sldChg chg="del">
        <pc:chgData name="Waldrupe, Abigail" userId="b24a46b8-276c-4312-80ad-858e9caf490e" providerId="ADAL" clId="{F6291854-F49C-4641-983C-A49427E9FE3F}" dt="2021-08-02T04:00:59.694" v="1381" actId="18676"/>
        <pc:sldMkLst>
          <pc:docMk/>
          <pc:sldMk cId="0" sldId="310"/>
        </pc:sldMkLst>
      </pc:sldChg>
      <pc:sldChg chg="del">
        <pc:chgData name="Waldrupe, Abigail" userId="b24a46b8-276c-4312-80ad-858e9caf490e" providerId="ADAL" clId="{F6291854-F49C-4641-983C-A49427E9FE3F}" dt="2021-08-02T04:00:59.694" v="1381" actId="18676"/>
        <pc:sldMkLst>
          <pc:docMk/>
          <pc:sldMk cId="0" sldId="311"/>
        </pc:sldMkLst>
      </pc:sldChg>
      <pc:sldChg chg="del">
        <pc:chgData name="Waldrupe, Abigail" userId="b24a46b8-276c-4312-80ad-858e9caf490e" providerId="ADAL" clId="{F6291854-F49C-4641-983C-A49427E9FE3F}" dt="2021-08-02T04:01:03.388" v="1382" actId="18676"/>
        <pc:sldMkLst>
          <pc:docMk/>
          <pc:sldMk cId="0" sldId="312"/>
        </pc:sldMkLst>
      </pc:sldChg>
      <pc:sldChg chg="del">
        <pc:chgData name="Waldrupe, Abigail" userId="b24a46b8-276c-4312-80ad-858e9caf490e" providerId="ADAL" clId="{F6291854-F49C-4641-983C-A49427E9FE3F}" dt="2021-08-02T04:01:03.388" v="1382" actId="18676"/>
        <pc:sldMkLst>
          <pc:docMk/>
          <pc:sldMk cId="0" sldId="313"/>
        </pc:sldMkLst>
      </pc:sldChg>
      <pc:sldChg chg="del">
        <pc:chgData name="Waldrupe, Abigail" userId="b24a46b8-276c-4312-80ad-858e9caf490e" providerId="ADAL" clId="{F6291854-F49C-4641-983C-A49427E9FE3F}" dt="2021-08-02T04:01:03.388" v="1382" actId="18676"/>
        <pc:sldMkLst>
          <pc:docMk/>
          <pc:sldMk cId="0" sldId="314"/>
        </pc:sldMkLst>
      </pc:sldChg>
      <pc:sldChg chg="del">
        <pc:chgData name="Waldrupe, Abigail" userId="b24a46b8-276c-4312-80ad-858e9caf490e" providerId="ADAL" clId="{F6291854-F49C-4641-983C-A49427E9FE3F}" dt="2021-08-02T04:01:03.388" v="1382" actId="18676"/>
        <pc:sldMkLst>
          <pc:docMk/>
          <pc:sldMk cId="0" sldId="315"/>
        </pc:sldMkLst>
      </pc:sldChg>
      <pc:sldChg chg="del">
        <pc:chgData name="Waldrupe, Abigail" userId="b24a46b8-276c-4312-80ad-858e9caf490e" providerId="ADAL" clId="{F6291854-F49C-4641-983C-A49427E9FE3F}" dt="2021-08-02T04:01:03.388" v="1382" actId="18676"/>
        <pc:sldMkLst>
          <pc:docMk/>
          <pc:sldMk cId="0" sldId="316"/>
        </pc:sldMkLst>
      </pc:sldChg>
      <pc:sldChg chg="del">
        <pc:chgData name="Waldrupe, Abigail" userId="b24a46b8-276c-4312-80ad-858e9caf490e" providerId="ADAL" clId="{F6291854-F49C-4641-983C-A49427E9FE3F}" dt="2021-08-02T04:01:03.388" v="1382" actId="18676"/>
        <pc:sldMkLst>
          <pc:docMk/>
          <pc:sldMk cId="0" sldId="317"/>
        </pc:sldMkLst>
      </pc:sldChg>
      <pc:sldChg chg="del">
        <pc:chgData name="Waldrupe, Abigail" userId="b24a46b8-276c-4312-80ad-858e9caf490e" providerId="ADAL" clId="{F6291854-F49C-4641-983C-A49427E9FE3F}" dt="2021-08-02T04:01:03.388" v="1382" actId="18676"/>
        <pc:sldMkLst>
          <pc:docMk/>
          <pc:sldMk cId="0" sldId="318"/>
        </pc:sldMkLst>
      </pc:sldChg>
      <pc:sldChg chg="del">
        <pc:chgData name="Waldrupe, Abigail" userId="b24a46b8-276c-4312-80ad-858e9caf490e" providerId="ADAL" clId="{F6291854-F49C-4641-983C-A49427E9FE3F}" dt="2021-08-02T04:01:03.388" v="1382" actId="18676"/>
        <pc:sldMkLst>
          <pc:docMk/>
          <pc:sldMk cId="0" sldId="319"/>
        </pc:sldMkLst>
      </pc:sldChg>
      <pc:sldChg chg="del">
        <pc:chgData name="Waldrupe, Abigail" userId="b24a46b8-276c-4312-80ad-858e9caf490e" providerId="ADAL" clId="{F6291854-F49C-4641-983C-A49427E9FE3F}" dt="2021-08-02T04:01:03.388" v="1382" actId="18676"/>
        <pc:sldMkLst>
          <pc:docMk/>
          <pc:sldMk cId="0" sldId="320"/>
        </pc:sldMkLst>
      </pc:sldChg>
      <pc:sldChg chg="del">
        <pc:chgData name="Waldrupe, Abigail" userId="b24a46b8-276c-4312-80ad-858e9caf490e" providerId="ADAL" clId="{F6291854-F49C-4641-983C-A49427E9FE3F}" dt="2021-08-02T04:01:03.388" v="1382" actId="18676"/>
        <pc:sldMkLst>
          <pc:docMk/>
          <pc:sldMk cId="0" sldId="321"/>
        </pc:sldMkLst>
      </pc:sldChg>
      <pc:sldChg chg="del">
        <pc:chgData name="Waldrupe, Abigail" userId="b24a46b8-276c-4312-80ad-858e9caf490e" providerId="ADAL" clId="{F6291854-F49C-4641-983C-A49427E9FE3F}" dt="2021-08-02T04:01:03.388" v="1382" actId="18676"/>
        <pc:sldMkLst>
          <pc:docMk/>
          <pc:sldMk cId="0" sldId="322"/>
        </pc:sldMkLst>
      </pc:sldChg>
      <pc:sldChg chg="del">
        <pc:chgData name="Waldrupe, Abigail" userId="b24a46b8-276c-4312-80ad-858e9caf490e" providerId="ADAL" clId="{F6291854-F49C-4641-983C-A49427E9FE3F}" dt="2021-08-02T04:01:17.846" v="1384" actId="18676"/>
        <pc:sldMkLst>
          <pc:docMk/>
          <pc:sldMk cId="0" sldId="323"/>
        </pc:sldMkLst>
      </pc:sldChg>
      <pc:sldChg chg="del">
        <pc:chgData name="Waldrupe, Abigail" userId="b24a46b8-276c-4312-80ad-858e9caf490e" providerId="ADAL" clId="{F6291854-F49C-4641-983C-A49427E9FE3F}" dt="2021-08-02T04:01:17.846" v="1384" actId="18676"/>
        <pc:sldMkLst>
          <pc:docMk/>
          <pc:sldMk cId="0" sldId="324"/>
        </pc:sldMkLst>
      </pc:sldChg>
      <pc:sldChg chg="del">
        <pc:chgData name="Waldrupe, Abigail" userId="b24a46b8-276c-4312-80ad-858e9caf490e" providerId="ADAL" clId="{F6291854-F49C-4641-983C-A49427E9FE3F}" dt="2021-08-02T04:01:17.846" v="1384" actId="18676"/>
        <pc:sldMkLst>
          <pc:docMk/>
          <pc:sldMk cId="0" sldId="325"/>
        </pc:sldMkLst>
      </pc:sldChg>
      <pc:sldChg chg="del">
        <pc:chgData name="Waldrupe, Abigail" userId="b24a46b8-276c-4312-80ad-858e9caf490e" providerId="ADAL" clId="{F6291854-F49C-4641-983C-A49427E9FE3F}" dt="2021-08-02T04:01:17.846" v="1384" actId="18676"/>
        <pc:sldMkLst>
          <pc:docMk/>
          <pc:sldMk cId="0" sldId="326"/>
        </pc:sldMkLst>
      </pc:sldChg>
      <pc:sldChg chg="del">
        <pc:chgData name="Waldrupe, Abigail" userId="b24a46b8-276c-4312-80ad-858e9caf490e" providerId="ADAL" clId="{F6291854-F49C-4641-983C-A49427E9FE3F}" dt="2021-08-02T04:01:17.846" v="1384" actId="18676"/>
        <pc:sldMkLst>
          <pc:docMk/>
          <pc:sldMk cId="0" sldId="327"/>
        </pc:sldMkLst>
      </pc:sldChg>
      <pc:sldChg chg="del">
        <pc:chgData name="Waldrupe, Abigail" userId="b24a46b8-276c-4312-80ad-858e9caf490e" providerId="ADAL" clId="{F6291854-F49C-4641-983C-A49427E9FE3F}" dt="2021-08-02T04:01:17.846" v="1384" actId="18676"/>
        <pc:sldMkLst>
          <pc:docMk/>
          <pc:sldMk cId="0" sldId="328"/>
        </pc:sldMkLst>
      </pc:sldChg>
      <pc:sldChg chg="del">
        <pc:chgData name="Waldrupe, Abigail" userId="b24a46b8-276c-4312-80ad-858e9caf490e" providerId="ADAL" clId="{F6291854-F49C-4641-983C-A49427E9FE3F}" dt="2021-08-02T04:01:17.846" v="1384" actId="18676"/>
        <pc:sldMkLst>
          <pc:docMk/>
          <pc:sldMk cId="0" sldId="329"/>
        </pc:sldMkLst>
      </pc:sldChg>
      <pc:sldChg chg="del">
        <pc:chgData name="Waldrupe, Abigail" userId="b24a46b8-276c-4312-80ad-858e9caf490e" providerId="ADAL" clId="{F6291854-F49C-4641-983C-A49427E9FE3F}" dt="2021-08-02T04:01:17.846" v="1384" actId="18676"/>
        <pc:sldMkLst>
          <pc:docMk/>
          <pc:sldMk cId="0" sldId="330"/>
        </pc:sldMkLst>
      </pc:sldChg>
      <pc:sldChg chg="del">
        <pc:chgData name="Waldrupe, Abigail" userId="b24a46b8-276c-4312-80ad-858e9caf490e" providerId="ADAL" clId="{F6291854-F49C-4641-983C-A49427E9FE3F}" dt="2021-08-02T04:01:17.846" v="1384" actId="18676"/>
        <pc:sldMkLst>
          <pc:docMk/>
          <pc:sldMk cId="0" sldId="331"/>
        </pc:sldMkLst>
      </pc:sldChg>
      <pc:sldChg chg="del">
        <pc:chgData name="Waldrupe, Abigail" userId="b24a46b8-276c-4312-80ad-858e9caf490e" providerId="ADAL" clId="{F6291854-F49C-4641-983C-A49427E9FE3F}" dt="2021-08-02T04:01:17.846" v="1384" actId="18676"/>
        <pc:sldMkLst>
          <pc:docMk/>
          <pc:sldMk cId="0" sldId="332"/>
        </pc:sldMkLst>
      </pc:sldChg>
      <pc:sldChg chg="del">
        <pc:chgData name="Waldrupe, Abigail" userId="b24a46b8-276c-4312-80ad-858e9caf490e" providerId="ADAL" clId="{F6291854-F49C-4641-983C-A49427E9FE3F}" dt="2021-08-02T04:01:17.846" v="1384" actId="18676"/>
        <pc:sldMkLst>
          <pc:docMk/>
          <pc:sldMk cId="0" sldId="333"/>
        </pc:sldMkLst>
      </pc:sldChg>
      <pc:sldChg chg="del">
        <pc:chgData name="Waldrupe, Abigail" userId="b24a46b8-276c-4312-80ad-858e9caf490e" providerId="ADAL" clId="{F6291854-F49C-4641-983C-A49427E9FE3F}" dt="2021-08-02T04:01:17.846" v="1384" actId="18676"/>
        <pc:sldMkLst>
          <pc:docMk/>
          <pc:sldMk cId="0" sldId="334"/>
        </pc:sldMkLst>
      </pc:sldChg>
      <pc:sldChg chg="del">
        <pc:chgData name="Waldrupe, Abigail" userId="b24a46b8-276c-4312-80ad-858e9caf490e" providerId="ADAL" clId="{F6291854-F49C-4641-983C-A49427E9FE3F}" dt="2021-08-02T04:01:17.846" v="1384" actId="18676"/>
        <pc:sldMkLst>
          <pc:docMk/>
          <pc:sldMk cId="0" sldId="335"/>
        </pc:sldMkLst>
      </pc:sldChg>
      <pc:sldChg chg="del">
        <pc:chgData name="Waldrupe, Abigail" userId="b24a46b8-276c-4312-80ad-858e9caf490e" providerId="ADAL" clId="{F6291854-F49C-4641-983C-A49427E9FE3F}" dt="2021-08-02T04:01:17.846" v="1384" actId="18676"/>
        <pc:sldMkLst>
          <pc:docMk/>
          <pc:sldMk cId="0" sldId="336"/>
        </pc:sldMkLst>
      </pc:sldChg>
      <pc:sldChg chg="del">
        <pc:chgData name="Waldrupe, Abigail" userId="b24a46b8-276c-4312-80ad-858e9caf490e" providerId="ADAL" clId="{F6291854-F49C-4641-983C-A49427E9FE3F}" dt="2021-08-02T04:01:17.846" v="1384" actId="18676"/>
        <pc:sldMkLst>
          <pc:docMk/>
          <pc:sldMk cId="0" sldId="337"/>
        </pc:sldMkLst>
      </pc:sldChg>
      <pc:sldChg chg="del">
        <pc:chgData name="Waldrupe, Abigail" userId="b24a46b8-276c-4312-80ad-858e9caf490e" providerId="ADAL" clId="{F6291854-F49C-4641-983C-A49427E9FE3F}" dt="2021-08-02T04:01:17.846" v="1384" actId="18676"/>
        <pc:sldMkLst>
          <pc:docMk/>
          <pc:sldMk cId="0" sldId="338"/>
        </pc:sldMkLst>
      </pc:sldChg>
      <pc:sldChg chg="del">
        <pc:chgData name="Waldrupe, Abigail" userId="b24a46b8-276c-4312-80ad-858e9caf490e" providerId="ADAL" clId="{F6291854-F49C-4641-983C-A49427E9FE3F}" dt="2021-08-02T04:01:17.846" v="1384" actId="18676"/>
        <pc:sldMkLst>
          <pc:docMk/>
          <pc:sldMk cId="0" sldId="339"/>
        </pc:sldMkLst>
      </pc:sldChg>
      <pc:sldChg chg="del">
        <pc:chgData name="Waldrupe, Abigail" userId="b24a46b8-276c-4312-80ad-858e9caf490e" providerId="ADAL" clId="{F6291854-F49C-4641-983C-A49427E9FE3F}" dt="2021-08-02T04:01:17.846" v="1384" actId="18676"/>
        <pc:sldMkLst>
          <pc:docMk/>
          <pc:sldMk cId="0" sldId="340"/>
        </pc:sldMkLst>
      </pc:sldChg>
      <pc:sldChg chg="del">
        <pc:chgData name="Waldrupe, Abigail" userId="b24a46b8-276c-4312-80ad-858e9caf490e" providerId="ADAL" clId="{F6291854-F49C-4641-983C-A49427E9FE3F}" dt="2021-08-02T04:01:17.846" v="1384" actId="18676"/>
        <pc:sldMkLst>
          <pc:docMk/>
          <pc:sldMk cId="0" sldId="341"/>
        </pc:sldMkLst>
      </pc:sldChg>
      <pc:sldChg chg="del">
        <pc:chgData name="Waldrupe, Abigail" userId="b24a46b8-276c-4312-80ad-858e9caf490e" providerId="ADAL" clId="{F6291854-F49C-4641-983C-A49427E9FE3F}" dt="2021-08-02T04:01:17.846" v="1384" actId="18676"/>
        <pc:sldMkLst>
          <pc:docMk/>
          <pc:sldMk cId="0" sldId="342"/>
        </pc:sldMkLst>
      </pc:sldChg>
      <pc:sldChg chg="del">
        <pc:chgData name="Waldrupe, Abigail" userId="b24a46b8-276c-4312-80ad-858e9caf490e" providerId="ADAL" clId="{F6291854-F49C-4641-983C-A49427E9FE3F}" dt="2021-08-02T04:01:17.846" v="1384" actId="18676"/>
        <pc:sldMkLst>
          <pc:docMk/>
          <pc:sldMk cId="0" sldId="343"/>
        </pc:sldMkLst>
      </pc:sldChg>
      <pc:sldChg chg="del">
        <pc:chgData name="Waldrupe, Abigail" userId="b24a46b8-276c-4312-80ad-858e9caf490e" providerId="ADAL" clId="{F6291854-F49C-4641-983C-A49427E9FE3F}" dt="2021-08-02T04:01:17.846" v="1384" actId="18676"/>
        <pc:sldMkLst>
          <pc:docMk/>
          <pc:sldMk cId="0" sldId="344"/>
        </pc:sldMkLst>
      </pc:sldChg>
      <pc:sldChg chg="del">
        <pc:chgData name="Waldrupe, Abigail" userId="b24a46b8-276c-4312-80ad-858e9caf490e" providerId="ADAL" clId="{F6291854-F49C-4641-983C-A49427E9FE3F}" dt="2021-08-02T04:01:14.126" v="1383" actId="18676"/>
        <pc:sldMkLst>
          <pc:docMk/>
          <pc:sldMk cId="0" sldId="351"/>
        </pc:sldMkLst>
      </pc:sldChg>
      <pc:sldChg chg="del">
        <pc:chgData name="Waldrupe, Abigail" userId="b24a46b8-276c-4312-80ad-858e9caf490e" providerId="ADAL" clId="{F6291854-F49C-4641-983C-A49427E9FE3F}" dt="2021-08-02T04:01:14.126" v="1383" actId="18676"/>
        <pc:sldMkLst>
          <pc:docMk/>
          <pc:sldMk cId="0" sldId="352"/>
        </pc:sldMkLst>
      </pc:sldChg>
      <pc:sldChg chg="del">
        <pc:chgData name="Waldrupe, Abigail" userId="b24a46b8-276c-4312-80ad-858e9caf490e" providerId="ADAL" clId="{F6291854-F49C-4641-983C-A49427E9FE3F}" dt="2021-08-02T04:01:14.126" v="1383" actId="18676"/>
        <pc:sldMkLst>
          <pc:docMk/>
          <pc:sldMk cId="0" sldId="353"/>
        </pc:sldMkLst>
      </pc:sldChg>
      <pc:sldChg chg="del">
        <pc:chgData name="Waldrupe, Abigail" userId="b24a46b8-276c-4312-80ad-858e9caf490e" providerId="ADAL" clId="{F6291854-F49C-4641-983C-A49427E9FE3F}" dt="2021-08-02T04:01:14.126" v="1383" actId="18676"/>
        <pc:sldMkLst>
          <pc:docMk/>
          <pc:sldMk cId="0" sldId="354"/>
        </pc:sldMkLst>
      </pc:sldChg>
      <pc:sldChg chg="del">
        <pc:chgData name="Waldrupe, Abigail" userId="b24a46b8-276c-4312-80ad-858e9caf490e" providerId="ADAL" clId="{F6291854-F49C-4641-983C-A49427E9FE3F}" dt="2021-08-02T04:01:14.126" v="1383" actId="18676"/>
        <pc:sldMkLst>
          <pc:docMk/>
          <pc:sldMk cId="0" sldId="355"/>
        </pc:sldMkLst>
      </pc:sldChg>
      <pc:sldChg chg="del">
        <pc:chgData name="Waldrupe, Abigail" userId="b24a46b8-276c-4312-80ad-858e9caf490e" providerId="ADAL" clId="{F6291854-F49C-4641-983C-A49427E9FE3F}" dt="2021-08-02T04:01:14.126" v="1383" actId="18676"/>
        <pc:sldMkLst>
          <pc:docMk/>
          <pc:sldMk cId="0" sldId="356"/>
        </pc:sldMkLst>
      </pc:sldChg>
      <pc:sldChg chg="del">
        <pc:chgData name="Waldrupe, Abigail" userId="b24a46b8-276c-4312-80ad-858e9caf490e" providerId="ADAL" clId="{F6291854-F49C-4641-983C-A49427E9FE3F}" dt="2021-08-02T04:01:14.126" v="1383" actId="18676"/>
        <pc:sldMkLst>
          <pc:docMk/>
          <pc:sldMk cId="0" sldId="357"/>
        </pc:sldMkLst>
      </pc:sldChg>
      <pc:sldChg chg="del">
        <pc:chgData name="Waldrupe, Abigail" userId="b24a46b8-276c-4312-80ad-858e9caf490e" providerId="ADAL" clId="{F6291854-F49C-4641-983C-A49427E9FE3F}" dt="2021-08-02T04:01:14.126" v="1383" actId="18676"/>
        <pc:sldMkLst>
          <pc:docMk/>
          <pc:sldMk cId="0" sldId="358"/>
        </pc:sldMkLst>
      </pc:sldChg>
      <pc:sldChg chg="del">
        <pc:chgData name="Waldrupe, Abigail" userId="b24a46b8-276c-4312-80ad-858e9caf490e" providerId="ADAL" clId="{F6291854-F49C-4641-983C-A49427E9FE3F}" dt="2021-08-02T04:01:14.126" v="1383" actId="18676"/>
        <pc:sldMkLst>
          <pc:docMk/>
          <pc:sldMk cId="0" sldId="359"/>
        </pc:sldMkLst>
      </pc:sldChg>
      <pc:sldChg chg="del">
        <pc:chgData name="Waldrupe, Abigail" userId="b24a46b8-276c-4312-80ad-858e9caf490e" providerId="ADAL" clId="{F6291854-F49C-4641-983C-A49427E9FE3F}" dt="2021-08-02T04:01:14.126" v="1383" actId="18676"/>
        <pc:sldMkLst>
          <pc:docMk/>
          <pc:sldMk cId="0" sldId="360"/>
        </pc:sldMkLst>
      </pc:sldChg>
      <pc:sldChg chg="del">
        <pc:chgData name="Waldrupe, Abigail" userId="b24a46b8-276c-4312-80ad-858e9caf490e" providerId="ADAL" clId="{F6291854-F49C-4641-983C-A49427E9FE3F}" dt="2021-08-02T04:01:14.126" v="1383" actId="18676"/>
        <pc:sldMkLst>
          <pc:docMk/>
          <pc:sldMk cId="0" sldId="361"/>
        </pc:sldMkLst>
      </pc:sldChg>
      <pc:sldChg chg="del">
        <pc:chgData name="Waldrupe, Abigail" userId="b24a46b8-276c-4312-80ad-858e9caf490e" providerId="ADAL" clId="{F6291854-F49C-4641-983C-A49427E9FE3F}" dt="2021-08-02T04:01:14.126" v="1383" actId="18676"/>
        <pc:sldMkLst>
          <pc:docMk/>
          <pc:sldMk cId="0" sldId="362"/>
        </pc:sldMkLst>
      </pc:sldChg>
      <pc:sldChg chg="del">
        <pc:chgData name="Waldrupe, Abigail" userId="b24a46b8-276c-4312-80ad-858e9caf490e" providerId="ADAL" clId="{F6291854-F49C-4641-983C-A49427E9FE3F}" dt="2021-08-02T04:01:14.126" v="1383" actId="18676"/>
        <pc:sldMkLst>
          <pc:docMk/>
          <pc:sldMk cId="0" sldId="363"/>
        </pc:sldMkLst>
      </pc:sldChg>
      <pc:sldChg chg="del">
        <pc:chgData name="Waldrupe, Abigail" userId="b24a46b8-276c-4312-80ad-858e9caf490e" providerId="ADAL" clId="{F6291854-F49C-4641-983C-A49427E9FE3F}" dt="2021-08-02T04:01:14.126" v="1383" actId="18676"/>
        <pc:sldMkLst>
          <pc:docMk/>
          <pc:sldMk cId="0" sldId="364"/>
        </pc:sldMkLst>
      </pc:sldChg>
      <pc:sldChg chg="del">
        <pc:chgData name="Waldrupe, Abigail" userId="b24a46b8-276c-4312-80ad-858e9caf490e" providerId="ADAL" clId="{F6291854-F49C-4641-983C-A49427E9FE3F}" dt="2021-08-02T04:01:14.126" v="1383" actId="18676"/>
        <pc:sldMkLst>
          <pc:docMk/>
          <pc:sldMk cId="0" sldId="365"/>
        </pc:sldMkLst>
      </pc:sldChg>
      <pc:sldChg chg="del">
        <pc:chgData name="Waldrupe, Abigail" userId="b24a46b8-276c-4312-80ad-858e9caf490e" providerId="ADAL" clId="{F6291854-F49C-4641-983C-A49427E9FE3F}" dt="2021-08-02T04:01:14.126" v="1383" actId="18676"/>
        <pc:sldMkLst>
          <pc:docMk/>
          <pc:sldMk cId="0" sldId="366"/>
        </pc:sldMkLst>
      </pc:sldChg>
      <pc:sldChg chg="del">
        <pc:chgData name="Waldrupe, Abigail" userId="b24a46b8-276c-4312-80ad-858e9caf490e" providerId="ADAL" clId="{F6291854-F49C-4641-983C-A49427E9FE3F}" dt="2021-08-02T04:01:14.126" v="1383" actId="18676"/>
        <pc:sldMkLst>
          <pc:docMk/>
          <pc:sldMk cId="0" sldId="367"/>
        </pc:sldMkLst>
      </pc:sldChg>
      <pc:sldChg chg="del">
        <pc:chgData name="Waldrupe, Abigail" userId="b24a46b8-276c-4312-80ad-858e9caf490e" providerId="ADAL" clId="{F6291854-F49C-4641-983C-A49427E9FE3F}" dt="2021-08-02T04:01:14.126" v="1383" actId="18676"/>
        <pc:sldMkLst>
          <pc:docMk/>
          <pc:sldMk cId="0" sldId="368"/>
        </pc:sldMkLst>
      </pc:sldChg>
      <pc:sldChg chg="del">
        <pc:chgData name="Waldrupe, Abigail" userId="b24a46b8-276c-4312-80ad-858e9caf490e" providerId="ADAL" clId="{F6291854-F49C-4641-983C-A49427E9FE3F}" dt="2021-08-02T04:01:14.126" v="1383" actId="18676"/>
        <pc:sldMkLst>
          <pc:docMk/>
          <pc:sldMk cId="0" sldId="369"/>
        </pc:sldMkLst>
      </pc:sldChg>
      <pc:sldChg chg="del">
        <pc:chgData name="Waldrupe, Abigail" userId="b24a46b8-276c-4312-80ad-858e9caf490e" providerId="ADAL" clId="{F6291854-F49C-4641-983C-A49427E9FE3F}" dt="2021-08-02T04:01:14.126" v="1383" actId="18676"/>
        <pc:sldMkLst>
          <pc:docMk/>
          <pc:sldMk cId="0" sldId="370"/>
        </pc:sldMkLst>
      </pc:sldChg>
      <pc:sldChg chg="del">
        <pc:chgData name="Waldrupe, Abigail" userId="b24a46b8-276c-4312-80ad-858e9caf490e" providerId="ADAL" clId="{F6291854-F49C-4641-983C-A49427E9FE3F}" dt="2021-08-02T04:01:14.126" v="1383" actId="18676"/>
        <pc:sldMkLst>
          <pc:docMk/>
          <pc:sldMk cId="0" sldId="371"/>
        </pc:sldMkLst>
      </pc:sldChg>
      <pc:sldChg chg="del">
        <pc:chgData name="Waldrupe, Abigail" userId="b24a46b8-276c-4312-80ad-858e9caf490e" providerId="ADAL" clId="{F6291854-F49C-4641-983C-A49427E9FE3F}" dt="2021-08-02T04:01:14.126" v="1383" actId="18676"/>
        <pc:sldMkLst>
          <pc:docMk/>
          <pc:sldMk cId="0" sldId="372"/>
        </pc:sldMkLst>
      </pc:sldChg>
      <pc:sldChg chg="del">
        <pc:chgData name="Waldrupe, Abigail" userId="b24a46b8-276c-4312-80ad-858e9caf490e" providerId="ADAL" clId="{F6291854-F49C-4641-983C-A49427E9FE3F}" dt="2021-08-02T04:01:14.126" v="1383" actId="18676"/>
        <pc:sldMkLst>
          <pc:docMk/>
          <pc:sldMk cId="0" sldId="373"/>
        </pc:sldMkLst>
      </pc:sldChg>
      <pc:sldChg chg="del">
        <pc:chgData name="Waldrupe, Abigail" userId="b24a46b8-276c-4312-80ad-858e9caf490e" providerId="ADAL" clId="{F6291854-F49C-4641-983C-A49427E9FE3F}" dt="2021-08-02T04:01:14.126" v="1383" actId="18676"/>
        <pc:sldMkLst>
          <pc:docMk/>
          <pc:sldMk cId="0" sldId="374"/>
        </pc:sldMkLst>
      </pc:sldChg>
      <pc:sldChg chg="modSp mod modNotesTx">
        <pc:chgData name="Waldrupe, Abigail" userId="b24a46b8-276c-4312-80ad-858e9caf490e" providerId="ADAL" clId="{F6291854-F49C-4641-983C-A49427E9FE3F}" dt="2021-08-02T04:02:23.314" v="1390"/>
        <pc:sldMkLst>
          <pc:docMk/>
          <pc:sldMk cId="0" sldId="375"/>
        </pc:sldMkLst>
        <pc:spChg chg="mod">
          <ac:chgData name="Waldrupe, Abigail" userId="b24a46b8-276c-4312-80ad-858e9caf490e" providerId="ADAL" clId="{F6291854-F49C-4641-983C-A49427E9FE3F}" dt="2021-08-02T04:02:15.270" v="1389" actId="20577"/>
          <ac:spMkLst>
            <pc:docMk/>
            <pc:sldMk cId="0" sldId="375"/>
            <ac:spMk id="3594" creationId="{00000000-0000-0000-0000-000000000000}"/>
          </ac:spMkLst>
        </pc:spChg>
      </pc:sldChg>
      <pc:sldChg chg="del">
        <pc:chgData name="Waldrupe, Abigail" userId="b24a46b8-276c-4312-80ad-858e9caf490e" providerId="ADAL" clId="{F6291854-F49C-4641-983C-A49427E9FE3F}" dt="2021-08-02T04:01:14.126" v="1383" actId="18676"/>
        <pc:sldMkLst>
          <pc:docMk/>
          <pc:sldMk cId="3544954327" sldId="376"/>
        </pc:sldMkLst>
      </pc:sldChg>
      <pc:sldChg chg="del">
        <pc:chgData name="Waldrupe, Abigail" userId="b24a46b8-276c-4312-80ad-858e9caf490e" providerId="ADAL" clId="{F6291854-F49C-4641-983C-A49427E9FE3F}" dt="2021-08-02T04:01:14.126" v="1383" actId="18676"/>
        <pc:sldMkLst>
          <pc:docMk/>
          <pc:sldMk cId="4160164385" sldId="377"/>
        </pc:sldMkLst>
      </pc:sldChg>
      <pc:sldChg chg="del">
        <pc:chgData name="Waldrupe, Abigail" userId="b24a46b8-276c-4312-80ad-858e9caf490e" providerId="ADAL" clId="{F6291854-F49C-4641-983C-A49427E9FE3F}" dt="2021-08-02T03:59:45.067" v="1242" actId="47"/>
        <pc:sldMkLst>
          <pc:docMk/>
          <pc:sldMk cId="4027699096" sldId="378"/>
        </pc:sldMkLst>
      </pc:sldChg>
      <pc:sldChg chg="del">
        <pc:chgData name="Waldrupe, Abigail" userId="b24a46b8-276c-4312-80ad-858e9caf490e" providerId="ADAL" clId="{F6291854-F49C-4641-983C-A49427E9FE3F}" dt="2021-08-02T03:59:45.067" v="1242" actId="47"/>
        <pc:sldMkLst>
          <pc:docMk/>
          <pc:sldMk cId="1659138503" sldId="385"/>
        </pc:sldMkLst>
      </pc:sldChg>
      <pc:sldChg chg="del">
        <pc:chgData name="Waldrupe, Abigail" userId="b24a46b8-276c-4312-80ad-858e9caf490e" providerId="ADAL" clId="{F6291854-F49C-4641-983C-A49427E9FE3F}" dt="2021-08-02T03:59:45.067" v="1242" actId="47"/>
        <pc:sldMkLst>
          <pc:docMk/>
          <pc:sldMk cId="3269688701" sldId="402"/>
        </pc:sldMkLst>
      </pc:sldChg>
      <pc:sldChg chg="del">
        <pc:chgData name="Waldrupe, Abigail" userId="b24a46b8-276c-4312-80ad-858e9caf490e" providerId="ADAL" clId="{F6291854-F49C-4641-983C-A49427E9FE3F}" dt="2021-08-02T03:59:45.067" v="1242" actId="47"/>
        <pc:sldMkLst>
          <pc:docMk/>
          <pc:sldMk cId="1737754335" sldId="403"/>
        </pc:sldMkLst>
      </pc:sldChg>
      <pc:sldChg chg="del">
        <pc:chgData name="Waldrupe, Abigail" userId="b24a46b8-276c-4312-80ad-858e9caf490e" providerId="ADAL" clId="{F6291854-F49C-4641-983C-A49427E9FE3F}" dt="2021-08-02T03:59:45.067" v="1242" actId="47"/>
        <pc:sldMkLst>
          <pc:docMk/>
          <pc:sldMk cId="462761330" sldId="404"/>
        </pc:sldMkLst>
      </pc:sldChg>
      <pc:sldChg chg="del">
        <pc:chgData name="Waldrupe, Abigail" userId="b24a46b8-276c-4312-80ad-858e9caf490e" providerId="ADAL" clId="{F6291854-F49C-4641-983C-A49427E9FE3F}" dt="2021-08-02T03:59:45.067" v="1242" actId="47"/>
        <pc:sldMkLst>
          <pc:docMk/>
          <pc:sldMk cId="1358189878" sldId="405"/>
        </pc:sldMkLst>
      </pc:sldChg>
      <pc:sldChg chg="del">
        <pc:chgData name="Waldrupe, Abigail" userId="b24a46b8-276c-4312-80ad-858e9caf490e" providerId="ADAL" clId="{F6291854-F49C-4641-983C-A49427E9FE3F}" dt="2021-08-02T03:59:45.067" v="1242" actId="47"/>
        <pc:sldMkLst>
          <pc:docMk/>
          <pc:sldMk cId="2986898072" sldId="406"/>
        </pc:sldMkLst>
      </pc:sldChg>
      <pc:sldChg chg="del">
        <pc:chgData name="Waldrupe, Abigail" userId="b24a46b8-276c-4312-80ad-858e9caf490e" providerId="ADAL" clId="{F6291854-F49C-4641-983C-A49427E9FE3F}" dt="2021-08-02T03:59:45.067" v="1242" actId="47"/>
        <pc:sldMkLst>
          <pc:docMk/>
          <pc:sldMk cId="35675240" sldId="407"/>
        </pc:sldMkLst>
      </pc:sldChg>
      <pc:sldChg chg="del">
        <pc:chgData name="Waldrupe, Abigail" userId="b24a46b8-276c-4312-80ad-858e9caf490e" providerId="ADAL" clId="{F6291854-F49C-4641-983C-A49427E9FE3F}" dt="2021-08-02T03:59:45.067" v="1242" actId="47"/>
        <pc:sldMkLst>
          <pc:docMk/>
          <pc:sldMk cId="4076562054" sldId="408"/>
        </pc:sldMkLst>
      </pc:sldChg>
      <pc:sldChg chg="del">
        <pc:chgData name="Waldrupe, Abigail" userId="b24a46b8-276c-4312-80ad-858e9caf490e" providerId="ADAL" clId="{F6291854-F49C-4641-983C-A49427E9FE3F}" dt="2021-08-02T03:59:45.067" v="1242" actId="47"/>
        <pc:sldMkLst>
          <pc:docMk/>
          <pc:sldMk cId="73991049" sldId="409"/>
        </pc:sldMkLst>
      </pc:sldChg>
      <pc:sldChg chg="del">
        <pc:chgData name="Waldrupe, Abigail" userId="b24a46b8-276c-4312-80ad-858e9caf490e" providerId="ADAL" clId="{F6291854-F49C-4641-983C-A49427E9FE3F}" dt="2021-08-02T03:59:45.067" v="1242" actId="47"/>
        <pc:sldMkLst>
          <pc:docMk/>
          <pc:sldMk cId="3858215796" sldId="410"/>
        </pc:sldMkLst>
      </pc:sldChg>
      <pc:sldChg chg="delSp add mod ord">
        <pc:chgData name="Waldrupe, Abigail" userId="b24a46b8-276c-4312-80ad-858e9caf490e" providerId="ADAL" clId="{F6291854-F49C-4641-983C-A49427E9FE3F}" dt="2021-08-02T03:42:59.533" v="380"/>
        <pc:sldMkLst>
          <pc:docMk/>
          <pc:sldMk cId="4236430866" sldId="411"/>
        </pc:sldMkLst>
        <pc:spChg chg="del">
          <ac:chgData name="Waldrupe, Abigail" userId="b24a46b8-276c-4312-80ad-858e9caf490e" providerId="ADAL" clId="{F6291854-F49C-4641-983C-A49427E9FE3F}" dt="2021-08-02T03:42:54.070" v="378" actId="478"/>
          <ac:spMkLst>
            <pc:docMk/>
            <pc:sldMk cId="4236430866" sldId="411"/>
            <ac:spMk id="94" creationId="{00000000-0000-0000-0000-000000000000}"/>
          </ac:spMkLst>
        </pc:spChg>
      </pc:sldChg>
      <pc:sldChg chg="addSp modSp add mod modNotesTx">
        <pc:chgData name="Waldrupe, Abigail" userId="b24a46b8-276c-4312-80ad-858e9caf490e" providerId="ADAL" clId="{F6291854-F49C-4641-983C-A49427E9FE3F}" dt="2021-08-02T10:58:24.177" v="1396" actId="962"/>
        <pc:sldMkLst>
          <pc:docMk/>
          <pc:sldMk cId="959116896" sldId="412"/>
        </pc:sldMkLst>
        <pc:spChg chg="mod">
          <ac:chgData name="Waldrupe, Abigail" userId="b24a46b8-276c-4312-80ad-858e9caf490e" providerId="ADAL" clId="{F6291854-F49C-4641-983C-A49427E9FE3F}" dt="2021-08-02T10:57:00.338" v="1393" actId="1076"/>
          <ac:spMkLst>
            <pc:docMk/>
            <pc:sldMk cId="959116896" sldId="412"/>
            <ac:spMk id="93" creationId="{00000000-0000-0000-0000-000000000000}"/>
          </ac:spMkLst>
        </pc:spChg>
        <pc:picChg chg="add mod">
          <ac:chgData name="Waldrupe, Abigail" userId="b24a46b8-276c-4312-80ad-858e9caf490e" providerId="ADAL" clId="{F6291854-F49C-4641-983C-A49427E9FE3F}" dt="2021-08-02T10:58:24.177" v="1396" actId="962"/>
          <ac:picMkLst>
            <pc:docMk/>
            <pc:sldMk cId="959116896" sldId="412"/>
            <ac:picMk id="3" creationId="{BCC33FA9-AE2A-41CC-9933-0CC40ECB047C}"/>
          </ac:picMkLst>
        </pc:picChg>
      </pc:sldChg>
      <pc:sldChg chg="modSp add mod addCm modCm modNotesTx">
        <pc:chgData name="Waldrupe, Abigail" userId="b24a46b8-276c-4312-80ad-858e9caf490e" providerId="ADAL" clId="{F6291854-F49C-4641-983C-A49427E9FE3F}" dt="2021-08-02T03:48:49.789" v="811" actId="1076"/>
        <pc:sldMkLst>
          <pc:docMk/>
          <pc:sldMk cId="4206555806" sldId="413"/>
        </pc:sldMkLst>
        <pc:spChg chg="mod">
          <ac:chgData name="Waldrupe, Abigail" userId="b24a46b8-276c-4312-80ad-858e9caf490e" providerId="ADAL" clId="{F6291854-F49C-4641-983C-A49427E9FE3F}" dt="2021-08-02T03:47:19.047" v="805" actId="1076"/>
          <ac:spMkLst>
            <pc:docMk/>
            <pc:sldMk cId="4206555806" sldId="413"/>
            <ac:spMk id="93" creationId="{00000000-0000-0000-0000-000000000000}"/>
          </ac:spMkLst>
        </pc:spChg>
        <pc:spChg chg="mod">
          <ac:chgData name="Waldrupe, Abigail" userId="b24a46b8-276c-4312-80ad-858e9caf490e" providerId="ADAL" clId="{F6291854-F49C-4641-983C-A49427E9FE3F}" dt="2021-08-02T03:48:49.789" v="811" actId="1076"/>
          <ac:spMkLst>
            <pc:docMk/>
            <pc:sldMk cId="4206555806" sldId="413"/>
            <ac:spMk id="94" creationId="{00000000-0000-0000-0000-000000000000}"/>
          </ac:spMkLst>
        </pc:spChg>
      </pc:sldChg>
      <pc:sldChg chg="delSp modSp add mod modNotesTx">
        <pc:chgData name="Waldrupe, Abigail" userId="b24a46b8-276c-4312-80ad-858e9caf490e" providerId="ADAL" clId="{F6291854-F49C-4641-983C-A49427E9FE3F}" dt="2021-08-02T03:53:36.650" v="952" actId="20577"/>
        <pc:sldMkLst>
          <pc:docMk/>
          <pc:sldMk cId="2461452464" sldId="414"/>
        </pc:sldMkLst>
        <pc:spChg chg="mod">
          <ac:chgData name="Waldrupe, Abigail" userId="b24a46b8-276c-4312-80ad-858e9caf490e" providerId="ADAL" clId="{F6291854-F49C-4641-983C-A49427E9FE3F}" dt="2021-08-02T03:53:36.650" v="952" actId="20577"/>
          <ac:spMkLst>
            <pc:docMk/>
            <pc:sldMk cId="2461452464" sldId="414"/>
            <ac:spMk id="93" creationId="{00000000-0000-0000-0000-000000000000}"/>
          </ac:spMkLst>
        </pc:spChg>
        <pc:spChg chg="del">
          <ac:chgData name="Waldrupe, Abigail" userId="b24a46b8-276c-4312-80ad-858e9caf490e" providerId="ADAL" clId="{F6291854-F49C-4641-983C-A49427E9FE3F}" dt="2021-08-02T03:50:23.818" v="867" actId="478"/>
          <ac:spMkLst>
            <pc:docMk/>
            <pc:sldMk cId="2461452464" sldId="414"/>
            <ac:spMk id="94" creationId="{00000000-0000-0000-0000-000000000000}"/>
          </ac:spMkLst>
        </pc:spChg>
      </pc:sldChg>
      <pc:sldChg chg="addSp delSp modSp add mod modNotesTx">
        <pc:chgData name="Waldrupe, Abigail" userId="b24a46b8-276c-4312-80ad-858e9caf490e" providerId="ADAL" clId="{F6291854-F49C-4641-983C-A49427E9FE3F}" dt="2021-08-02T03:54:14.064" v="968" actId="1036"/>
        <pc:sldMkLst>
          <pc:docMk/>
          <pc:sldMk cId="1934778160" sldId="415"/>
        </pc:sldMkLst>
        <pc:spChg chg="add del mod">
          <ac:chgData name="Waldrupe, Abigail" userId="b24a46b8-276c-4312-80ad-858e9caf490e" providerId="ADAL" clId="{F6291854-F49C-4641-983C-A49427E9FE3F}" dt="2021-08-02T03:52:30.824" v="946" actId="478"/>
          <ac:spMkLst>
            <pc:docMk/>
            <pc:sldMk cId="1934778160" sldId="415"/>
            <ac:spMk id="3" creationId="{9B7B2DDA-D55B-4555-A3F4-521C35F069CE}"/>
          </ac:spMkLst>
        </pc:spChg>
        <pc:spChg chg="mod">
          <ac:chgData name="Waldrupe, Abigail" userId="b24a46b8-276c-4312-80ad-858e9caf490e" providerId="ADAL" clId="{F6291854-F49C-4641-983C-A49427E9FE3F}" dt="2021-08-02T03:54:14.064" v="968" actId="1036"/>
          <ac:spMkLst>
            <pc:docMk/>
            <pc:sldMk cId="1934778160" sldId="415"/>
            <ac:spMk id="93" creationId="{00000000-0000-0000-0000-000000000000}"/>
          </ac:spMkLst>
        </pc:spChg>
      </pc:sldChg>
      <pc:sldChg chg="modSp add mod modNotesTx">
        <pc:chgData name="Waldrupe, Abigail" userId="b24a46b8-276c-4312-80ad-858e9caf490e" providerId="ADAL" clId="{F6291854-F49C-4641-983C-A49427E9FE3F}" dt="2021-08-02T03:54:28.877" v="969"/>
        <pc:sldMkLst>
          <pc:docMk/>
          <pc:sldMk cId="3438462667" sldId="416"/>
        </pc:sldMkLst>
        <pc:spChg chg="mod">
          <ac:chgData name="Waldrupe, Abigail" userId="b24a46b8-276c-4312-80ad-858e9caf490e" providerId="ADAL" clId="{F6291854-F49C-4641-983C-A49427E9FE3F}" dt="2021-08-02T03:53:32.770" v="951" actId="20577"/>
          <ac:spMkLst>
            <pc:docMk/>
            <pc:sldMk cId="3438462667" sldId="416"/>
            <ac:spMk id="93" creationId="{00000000-0000-0000-0000-000000000000}"/>
          </ac:spMkLst>
        </pc:spChg>
      </pc:sldChg>
      <pc:sldChg chg="addSp modSp add mod modNotesTx">
        <pc:chgData name="Waldrupe, Abigail" userId="b24a46b8-276c-4312-80ad-858e9caf490e" providerId="ADAL" clId="{F6291854-F49C-4641-983C-A49427E9FE3F}" dt="2021-08-02T12:02:57.478" v="1977" actId="1076"/>
        <pc:sldMkLst>
          <pc:docMk/>
          <pc:sldMk cId="2675888586" sldId="417"/>
        </pc:sldMkLst>
        <pc:spChg chg="add mod">
          <ac:chgData name="Waldrupe, Abigail" userId="b24a46b8-276c-4312-80ad-858e9caf490e" providerId="ADAL" clId="{F6291854-F49C-4641-983C-A49427E9FE3F}" dt="2021-08-02T12:02:47.913" v="1974" actId="14100"/>
          <ac:spMkLst>
            <pc:docMk/>
            <pc:sldMk cId="2675888586" sldId="417"/>
            <ac:spMk id="4" creationId="{1D4E3B97-C6A3-4DAF-B2D4-56DB85D9D9D6}"/>
          </ac:spMkLst>
        </pc:spChg>
        <pc:spChg chg="mod">
          <ac:chgData name="Waldrupe, Abigail" userId="b24a46b8-276c-4312-80ad-858e9caf490e" providerId="ADAL" clId="{F6291854-F49C-4641-983C-A49427E9FE3F}" dt="2021-08-02T03:56:07.444" v="1068" actId="20577"/>
          <ac:spMkLst>
            <pc:docMk/>
            <pc:sldMk cId="2675888586" sldId="417"/>
            <ac:spMk id="121" creationId="{00000000-0000-0000-0000-000000000000}"/>
          </ac:spMkLst>
        </pc:spChg>
        <pc:picChg chg="mod modCrop">
          <ac:chgData name="Waldrupe, Abigail" userId="b24a46b8-276c-4312-80ad-858e9caf490e" providerId="ADAL" clId="{F6291854-F49C-4641-983C-A49427E9FE3F}" dt="2021-08-02T12:02:42.834" v="1972" actId="1076"/>
          <ac:picMkLst>
            <pc:docMk/>
            <pc:sldMk cId="2675888586" sldId="417"/>
            <ac:picMk id="122" creationId="{00000000-0000-0000-0000-000000000000}"/>
          </ac:picMkLst>
        </pc:picChg>
        <pc:cxnChg chg="add mod">
          <ac:chgData name="Waldrupe, Abigail" userId="b24a46b8-276c-4312-80ad-858e9caf490e" providerId="ADAL" clId="{F6291854-F49C-4641-983C-A49427E9FE3F}" dt="2021-08-02T12:02:57.478" v="1977" actId="1076"/>
          <ac:cxnSpMkLst>
            <pc:docMk/>
            <pc:sldMk cId="2675888586" sldId="417"/>
            <ac:cxnSpMk id="5" creationId="{2D77CD43-76E5-4F55-AEAC-1ADEE99BC34C}"/>
          </ac:cxnSpMkLst>
        </pc:cxnChg>
      </pc:sldChg>
      <pc:sldChg chg="modSp add mod modNotesTx">
        <pc:chgData name="Waldrupe, Abigail" userId="b24a46b8-276c-4312-80ad-858e9caf490e" providerId="ADAL" clId="{F6291854-F49C-4641-983C-A49427E9FE3F}" dt="2021-08-02T12:04:21.344" v="1996" actId="14100"/>
        <pc:sldMkLst>
          <pc:docMk/>
          <pc:sldMk cId="1540779192" sldId="418"/>
        </pc:sldMkLst>
        <pc:spChg chg="mod">
          <ac:chgData name="Waldrupe, Abigail" userId="b24a46b8-276c-4312-80ad-858e9caf490e" providerId="ADAL" clId="{F6291854-F49C-4641-983C-A49427E9FE3F}" dt="2021-08-02T03:56:57.166" v="1133" actId="20577"/>
          <ac:spMkLst>
            <pc:docMk/>
            <pc:sldMk cId="1540779192" sldId="418"/>
            <ac:spMk id="12" creationId="{E6CEB26A-C565-46E9-9BC8-6A801C4E2B91}"/>
          </ac:spMkLst>
        </pc:spChg>
        <pc:spChg chg="mod">
          <ac:chgData name="Waldrupe, Abigail" userId="b24a46b8-276c-4312-80ad-858e9caf490e" providerId="ADAL" clId="{F6291854-F49C-4641-983C-A49427E9FE3F}" dt="2021-08-02T12:04:15.625" v="1994" actId="1076"/>
          <ac:spMkLst>
            <pc:docMk/>
            <pc:sldMk cId="1540779192" sldId="418"/>
            <ac:spMk id="131" creationId="{00000000-0000-0000-0000-000000000000}"/>
          </ac:spMkLst>
        </pc:spChg>
        <pc:picChg chg="mod">
          <ac:chgData name="Waldrupe, Abigail" userId="b24a46b8-276c-4312-80ad-858e9caf490e" providerId="ADAL" clId="{F6291854-F49C-4641-983C-A49427E9FE3F}" dt="2021-08-02T12:03:54.946" v="1988" actId="1076"/>
          <ac:picMkLst>
            <pc:docMk/>
            <pc:sldMk cId="1540779192" sldId="418"/>
            <ac:picMk id="6" creationId="{F1E981AC-29E3-441B-ABEC-6E730996470F}"/>
          </ac:picMkLst>
        </pc:picChg>
        <pc:picChg chg="mod modCrop">
          <ac:chgData name="Waldrupe, Abigail" userId="b24a46b8-276c-4312-80ad-858e9caf490e" providerId="ADAL" clId="{F6291854-F49C-4641-983C-A49427E9FE3F}" dt="2021-08-02T12:04:07.585" v="1992" actId="1076"/>
          <ac:picMkLst>
            <pc:docMk/>
            <pc:sldMk cId="1540779192" sldId="418"/>
            <ac:picMk id="130" creationId="{00000000-0000-0000-0000-000000000000}"/>
          </ac:picMkLst>
        </pc:picChg>
        <pc:cxnChg chg="mod">
          <ac:chgData name="Waldrupe, Abigail" userId="b24a46b8-276c-4312-80ad-858e9caf490e" providerId="ADAL" clId="{F6291854-F49C-4641-983C-A49427E9FE3F}" dt="2021-08-02T12:04:21.344" v="1996" actId="14100"/>
          <ac:cxnSpMkLst>
            <pc:docMk/>
            <pc:sldMk cId="1540779192" sldId="418"/>
            <ac:cxnSpMk id="132" creationId="{00000000-0000-0000-0000-000000000000}"/>
          </ac:cxnSpMkLst>
        </pc:cxnChg>
      </pc:sldChg>
      <pc:sldChg chg="addSp delSp modSp add mod modNotesTx">
        <pc:chgData name="Waldrupe, Abigail" userId="b24a46b8-276c-4312-80ad-858e9caf490e" providerId="ADAL" clId="{F6291854-F49C-4641-983C-A49427E9FE3F}" dt="2021-08-02T12:05:33.724" v="2040" actId="20577"/>
        <pc:sldMkLst>
          <pc:docMk/>
          <pc:sldMk cId="3909826750" sldId="419"/>
        </pc:sldMkLst>
        <pc:spChg chg="add del mod">
          <ac:chgData name="Waldrupe, Abigail" userId="b24a46b8-276c-4312-80ad-858e9caf490e" providerId="ADAL" clId="{F6291854-F49C-4641-983C-A49427E9FE3F}" dt="2021-08-02T12:05:22.021" v="2010"/>
          <ac:spMkLst>
            <pc:docMk/>
            <pc:sldMk cId="3909826750" sldId="419"/>
            <ac:spMk id="6" creationId="{14D566DB-0C03-4C75-8E51-3B41BCEDD3F0}"/>
          </ac:spMkLst>
        </pc:spChg>
        <pc:spChg chg="mod">
          <ac:chgData name="Waldrupe, Abigail" userId="b24a46b8-276c-4312-80ad-858e9caf490e" providerId="ADAL" clId="{F6291854-F49C-4641-983C-A49427E9FE3F}" dt="2021-08-02T12:05:33.724" v="2040" actId="20577"/>
          <ac:spMkLst>
            <pc:docMk/>
            <pc:sldMk cId="3909826750" sldId="419"/>
            <ac:spMk id="12" creationId="{E6CEB26A-C565-46E9-9BC8-6A801C4E2B91}"/>
          </ac:spMkLst>
        </pc:spChg>
        <pc:spChg chg="add del mod">
          <ac:chgData name="Waldrupe, Abigail" userId="b24a46b8-276c-4312-80ad-858e9caf490e" providerId="ADAL" clId="{F6291854-F49C-4641-983C-A49427E9FE3F}" dt="2021-08-02T12:05:21.282" v="2009" actId="1076"/>
          <ac:spMkLst>
            <pc:docMk/>
            <pc:sldMk cId="3909826750" sldId="419"/>
            <ac:spMk id="131" creationId="{00000000-0000-0000-0000-000000000000}"/>
          </ac:spMkLst>
        </pc:spChg>
        <pc:picChg chg="mod">
          <ac:chgData name="Waldrupe, Abigail" userId="b24a46b8-276c-4312-80ad-858e9caf490e" providerId="ADAL" clId="{F6291854-F49C-4641-983C-A49427E9FE3F}" dt="2021-08-02T12:04:39.989" v="1999" actId="14100"/>
          <ac:picMkLst>
            <pc:docMk/>
            <pc:sldMk cId="3909826750" sldId="419"/>
            <ac:picMk id="130" creationId="{00000000-0000-0000-0000-000000000000}"/>
          </ac:picMkLst>
        </pc:picChg>
        <pc:cxnChg chg="mod">
          <ac:chgData name="Waldrupe, Abigail" userId="b24a46b8-276c-4312-80ad-858e9caf490e" providerId="ADAL" clId="{F6291854-F49C-4641-983C-A49427E9FE3F}" dt="2021-08-02T12:04:57.606" v="2004" actId="1076"/>
          <ac:cxnSpMkLst>
            <pc:docMk/>
            <pc:sldMk cId="3909826750" sldId="419"/>
            <ac:cxnSpMk id="132" creationId="{00000000-0000-0000-0000-000000000000}"/>
          </ac:cxnSpMkLst>
        </pc:cxnChg>
      </pc:sldChg>
      <pc:sldChg chg="modSp add mod modNotesTx">
        <pc:chgData name="Waldrupe, Abigail" userId="b24a46b8-276c-4312-80ad-858e9caf490e" providerId="ADAL" clId="{F6291854-F49C-4641-983C-A49427E9FE3F}" dt="2021-08-02T12:07:28.210" v="2084" actId="1076"/>
        <pc:sldMkLst>
          <pc:docMk/>
          <pc:sldMk cId="3768055944" sldId="420"/>
        </pc:sldMkLst>
        <pc:spChg chg="mod ord">
          <ac:chgData name="Waldrupe, Abigail" userId="b24a46b8-276c-4312-80ad-858e9caf490e" providerId="ADAL" clId="{F6291854-F49C-4641-983C-A49427E9FE3F}" dt="2021-08-02T12:07:21.533" v="2081" actId="167"/>
          <ac:spMkLst>
            <pc:docMk/>
            <pc:sldMk cId="3768055944" sldId="420"/>
            <ac:spMk id="12" creationId="{E6CEB26A-C565-46E9-9BC8-6A801C4E2B91}"/>
          </ac:spMkLst>
        </pc:spChg>
        <pc:spChg chg="mod">
          <ac:chgData name="Waldrupe, Abigail" userId="b24a46b8-276c-4312-80ad-858e9caf490e" providerId="ADAL" clId="{F6291854-F49C-4641-983C-A49427E9FE3F}" dt="2021-08-02T12:07:28.210" v="2084" actId="1076"/>
          <ac:spMkLst>
            <pc:docMk/>
            <pc:sldMk cId="3768055944" sldId="420"/>
            <ac:spMk id="131" creationId="{00000000-0000-0000-0000-000000000000}"/>
          </ac:spMkLst>
        </pc:spChg>
        <pc:picChg chg="mod modCrop">
          <ac:chgData name="Waldrupe, Abigail" userId="b24a46b8-276c-4312-80ad-858e9caf490e" providerId="ADAL" clId="{F6291854-F49C-4641-983C-A49427E9FE3F}" dt="2021-08-02T12:07:00.107" v="2078" actId="14100"/>
          <ac:picMkLst>
            <pc:docMk/>
            <pc:sldMk cId="3768055944" sldId="420"/>
            <ac:picMk id="130" creationId="{00000000-0000-0000-0000-000000000000}"/>
          </ac:picMkLst>
        </pc:picChg>
        <pc:cxnChg chg="mod">
          <ac:chgData name="Waldrupe, Abigail" userId="b24a46b8-276c-4312-80ad-858e9caf490e" providerId="ADAL" clId="{F6291854-F49C-4641-983C-A49427E9FE3F}" dt="2021-08-02T12:07:11.428" v="2080" actId="1076"/>
          <ac:cxnSpMkLst>
            <pc:docMk/>
            <pc:sldMk cId="3768055944" sldId="420"/>
            <ac:cxnSpMk id="132" creationId="{00000000-0000-0000-0000-000000000000}"/>
          </ac:cxnSpMkLst>
        </pc:cxnChg>
      </pc:sldChg>
      <pc:sldChg chg="modSp add mod modNotesTx">
        <pc:chgData name="Waldrupe, Abigail" userId="b24a46b8-276c-4312-80ad-858e9caf490e" providerId="ADAL" clId="{F6291854-F49C-4641-983C-A49427E9FE3F}" dt="2021-08-02T12:08:25.495" v="2096" actId="1076"/>
        <pc:sldMkLst>
          <pc:docMk/>
          <pc:sldMk cId="3389958322" sldId="421"/>
        </pc:sldMkLst>
        <pc:spChg chg="mod">
          <ac:chgData name="Waldrupe, Abigail" userId="b24a46b8-276c-4312-80ad-858e9caf490e" providerId="ADAL" clId="{F6291854-F49C-4641-983C-A49427E9FE3F}" dt="2021-08-02T03:59:18.309" v="1240" actId="313"/>
          <ac:spMkLst>
            <pc:docMk/>
            <pc:sldMk cId="3389958322" sldId="421"/>
            <ac:spMk id="12" creationId="{E6CEB26A-C565-46E9-9BC8-6A801C4E2B91}"/>
          </ac:spMkLst>
        </pc:spChg>
        <pc:spChg chg="mod">
          <ac:chgData name="Waldrupe, Abigail" userId="b24a46b8-276c-4312-80ad-858e9caf490e" providerId="ADAL" clId="{F6291854-F49C-4641-983C-A49427E9FE3F}" dt="2021-08-02T12:08:21.336" v="2095" actId="14100"/>
          <ac:spMkLst>
            <pc:docMk/>
            <pc:sldMk cId="3389958322" sldId="421"/>
            <ac:spMk id="131" creationId="{00000000-0000-0000-0000-000000000000}"/>
          </ac:spMkLst>
        </pc:spChg>
        <pc:picChg chg="mod modCrop">
          <ac:chgData name="Waldrupe, Abigail" userId="b24a46b8-276c-4312-80ad-858e9caf490e" providerId="ADAL" clId="{F6291854-F49C-4641-983C-A49427E9FE3F}" dt="2021-08-02T12:08:05.226" v="2090" actId="1076"/>
          <ac:picMkLst>
            <pc:docMk/>
            <pc:sldMk cId="3389958322" sldId="421"/>
            <ac:picMk id="130" creationId="{00000000-0000-0000-0000-000000000000}"/>
          </ac:picMkLst>
        </pc:picChg>
        <pc:cxnChg chg="mod">
          <ac:chgData name="Waldrupe, Abigail" userId="b24a46b8-276c-4312-80ad-858e9caf490e" providerId="ADAL" clId="{F6291854-F49C-4641-983C-A49427E9FE3F}" dt="2021-08-02T12:08:25.495" v="2096" actId="1076"/>
          <ac:cxnSpMkLst>
            <pc:docMk/>
            <pc:sldMk cId="3389958322" sldId="421"/>
            <ac:cxnSpMk id="132" creationId="{00000000-0000-0000-0000-000000000000}"/>
          </ac:cxnSpMkLst>
        </pc:cxnChg>
      </pc:sldChg>
      <pc:sldChg chg="modSp add del mod modNotesTx">
        <pc:chgData name="Waldrupe, Abigail" userId="b24a46b8-276c-4312-80ad-858e9caf490e" providerId="ADAL" clId="{F6291854-F49C-4641-983C-A49427E9FE3F}" dt="2021-08-02T11:00:51.523" v="1461" actId="47"/>
        <pc:sldMkLst>
          <pc:docMk/>
          <pc:sldMk cId="1041492347" sldId="422"/>
        </pc:sldMkLst>
        <pc:spChg chg="mod">
          <ac:chgData name="Waldrupe, Abigail" userId="b24a46b8-276c-4312-80ad-858e9caf490e" providerId="ADAL" clId="{F6291854-F49C-4641-983C-A49427E9FE3F}" dt="2021-08-02T11:00:43.449" v="1458" actId="1076"/>
          <ac:spMkLst>
            <pc:docMk/>
            <pc:sldMk cId="1041492347" sldId="422"/>
            <ac:spMk id="93" creationId="{00000000-0000-0000-0000-000000000000}"/>
          </ac:spMkLst>
        </pc:spChg>
      </pc:sldChg>
      <pc:sldChg chg="add del">
        <pc:chgData name="Waldrupe, Abigail" userId="b24a46b8-276c-4312-80ad-858e9caf490e" providerId="ADAL" clId="{F6291854-F49C-4641-983C-A49427E9FE3F}" dt="2021-08-02T11:00:51.523" v="1461" actId="47"/>
        <pc:sldMkLst>
          <pc:docMk/>
          <pc:sldMk cId="3138783008" sldId="423"/>
        </pc:sldMkLst>
      </pc:sldChg>
      <pc:sldChg chg="modSp add del mod">
        <pc:chgData name="Waldrupe, Abigail" userId="b24a46b8-276c-4312-80ad-858e9caf490e" providerId="ADAL" clId="{F6291854-F49C-4641-983C-A49427E9FE3F}" dt="2021-08-02T11:00:51.523" v="1461" actId="47"/>
        <pc:sldMkLst>
          <pc:docMk/>
          <pc:sldMk cId="2825623096" sldId="424"/>
        </pc:sldMkLst>
        <pc:spChg chg="mod">
          <ac:chgData name="Waldrupe, Abigail" userId="b24a46b8-276c-4312-80ad-858e9caf490e" providerId="ADAL" clId="{F6291854-F49C-4641-983C-A49427E9FE3F}" dt="2021-08-02T10:59:11.062" v="1436" actId="1035"/>
          <ac:spMkLst>
            <pc:docMk/>
            <pc:sldMk cId="2825623096" sldId="424"/>
            <ac:spMk id="93" creationId="{00000000-0000-0000-0000-000000000000}"/>
          </ac:spMkLst>
        </pc:spChg>
      </pc:sldChg>
      <pc:sldChg chg="modSp add mod ord modNotesTx">
        <pc:chgData name="Waldrupe, Abigail" userId="b24a46b8-276c-4312-80ad-858e9caf490e" providerId="ADAL" clId="{F6291854-F49C-4641-983C-A49427E9FE3F}" dt="2021-08-02T12:08:52.536" v="2103" actId="1076"/>
        <pc:sldMkLst>
          <pc:docMk/>
          <pc:sldMk cId="3092043468" sldId="425"/>
        </pc:sldMkLst>
        <pc:spChg chg="mod">
          <ac:chgData name="Waldrupe, Abigail" userId="b24a46b8-276c-4312-80ad-858e9caf490e" providerId="ADAL" clId="{F6291854-F49C-4641-983C-A49427E9FE3F}" dt="2021-08-02T11:01:00.361" v="1483" actId="20577"/>
          <ac:spMkLst>
            <pc:docMk/>
            <pc:sldMk cId="3092043468" sldId="425"/>
            <ac:spMk id="121" creationId="{00000000-0000-0000-0000-000000000000}"/>
          </ac:spMkLst>
        </pc:spChg>
        <pc:picChg chg="mod modCrop">
          <ac:chgData name="Waldrupe, Abigail" userId="b24a46b8-276c-4312-80ad-858e9caf490e" providerId="ADAL" clId="{F6291854-F49C-4641-983C-A49427E9FE3F}" dt="2021-08-02T12:08:52.536" v="2103" actId="1076"/>
          <ac:picMkLst>
            <pc:docMk/>
            <pc:sldMk cId="3092043468" sldId="425"/>
            <ac:picMk id="122" creationId="{00000000-0000-0000-0000-000000000000}"/>
          </ac:picMkLst>
        </pc:picChg>
      </pc:sldChg>
      <pc:sldChg chg="add del">
        <pc:chgData name="Waldrupe, Abigail" userId="b24a46b8-276c-4312-80ad-858e9caf490e" providerId="ADAL" clId="{F6291854-F49C-4641-983C-A49427E9FE3F}" dt="2021-08-02T11:00:51.523" v="1461" actId="47"/>
        <pc:sldMkLst>
          <pc:docMk/>
          <pc:sldMk cId="3581133696" sldId="426"/>
        </pc:sldMkLst>
      </pc:sldChg>
      <pc:sldChg chg="add del">
        <pc:chgData name="Waldrupe, Abigail" userId="b24a46b8-276c-4312-80ad-858e9caf490e" providerId="ADAL" clId="{F6291854-F49C-4641-983C-A49427E9FE3F}" dt="2021-08-02T11:00:51.523" v="1461" actId="47"/>
        <pc:sldMkLst>
          <pc:docMk/>
          <pc:sldMk cId="1939933251" sldId="427"/>
        </pc:sldMkLst>
      </pc:sldChg>
      <pc:sldChg chg="add del">
        <pc:chgData name="Waldrupe, Abigail" userId="b24a46b8-276c-4312-80ad-858e9caf490e" providerId="ADAL" clId="{F6291854-F49C-4641-983C-A49427E9FE3F}" dt="2021-08-02T11:00:51.523" v="1461" actId="47"/>
        <pc:sldMkLst>
          <pc:docMk/>
          <pc:sldMk cId="627246408" sldId="428"/>
        </pc:sldMkLst>
      </pc:sldChg>
      <pc:sldChg chg="add del">
        <pc:chgData name="Waldrupe, Abigail" userId="b24a46b8-276c-4312-80ad-858e9caf490e" providerId="ADAL" clId="{F6291854-F49C-4641-983C-A49427E9FE3F}" dt="2021-08-02T11:00:51.523" v="1461" actId="47"/>
        <pc:sldMkLst>
          <pc:docMk/>
          <pc:sldMk cId="970145725" sldId="429"/>
        </pc:sldMkLst>
      </pc:sldChg>
      <pc:sldChg chg="add del">
        <pc:chgData name="Waldrupe, Abigail" userId="b24a46b8-276c-4312-80ad-858e9caf490e" providerId="ADAL" clId="{F6291854-F49C-4641-983C-A49427E9FE3F}" dt="2021-08-02T11:00:51.523" v="1461" actId="47"/>
        <pc:sldMkLst>
          <pc:docMk/>
          <pc:sldMk cId="1704937648" sldId="430"/>
        </pc:sldMkLst>
      </pc:sldChg>
      <pc:sldChg chg="add del">
        <pc:chgData name="Waldrupe, Abigail" userId="b24a46b8-276c-4312-80ad-858e9caf490e" providerId="ADAL" clId="{F6291854-F49C-4641-983C-A49427E9FE3F}" dt="2021-08-02T11:00:51.523" v="1461" actId="47"/>
        <pc:sldMkLst>
          <pc:docMk/>
          <pc:sldMk cId="357641573" sldId="431"/>
        </pc:sldMkLst>
      </pc:sldChg>
      <pc:sldChg chg="add del">
        <pc:chgData name="Waldrupe, Abigail" userId="b24a46b8-276c-4312-80ad-858e9caf490e" providerId="ADAL" clId="{F6291854-F49C-4641-983C-A49427E9FE3F}" dt="2021-08-02T11:09:07.146" v="1679" actId="47"/>
        <pc:sldMkLst>
          <pc:docMk/>
          <pc:sldMk cId="1940218655" sldId="432"/>
        </pc:sldMkLst>
      </pc:sldChg>
      <pc:sldChg chg="add del">
        <pc:chgData name="Waldrupe, Abigail" userId="b24a46b8-276c-4312-80ad-858e9caf490e" providerId="ADAL" clId="{F6291854-F49C-4641-983C-A49427E9FE3F}" dt="2021-08-02T11:09:07.146" v="1679" actId="47"/>
        <pc:sldMkLst>
          <pc:docMk/>
          <pc:sldMk cId="1473831462" sldId="433"/>
        </pc:sldMkLst>
      </pc:sldChg>
      <pc:sldChg chg="add del">
        <pc:chgData name="Waldrupe, Abigail" userId="b24a46b8-276c-4312-80ad-858e9caf490e" providerId="ADAL" clId="{F6291854-F49C-4641-983C-A49427E9FE3F}" dt="2021-08-02T11:09:07.146" v="1679" actId="47"/>
        <pc:sldMkLst>
          <pc:docMk/>
          <pc:sldMk cId="1267752764" sldId="434"/>
        </pc:sldMkLst>
      </pc:sldChg>
      <pc:sldChg chg="addSp modSp add mod ord modNotesTx">
        <pc:chgData name="Waldrupe, Abigail" userId="b24a46b8-276c-4312-80ad-858e9caf490e" providerId="ADAL" clId="{F6291854-F49C-4641-983C-A49427E9FE3F}" dt="2021-08-02T12:10:28.242" v="2155" actId="1035"/>
        <pc:sldMkLst>
          <pc:docMk/>
          <pc:sldMk cId="3657049926" sldId="435"/>
        </pc:sldMkLst>
        <pc:spChg chg="add mod">
          <ac:chgData name="Waldrupe, Abigail" userId="b24a46b8-276c-4312-80ad-858e9caf490e" providerId="ADAL" clId="{F6291854-F49C-4641-983C-A49427E9FE3F}" dt="2021-08-02T12:10:28.242" v="2155" actId="1035"/>
          <ac:spMkLst>
            <pc:docMk/>
            <pc:sldMk cId="3657049926" sldId="435"/>
            <ac:spMk id="4" creationId="{02179EB5-E2A4-4653-9C68-F54A36E6F180}"/>
          </ac:spMkLst>
        </pc:spChg>
        <pc:spChg chg="mod">
          <ac:chgData name="Waldrupe, Abigail" userId="b24a46b8-276c-4312-80ad-858e9caf490e" providerId="ADAL" clId="{F6291854-F49C-4641-983C-A49427E9FE3F}" dt="2021-08-02T11:02:00.268" v="1504" actId="20577"/>
          <ac:spMkLst>
            <pc:docMk/>
            <pc:sldMk cId="3657049926" sldId="435"/>
            <ac:spMk id="121" creationId="{00000000-0000-0000-0000-000000000000}"/>
          </ac:spMkLst>
        </pc:spChg>
        <pc:picChg chg="mod modCrop">
          <ac:chgData name="Waldrupe, Abigail" userId="b24a46b8-276c-4312-80ad-858e9caf490e" providerId="ADAL" clId="{F6291854-F49C-4641-983C-A49427E9FE3F}" dt="2021-08-02T12:10:28.242" v="2155" actId="1035"/>
          <ac:picMkLst>
            <pc:docMk/>
            <pc:sldMk cId="3657049926" sldId="435"/>
            <ac:picMk id="122" creationId="{00000000-0000-0000-0000-000000000000}"/>
          </ac:picMkLst>
        </pc:picChg>
        <pc:cxnChg chg="add mod">
          <ac:chgData name="Waldrupe, Abigail" userId="b24a46b8-276c-4312-80ad-858e9caf490e" providerId="ADAL" clId="{F6291854-F49C-4641-983C-A49427E9FE3F}" dt="2021-08-02T12:10:28.242" v="2155" actId="1035"/>
          <ac:cxnSpMkLst>
            <pc:docMk/>
            <pc:sldMk cId="3657049926" sldId="435"/>
            <ac:cxnSpMk id="5" creationId="{4794E10B-F08C-4671-8E21-917CE3FD121A}"/>
          </ac:cxnSpMkLst>
        </pc:cxnChg>
      </pc:sldChg>
      <pc:sldChg chg="add del">
        <pc:chgData name="Waldrupe, Abigail" userId="b24a46b8-276c-4312-80ad-858e9caf490e" providerId="ADAL" clId="{F6291854-F49C-4641-983C-A49427E9FE3F}" dt="2021-08-02T11:09:07.146" v="1679" actId="47"/>
        <pc:sldMkLst>
          <pc:docMk/>
          <pc:sldMk cId="450207954" sldId="436"/>
        </pc:sldMkLst>
      </pc:sldChg>
      <pc:sldChg chg="addSp modSp add mod ord modNotesTx">
        <pc:chgData name="Waldrupe, Abigail" userId="b24a46b8-276c-4312-80ad-858e9caf490e" providerId="ADAL" clId="{F6291854-F49C-4641-983C-A49427E9FE3F}" dt="2021-08-02T12:15:28.403" v="2208"/>
        <pc:sldMkLst>
          <pc:docMk/>
          <pc:sldMk cId="1892697080" sldId="437"/>
        </pc:sldMkLst>
        <pc:spChg chg="add mod">
          <ac:chgData name="Waldrupe, Abigail" userId="b24a46b8-276c-4312-80ad-858e9caf490e" providerId="ADAL" clId="{F6291854-F49C-4641-983C-A49427E9FE3F}" dt="2021-08-02T12:14:11.627" v="2201" actId="14100"/>
          <ac:spMkLst>
            <pc:docMk/>
            <pc:sldMk cId="1892697080" sldId="437"/>
            <ac:spMk id="7" creationId="{EA6FA2D1-05FE-4D88-B06F-A0CD57264399}"/>
          </ac:spMkLst>
        </pc:spChg>
        <pc:spChg chg="mod ord">
          <ac:chgData name="Waldrupe, Abigail" userId="b24a46b8-276c-4312-80ad-858e9caf490e" providerId="ADAL" clId="{F6291854-F49C-4641-983C-A49427E9FE3F}" dt="2021-08-02T12:13:45.562" v="2195" actId="167"/>
          <ac:spMkLst>
            <pc:docMk/>
            <pc:sldMk cId="1892697080" sldId="437"/>
            <ac:spMk id="12" creationId="{E6CEB26A-C565-46E9-9BC8-6A801C4E2B91}"/>
          </ac:spMkLst>
        </pc:spChg>
        <pc:spChg chg="mod">
          <ac:chgData name="Waldrupe, Abigail" userId="b24a46b8-276c-4312-80ad-858e9caf490e" providerId="ADAL" clId="{F6291854-F49C-4641-983C-A49427E9FE3F}" dt="2021-08-02T12:13:29.957" v="2190" actId="1076"/>
          <ac:spMkLst>
            <pc:docMk/>
            <pc:sldMk cId="1892697080" sldId="437"/>
            <ac:spMk id="131" creationId="{00000000-0000-0000-0000-000000000000}"/>
          </ac:spMkLst>
        </pc:spChg>
        <pc:picChg chg="mod modCrop">
          <ac:chgData name="Waldrupe, Abigail" userId="b24a46b8-276c-4312-80ad-858e9caf490e" providerId="ADAL" clId="{F6291854-F49C-4641-983C-A49427E9FE3F}" dt="2021-08-02T12:13:16.148" v="2187" actId="732"/>
          <ac:picMkLst>
            <pc:docMk/>
            <pc:sldMk cId="1892697080" sldId="437"/>
            <ac:picMk id="130" creationId="{00000000-0000-0000-0000-000000000000}"/>
          </ac:picMkLst>
        </pc:picChg>
        <pc:cxnChg chg="add mod">
          <ac:chgData name="Waldrupe, Abigail" userId="b24a46b8-276c-4312-80ad-858e9caf490e" providerId="ADAL" clId="{F6291854-F49C-4641-983C-A49427E9FE3F}" dt="2021-08-02T12:14:17.741" v="2203" actId="14100"/>
          <ac:cxnSpMkLst>
            <pc:docMk/>
            <pc:sldMk cId="1892697080" sldId="437"/>
            <ac:cxnSpMk id="8" creationId="{89C05A9F-C0AA-4C19-840C-DA5DDDD14F48}"/>
          </ac:cxnSpMkLst>
        </pc:cxnChg>
        <pc:cxnChg chg="mod">
          <ac:chgData name="Waldrupe, Abigail" userId="b24a46b8-276c-4312-80ad-858e9caf490e" providerId="ADAL" clId="{F6291854-F49C-4641-983C-A49427E9FE3F}" dt="2021-08-02T12:13:51.542" v="2196" actId="1076"/>
          <ac:cxnSpMkLst>
            <pc:docMk/>
            <pc:sldMk cId="1892697080" sldId="437"/>
            <ac:cxnSpMk id="132" creationId="{00000000-0000-0000-0000-000000000000}"/>
          </ac:cxnSpMkLst>
        </pc:cxnChg>
      </pc:sldChg>
      <pc:sldChg chg="add del">
        <pc:chgData name="Waldrupe, Abigail" userId="b24a46b8-276c-4312-80ad-858e9caf490e" providerId="ADAL" clId="{F6291854-F49C-4641-983C-A49427E9FE3F}" dt="2021-08-02T11:09:07.146" v="1679" actId="47"/>
        <pc:sldMkLst>
          <pc:docMk/>
          <pc:sldMk cId="2420630834" sldId="438"/>
        </pc:sldMkLst>
      </pc:sldChg>
      <pc:sldChg chg="add del">
        <pc:chgData name="Waldrupe, Abigail" userId="b24a46b8-276c-4312-80ad-858e9caf490e" providerId="ADAL" clId="{F6291854-F49C-4641-983C-A49427E9FE3F}" dt="2021-08-02T11:09:07.146" v="1679" actId="47"/>
        <pc:sldMkLst>
          <pc:docMk/>
          <pc:sldMk cId="2304901133" sldId="439"/>
        </pc:sldMkLst>
      </pc:sldChg>
      <pc:sldChg chg="add del">
        <pc:chgData name="Waldrupe, Abigail" userId="b24a46b8-276c-4312-80ad-858e9caf490e" providerId="ADAL" clId="{F6291854-F49C-4641-983C-A49427E9FE3F}" dt="2021-08-02T11:09:07.146" v="1679" actId="47"/>
        <pc:sldMkLst>
          <pc:docMk/>
          <pc:sldMk cId="4192697787" sldId="440"/>
        </pc:sldMkLst>
      </pc:sldChg>
      <pc:sldChg chg="add del">
        <pc:chgData name="Waldrupe, Abigail" userId="b24a46b8-276c-4312-80ad-858e9caf490e" providerId="ADAL" clId="{F6291854-F49C-4641-983C-A49427E9FE3F}" dt="2021-08-02T11:09:07.146" v="1679" actId="47"/>
        <pc:sldMkLst>
          <pc:docMk/>
          <pc:sldMk cId="2299211554" sldId="441"/>
        </pc:sldMkLst>
      </pc:sldChg>
      <pc:sldChg chg="addSp modSp add mod modNotesTx">
        <pc:chgData name="Waldrupe, Abigail" userId="b24a46b8-276c-4312-80ad-858e9caf490e" providerId="ADAL" clId="{F6291854-F49C-4641-983C-A49427E9FE3F}" dt="2021-08-02T12:11:16.308" v="2164" actId="14100"/>
        <pc:sldMkLst>
          <pc:docMk/>
          <pc:sldMk cId="595010851" sldId="442"/>
        </pc:sldMkLst>
        <pc:spChg chg="add mod">
          <ac:chgData name="Waldrupe, Abigail" userId="b24a46b8-276c-4312-80ad-858e9caf490e" providerId="ADAL" clId="{F6291854-F49C-4641-983C-A49427E9FE3F}" dt="2021-08-02T12:11:16.308" v="2164" actId="14100"/>
          <ac:spMkLst>
            <pc:docMk/>
            <pc:sldMk cId="595010851" sldId="442"/>
            <ac:spMk id="4" creationId="{34804BC1-8479-44B0-9460-5499520CEE6A}"/>
          </ac:spMkLst>
        </pc:spChg>
        <pc:spChg chg="mod">
          <ac:chgData name="Waldrupe, Abigail" userId="b24a46b8-276c-4312-80ad-858e9caf490e" providerId="ADAL" clId="{F6291854-F49C-4641-983C-A49427E9FE3F}" dt="2021-08-02T11:05:12.142" v="1514" actId="20577"/>
          <ac:spMkLst>
            <pc:docMk/>
            <pc:sldMk cId="595010851" sldId="442"/>
            <ac:spMk id="121" creationId="{00000000-0000-0000-0000-000000000000}"/>
          </ac:spMkLst>
        </pc:spChg>
        <pc:cxnChg chg="add mod">
          <ac:chgData name="Waldrupe, Abigail" userId="b24a46b8-276c-4312-80ad-858e9caf490e" providerId="ADAL" clId="{F6291854-F49C-4641-983C-A49427E9FE3F}" dt="2021-08-02T12:10:59.511" v="2163" actId="1076"/>
          <ac:cxnSpMkLst>
            <pc:docMk/>
            <pc:sldMk cId="595010851" sldId="442"/>
            <ac:cxnSpMk id="5" creationId="{AF39DF63-0B5B-4887-93F8-34475DB7EB44}"/>
          </ac:cxnSpMkLst>
        </pc:cxnChg>
      </pc:sldChg>
      <pc:sldChg chg="addSp modSp add mod modNotesTx">
        <pc:chgData name="Waldrupe, Abigail" userId="b24a46b8-276c-4312-80ad-858e9caf490e" providerId="ADAL" clId="{F6291854-F49C-4641-983C-A49427E9FE3F}" dt="2021-08-02T12:12:12.791" v="2177" actId="1076"/>
        <pc:sldMkLst>
          <pc:docMk/>
          <pc:sldMk cId="3154595510" sldId="443"/>
        </pc:sldMkLst>
        <pc:spChg chg="add mod">
          <ac:chgData name="Waldrupe, Abigail" userId="b24a46b8-276c-4312-80ad-858e9caf490e" providerId="ADAL" clId="{F6291854-F49C-4641-983C-A49427E9FE3F}" dt="2021-08-02T12:12:09.049" v="2176" actId="1076"/>
          <ac:spMkLst>
            <pc:docMk/>
            <pc:sldMk cId="3154595510" sldId="443"/>
            <ac:spMk id="4" creationId="{6528901E-AF96-4B7F-985F-8A50AB2BF0A8}"/>
          </ac:spMkLst>
        </pc:spChg>
        <pc:spChg chg="mod">
          <ac:chgData name="Waldrupe, Abigail" userId="b24a46b8-276c-4312-80ad-858e9caf490e" providerId="ADAL" clId="{F6291854-F49C-4641-983C-A49427E9FE3F}" dt="2021-08-02T11:05:50.601" v="1536" actId="20577"/>
          <ac:spMkLst>
            <pc:docMk/>
            <pc:sldMk cId="3154595510" sldId="443"/>
            <ac:spMk id="121" creationId="{00000000-0000-0000-0000-000000000000}"/>
          </ac:spMkLst>
        </pc:spChg>
        <pc:picChg chg="mod modCrop">
          <ac:chgData name="Waldrupe, Abigail" userId="b24a46b8-276c-4312-80ad-858e9caf490e" providerId="ADAL" clId="{F6291854-F49C-4641-983C-A49427E9FE3F}" dt="2021-08-02T12:12:01.197" v="2174" actId="1076"/>
          <ac:picMkLst>
            <pc:docMk/>
            <pc:sldMk cId="3154595510" sldId="443"/>
            <ac:picMk id="122" creationId="{00000000-0000-0000-0000-000000000000}"/>
          </ac:picMkLst>
        </pc:picChg>
        <pc:cxnChg chg="add mod">
          <ac:chgData name="Waldrupe, Abigail" userId="b24a46b8-276c-4312-80ad-858e9caf490e" providerId="ADAL" clId="{F6291854-F49C-4641-983C-A49427E9FE3F}" dt="2021-08-02T12:12:12.791" v="2177" actId="1076"/>
          <ac:cxnSpMkLst>
            <pc:docMk/>
            <pc:sldMk cId="3154595510" sldId="443"/>
            <ac:cxnSpMk id="5" creationId="{A652A39D-C0F8-44A1-92A1-591540940FAA}"/>
          </ac:cxnSpMkLst>
        </pc:cxnChg>
      </pc:sldChg>
      <pc:sldChg chg="modSp add mod modNotesTx">
        <pc:chgData name="Waldrupe, Abigail" userId="b24a46b8-276c-4312-80ad-858e9caf490e" providerId="ADAL" clId="{F6291854-F49C-4641-983C-A49427E9FE3F}" dt="2021-08-02T12:12:48.795" v="2184" actId="1076"/>
        <pc:sldMkLst>
          <pc:docMk/>
          <pc:sldMk cId="2546600887" sldId="444"/>
        </pc:sldMkLst>
        <pc:spChg chg="mod">
          <ac:chgData name="Waldrupe, Abigail" userId="b24a46b8-276c-4312-80ad-858e9caf490e" providerId="ADAL" clId="{F6291854-F49C-4641-983C-A49427E9FE3F}" dt="2021-08-02T11:06:18.175" v="1560" actId="20577"/>
          <ac:spMkLst>
            <pc:docMk/>
            <pc:sldMk cId="2546600887" sldId="444"/>
            <ac:spMk id="121" creationId="{00000000-0000-0000-0000-000000000000}"/>
          </ac:spMkLst>
        </pc:spChg>
        <pc:picChg chg="mod modCrop">
          <ac:chgData name="Waldrupe, Abigail" userId="b24a46b8-276c-4312-80ad-858e9caf490e" providerId="ADAL" clId="{F6291854-F49C-4641-983C-A49427E9FE3F}" dt="2021-08-02T12:12:48.795" v="2184" actId="1076"/>
          <ac:picMkLst>
            <pc:docMk/>
            <pc:sldMk cId="2546600887" sldId="444"/>
            <ac:picMk id="122" creationId="{00000000-0000-0000-0000-000000000000}"/>
          </ac:picMkLst>
        </pc:picChg>
      </pc:sldChg>
      <pc:sldChg chg="addSp delSp modSp add del mod modNotesTx">
        <pc:chgData name="Waldrupe, Abigail" userId="b24a46b8-276c-4312-80ad-858e9caf490e" providerId="ADAL" clId="{F6291854-F49C-4641-983C-A49427E9FE3F}" dt="2021-08-02T12:15:32.869" v="2209" actId="2696"/>
        <pc:sldMkLst>
          <pc:docMk/>
          <pc:sldMk cId="3930755568" sldId="445"/>
        </pc:sldMkLst>
        <pc:spChg chg="mod">
          <ac:chgData name="Waldrupe, Abigail" userId="b24a46b8-276c-4312-80ad-858e9caf490e" providerId="ADAL" clId="{F6291854-F49C-4641-983C-A49427E9FE3F}" dt="2021-08-02T11:07:12.725" v="1607" actId="313"/>
          <ac:spMkLst>
            <pc:docMk/>
            <pc:sldMk cId="3930755568" sldId="445"/>
            <ac:spMk id="12" creationId="{E6CEB26A-C565-46E9-9BC8-6A801C4E2B91}"/>
          </ac:spMkLst>
        </pc:spChg>
        <pc:spChg chg="del">
          <ac:chgData name="Waldrupe, Abigail" userId="b24a46b8-276c-4312-80ad-858e9caf490e" providerId="ADAL" clId="{F6291854-F49C-4641-983C-A49427E9FE3F}" dt="2021-08-02T12:15:16.018" v="2206" actId="478"/>
          <ac:spMkLst>
            <pc:docMk/>
            <pc:sldMk cId="3930755568" sldId="445"/>
            <ac:spMk id="131" creationId="{00000000-0000-0000-0000-000000000000}"/>
          </ac:spMkLst>
        </pc:spChg>
        <pc:picChg chg="add del">
          <ac:chgData name="Waldrupe, Abigail" userId="b24a46b8-276c-4312-80ad-858e9caf490e" providerId="ADAL" clId="{F6291854-F49C-4641-983C-A49427E9FE3F}" dt="2021-08-02T12:15:09.628" v="2205" actId="478"/>
          <ac:picMkLst>
            <pc:docMk/>
            <pc:sldMk cId="3930755568" sldId="445"/>
            <ac:picMk id="2" creationId="{B33BCCC0-EB5F-4834-8E3D-91423A2DDAFE}"/>
          </ac:picMkLst>
        </pc:picChg>
      </pc:sldChg>
      <pc:sldChg chg="modSp add mod modNotesTx">
        <pc:chgData name="Waldrupe, Abigail" userId="b24a46b8-276c-4312-80ad-858e9caf490e" providerId="ADAL" clId="{F6291854-F49C-4641-983C-A49427E9FE3F}" dt="2021-08-02T12:16:32.190" v="2226" actId="1076"/>
        <pc:sldMkLst>
          <pc:docMk/>
          <pc:sldMk cId="3259619452" sldId="446"/>
        </pc:sldMkLst>
        <pc:spChg chg="mod">
          <ac:chgData name="Waldrupe, Abigail" userId="b24a46b8-276c-4312-80ad-858e9caf490e" providerId="ADAL" clId="{F6291854-F49C-4641-983C-A49427E9FE3F}" dt="2021-08-02T11:07:30.695" v="1622" actId="20577"/>
          <ac:spMkLst>
            <pc:docMk/>
            <pc:sldMk cId="3259619452" sldId="446"/>
            <ac:spMk id="12" creationId="{E6CEB26A-C565-46E9-9BC8-6A801C4E2B91}"/>
          </ac:spMkLst>
        </pc:spChg>
        <pc:spChg chg="mod">
          <ac:chgData name="Waldrupe, Abigail" userId="b24a46b8-276c-4312-80ad-858e9caf490e" providerId="ADAL" clId="{F6291854-F49C-4641-983C-A49427E9FE3F}" dt="2021-08-02T12:16:22.393" v="2223" actId="14100"/>
          <ac:spMkLst>
            <pc:docMk/>
            <pc:sldMk cId="3259619452" sldId="446"/>
            <ac:spMk id="131" creationId="{00000000-0000-0000-0000-000000000000}"/>
          </ac:spMkLst>
        </pc:spChg>
        <pc:picChg chg="mod modCrop">
          <ac:chgData name="Waldrupe, Abigail" userId="b24a46b8-276c-4312-80ad-858e9caf490e" providerId="ADAL" clId="{F6291854-F49C-4641-983C-A49427E9FE3F}" dt="2021-08-02T12:16:13.564" v="2220" actId="1076"/>
          <ac:picMkLst>
            <pc:docMk/>
            <pc:sldMk cId="3259619452" sldId="446"/>
            <ac:picMk id="130" creationId="{00000000-0000-0000-0000-000000000000}"/>
          </ac:picMkLst>
        </pc:picChg>
        <pc:cxnChg chg="mod">
          <ac:chgData name="Waldrupe, Abigail" userId="b24a46b8-276c-4312-80ad-858e9caf490e" providerId="ADAL" clId="{F6291854-F49C-4641-983C-A49427E9FE3F}" dt="2021-08-02T12:16:32.190" v="2226" actId="1076"/>
          <ac:cxnSpMkLst>
            <pc:docMk/>
            <pc:sldMk cId="3259619452" sldId="446"/>
            <ac:cxnSpMk id="132" creationId="{00000000-0000-0000-0000-000000000000}"/>
          </ac:cxnSpMkLst>
        </pc:cxnChg>
      </pc:sldChg>
      <pc:sldChg chg="modSp add del mod modNotesTx">
        <pc:chgData name="Waldrupe, Abigail" userId="b24a46b8-276c-4312-80ad-858e9caf490e" providerId="ADAL" clId="{F6291854-F49C-4641-983C-A49427E9FE3F}" dt="2021-08-02T11:09:00.800" v="1678" actId="47"/>
        <pc:sldMkLst>
          <pc:docMk/>
          <pc:sldMk cId="584609354" sldId="447"/>
        </pc:sldMkLst>
        <pc:spChg chg="mod">
          <ac:chgData name="Waldrupe, Abigail" userId="b24a46b8-276c-4312-80ad-858e9caf490e" providerId="ADAL" clId="{F6291854-F49C-4641-983C-A49427E9FE3F}" dt="2021-08-02T11:08:23.153" v="1671" actId="20577"/>
          <ac:spMkLst>
            <pc:docMk/>
            <pc:sldMk cId="584609354" sldId="447"/>
            <ac:spMk id="12" creationId="{E6CEB26A-C565-46E9-9BC8-6A801C4E2B91}"/>
          </ac:spMkLst>
        </pc:spChg>
      </pc:sldChg>
      <pc:sldChg chg="modSp add mod delCm modNotesTx">
        <pc:chgData name="Waldrupe, Abigail" userId="b24a46b8-276c-4312-80ad-858e9caf490e" providerId="ADAL" clId="{F6291854-F49C-4641-983C-A49427E9FE3F}" dt="2021-08-02T11:10:34.872" v="1861"/>
        <pc:sldMkLst>
          <pc:docMk/>
          <pc:sldMk cId="615869758" sldId="448"/>
        </pc:sldMkLst>
        <pc:spChg chg="mod">
          <ac:chgData name="Waldrupe, Abigail" userId="b24a46b8-276c-4312-80ad-858e9caf490e" providerId="ADAL" clId="{F6291854-F49C-4641-983C-A49427E9FE3F}" dt="2021-08-02T11:08:57.204" v="1677" actId="20577"/>
          <ac:spMkLst>
            <pc:docMk/>
            <pc:sldMk cId="615869758" sldId="448"/>
            <ac:spMk id="93" creationId="{00000000-0000-0000-0000-000000000000}"/>
          </ac:spMkLst>
        </pc:spChg>
        <pc:spChg chg="mod">
          <ac:chgData name="Waldrupe, Abigail" userId="b24a46b8-276c-4312-80ad-858e9caf490e" providerId="ADAL" clId="{F6291854-F49C-4641-983C-A49427E9FE3F}" dt="2021-08-02T11:10:05.591" v="1858" actId="20577"/>
          <ac:spMkLst>
            <pc:docMk/>
            <pc:sldMk cId="615869758" sldId="448"/>
            <ac:spMk id="94" creationId="{00000000-0000-0000-0000-000000000000}"/>
          </ac:spMkLst>
        </pc:spChg>
      </pc:sldChg>
      <pc:sldMasterChg chg="delSldLayout">
        <pc:chgData name="Waldrupe, Abigail" userId="b24a46b8-276c-4312-80ad-858e9caf490e" providerId="ADAL" clId="{F6291854-F49C-4641-983C-A49427E9FE3F}" dt="2021-08-02T04:01:17.846" v="1384" actId="18676"/>
        <pc:sldMasterMkLst>
          <pc:docMk/>
          <pc:sldMasterMk cId="1625563682" sldId="2147483666"/>
        </pc:sldMasterMkLst>
        <pc:sldLayoutChg chg="del">
          <pc:chgData name="Waldrupe, Abigail" userId="b24a46b8-276c-4312-80ad-858e9caf490e" providerId="ADAL" clId="{F6291854-F49C-4641-983C-A49427E9FE3F}" dt="2021-08-02T04:01:17.846" v="1384" actId="18676"/>
          <pc:sldLayoutMkLst>
            <pc:docMk/>
            <pc:sldMasterMk cId="1625563682" sldId="2147483666"/>
            <pc:sldLayoutMk cId="504917473" sldId="2147483678"/>
          </pc:sldLayoutMkLst>
        </pc:sldLayoutChg>
        <pc:sldLayoutChg chg="del">
          <pc:chgData name="Waldrupe, Abigail" userId="b24a46b8-276c-4312-80ad-858e9caf490e" providerId="ADAL" clId="{F6291854-F49C-4641-983C-A49427E9FE3F}" dt="2021-08-02T04:01:17.846" v="1384" actId="18676"/>
          <pc:sldLayoutMkLst>
            <pc:docMk/>
            <pc:sldMasterMk cId="1625563682" sldId="2147483666"/>
            <pc:sldLayoutMk cId="632772302" sldId="2147483680"/>
          </pc:sldLayoutMkLst>
        </pc:sldLayoutChg>
        <pc:sldLayoutChg chg="del">
          <pc:chgData name="Waldrupe, Abigail" userId="b24a46b8-276c-4312-80ad-858e9caf490e" providerId="ADAL" clId="{F6291854-F49C-4641-983C-A49427E9FE3F}" dt="2021-08-02T04:01:17.846" v="1384" actId="18676"/>
          <pc:sldLayoutMkLst>
            <pc:docMk/>
            <pc:sldMasterMk cId="1625563682" sldId="2147483666"/>
            <pc:sldLayoutMk cId="2599664274" sldId="214748368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passwords.googl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i="1">
                <a:effectLst/>
                <a:latin typeface="Calibri Light" panose="020F0302020204030204" pitchFamily="34" charset="0"/>
                <a:ea typeface="Calibri" panose="020F0502020204030204" pitchFamily="34" charset="0"/>
                <a:cs typeface="Times New Roman" panose="02020603050405020304" pitchFamily="18" charset="0"/>
              </a:rPr>
              <a:t>Allow some time for participants to arrive and get settled so everyone can start together.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i="1">
                <a:effectLst/>
                <a:latin typeface="Calibri Light" panose="020F0302020204030204" pitchFamily="34" charset="0"/>
                <a:ea typeface="Calibri" panose="020F0502020204030204" pitchFamily="34" charset="0"/>
                <a:cs typeface="Times New Roman" panose="02020603050405020304" pitchFamily="18" charset="0"/>
              </a:rPr>
              <a:t>Each participant who arrives needs to sign in (both the adult and the student).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i="1">
                <a:effectLst/>
                <a:latin typeface="Calibri Light" panose="020F0302020204030204" pitchFamily="34" charset="0"/>
                <a:ea typeface="Calibri" panose="020F0502020204030204" pitchFamily="34" charset="0"/>
                <a:cs typeface="Times New Roman" panose="02020603050405020304" pitchFamily="18" charset="0"/>
              </a:rPr>
              <a:t>Families should sit together so they can share their computer and work together on activities.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i="1">
                <a:effectLst/>
                <a:latin typeface="Calibri Light" panose="020F0302020204030204" pitchFamily="34" charset="0"/>
                <a:ea typeface="Calibri" panose="020F0502020204030204" pitchFamily="34" charset="0"/>
                <a:cs typeface="Times New Roman" panose="02020603050405020304" pitchFamily="18" charset="0"/>
              </a:rPr>
              <a:t>Before beginning make sure each participant family has a charged device (or access to an outlet), logs in to their device, and is connected to the WiFi.</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We already mentioned that your passwords might be saved on your device. If you login to Google Chrome, you can see the passwords saved to your Google account at </a:t>
            </a:r>
            <a:r>
              <a:rPr lang="en-US" sz="1800" u="sng">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passwords.google.com</a:t>
            </a:r>
            <a:r>
              <a:rPr lang="en-US" sz="1800">
                <a:effectLst/>
                <a:latin typeface="Calibri Light" panose="020F0302020204030204" pitchFamily="34" charset="0"/>
                <a:ea typeface="Calibri" panose="020F0502020204030204" pitchFamily="34" charset="0"/>
                <a:cs typeface="Times New Roman" panose="02020603050405020304" pitchFamily="18" charset="0"/>
              </a:rPr>
              <a:t> for example.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Using the option to save passwords to your browser might help you create strong, longer passwords since you won’t have to remember them.</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We’ll talk more about saving passwords to your browser account or another password manager during our </a:t>
            </a:r>
            <a:r>
              <a:rPr lang="en-US" sz="1800" i="1">
                <a:effectLst/>
                <a:latin typeface="Calibri Light" panose="020F0302020204030204" pitchFamily="34" charset="0"/>
                <a:ea typeface="Calibri" panose="020F0502020204030204" pitchFamily="34" charset="0"/>
                <a:cs typeface="Times New Roman" panose="02020603050405020304" pitchFamily="18" charset="0"/>
              </a:rPr>
              <a:t>Online Safety and Privacy Workshop</a:t>
            </a:r>
            <a:r>
              <a:rPr lang="en-US" sz="1800">
                <a:effectLst/>
                <a:latin typeface="Calibri Light" panose="020F0302020204030204" pitchFamily="34" charset="0"/>
                <a:ea typeface="Calibri" panose="020F0502020204030204" pitchFamily="34" charset="0"/>
                <a:cs typeface="Times New Roman" panose="02020603050405020304" pitchFamily="18" charset="0"/>
              </a:rPr>
              <a:t>, but it’s important to realize any passwords saved to a shared account might be accessible to anyone using the same account.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For example, if you save your bank password to a browser you share with your child, they might be able to login to your bank account.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u="sng">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800">
                <a:effectLst/>
                <a:latin typeface="Calibri Light" panose="020F0302020204030204" pitchFamily="34" charset="0"/>
                <a:ea typeface="Calibri" panose="020F0502020204030204" pitchFamily="34" charset="0"/>
                <a:cs typeface="Times New Roman" panose="02020603050405020304" pitchFamily="18" charset="0"/>
              </a:rPr>
              <a:t>Do you usually save passwords in your browser? Why or why not?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606071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Another helpful option is saving websites as bookmarks or favorites. This makes it easy to visit the websites quickly without remembering the URL.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In most browsers, you can save a bookmark by first visiting the website and then clicking on the star in the address bar or </a:t>
            </a:r>
            <a:r>
              <a:rPr lang="en-US" sz="1200" err="1">
                <a:effectLst/>
                <a:latin typeface="Calibri Light" panose="020F0302020204030204" pitchFamily="34" charset="0"/>
                <a:ea typeface="Calibri" panose="020F0502020204030204" pitchFamily="34" charset="0"/>
                <a:cs typeface="Times New Roman" panose="02020603050405020304" pitchFamily="18" charset="0"/>
              </a:rPr>
              <a:t>omnibar</a:t>
            </a:r>
            <a:r>
              <a:rPr lang="en-US" sz="1200">
                <a:effectLst/>
                <a:latin typeface="Calibri Light" panose="020F0302020204030204" pitchFamily="34" charset="0"/>
                <a:ea typeface="Calibri" panose="020F0502020204030204" pitchFamily="34" charset="0"/>
                <a:cs typeface="Times New Roman" panose="02020603050405020304" pitchFamily="18" charset="0"/>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ever bookmark or mark websites as favorites in your browser?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do you decide which websites to bookmark?</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80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do you keep your bookmarks organized? </a:t>
            </a:r>
            <a:r>
              <a:rPr lang="en-US" sz="1200" i="1">
                <a:effectLst/>
                <a:latin typeface="Calibri Light" panose="020F0302020204030204" pitchFamily="34" charset="0"/>
                <a:ea typeface="Calibri" panose="020F0502020204030204" pitchFamily="34" charset="0"/>
                <a:cs typeface="Times New Roman" panose="02020603050405020304" pitchFamily="18" charset="0"/>
              </a:rPr>
              <a:t>(Ex. delete old bookmarks you don’t use anymore, organize bookmarks into folders, rename the bookmark so it’s easy to recognize)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25196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Try it now! First, open the browser and visit the school or library’s website.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Now click the star in the address bar. You might have to click “Save Bookmark” or “Save Favorite.” You might have the option to rename the bookmark, so you will recognize it later.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7058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Open a new tab. Depending on your browser, you might be able to see the bookmark under the address bar. If you don’t see it there, you might need to click on the favorites list. If you don’t see those options, raise your hand and we’ll help you find it.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Once you find it, click on the name you gave the bookmark to revisit the website you saved.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83344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Now go back to the list of bookmarks. Right click and create a folder. Name the folder “Practice.”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62062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rPr>
              <a:t>Click and drag the new bookmark you created into the “Practice” folder.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284496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This is how you can organize your bookmarks.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Now go return to the list of bookmarks one more time.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Right click on the “Practice” folder and delete it.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can always rearrange, delete, and re-add bookmarks to keep things organized.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46320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5b6a11b69a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5b6a11b69a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Now we will take a short break. You can get up and move around. You might use this time to ask questions or continue discussions we’ve been having.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solidFill>
                  <a:schemeClr val="dk1"/>
                </a:solidFill>
              </a:rPr>
              <a:t>Introduce facilitators present. Set expectation for </a:t>
            </a:r>
            <a:r>
              <a:rPr lang="en-US" sz="1200" i="1">
                <a:solidFill>
                  <a:schemeClr val="dk1"/>
                </a:solidFill>
              </a:rPr>
              <a:t>communication during session. </a:t>
            </a:r>
          </a:p>
          <a:p>
            <a:pPr marL="0" lvl="0" indent="0" algn="l" rtl="0">
              <a:spcBef>
                <a:spcPts val="0"/>
              </a:spcBef>
              <a:spcAft>
                <a:spcPts val="0"/>
              </a:spcAft>
              <a:buClr>
                <a:schemeClr val="dk1"/>
              </a:buClr>
              <a:buSzPts val="1100"/>
              <a:buFont typeface="Arial"/>
              <a:buNone/>
            </a:pP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One of the extra things you can do with some accounts, like a Google account or a Microsoft account, is an online calendar.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Are there calendars where you keep track of events or assignments anywhere online? Students: maybe in your school apps or with your email account?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 could be some of the perks of using an online calendar? </a:t>
            </a:r>
            <a:r>
              <a:rPr lang="en-US" sz="1200" i="1">
                <a:effectLst/>
                <a:latin typeface="Calibri Light" panose="020F0302020204030204" pitchFamily="34" charset="0"/>
                <a:ea typeface="Calibri" panose="020F0502020204030204" pitchFamily="34" charset="0"/>
                <a:cs typeface="Times New Roman" panose="02020603050405020304" pitchFamily="18" charset="0"/>
              </a:rPr>
              <a:t>(After some discussion, share slide of examples and review any that were not mentioned. Examples: sync between your computer and phone, your devices can remind you of events with notifications, you can keep links to online meetings in the calendar, you can share the calendar with others to keep track of school or childcare schedules)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 kinds of events might you keep track of with an online calendar?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 might prevent online calendars from being as useful as they could be? </a:t>
            </a:r>
            <a:r>
              <a:rPr lang="en-US" sz="1200" i="1">
                <a:effectLst/>
                <a:latin typeface="Calibri Light" panose="020F0302020204030204" pitchFamily="34" charset="0"/>
                <a:ea typeface="Calibri" panose="020F0502020204030204" pitchFamily="34" charset="0"/>
                <a:cs typeface="Times New Roman" panose="02020603050405020304" pitchFamily="18" charset="0"/>
              </a:rPr>
              <a:t>(ex. having too many different calendars, not remembering to check them or update them, etc.)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could sharing an online calendar with other people be helpful? </a:t>
            </a:r>
            <a:r>
              <a:rPr lang="en-US" sz="1200" i="1">
                <a:effectLst/>
                <a:latin typeface="Calibri Light" panose="020F0302020204030204" pitchFamily="34" charset="0"/>
                <a:ea typeface="Calibri" panose="020F0502020204030204" pitchFamily="34" charset="0"/>
                <a:cs typeface="Times New Roman" panose="02020603050405020304" pitchFamily="18" charset="0"/>
              </a:rPr>
              <a:t>(ex. everyone on the same page, keep track of school schedule and assignments together, etc.)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Is there anything causing you to hesitate about using an online calendar?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you’re interested in trying an online calendar, there are tutorials listed on your handout today where you can learn about how to use them.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77761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The last thing we’re going to look at today is how files are stored on your device. For this activity, we want the adults to be using the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Look at the device you’re using and see if you can identify where the files are stored.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Usually, there is an image of a folder, because it’s where you keep documents and files.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Inside that file management app, you will see multiple folders or sections. These folders are supposed to help you stay organized.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Is it easy to find things in this folder? Or is it messy?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80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could you make it easier to find things?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1200">
                <a:effectLst/>
                <a:latin typeface="Calibri Light" panose="020F0302020204030204" pitchFamily="34" charset="0"/>
                <a:ea typeface="Calibri" panose="020F0502020204030204" pitchFamily="34" charset="0"/>
              </a:rPr>
              <a:t>Why would it be good if your files and folders were well organized?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914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Most files are typically saved in “My Files.” Things that are downloaded from the internet automatically go into the “Downloads” folder.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Everything inside the folder is either a file or another folder, which can include files and folders.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797610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Try creating a new folder inside your “My Files” folder. Imagine what kind of files you’ll put inside this folder and give it a name that will help you remember what’s in 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Click or double-click to open that folder.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109583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You’ll see that it is empty.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should be able to see the file structure somewhere on your screen, meaning you can see what folder you have open and what folder it’s inside of. Often, it is a left-hand navigation panel. Sometimes you’ll see a trail of breadcrumbs across the top.</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702514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See if you can find that file structure on your screen. Raise your hand if you need some help.</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can create as many folders within folder as you want.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u="sng">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800">
                <a:effectLst/>
                <a:latin typeface="Calibri Light" panose="020F0302020204030204" pitchFamily="34" charset="0"/>
                <a:ea typeface="Calibri" panose="020F0502020204030204" pitchFamily="34" charset="0"/>
                <a:cs typeface="Times New Roman" panose="02020603050405020304" pitchFamily="18" charset="0"/>
              </a:rPr>
              <a:t>Why might you create folders and even create folders inside of folders?</a:t>
            </a:r>
          </a:p>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Use the left-hand navigation or bread crumbs to return to the “My Files” folder</a:t>
            </a:r>
            <a:r>
              <a:rPr lang="en-US" sz="1800">
                <a:effectLst/>
                <a:latin typeface="Calibri Light" panose="020F0302020204030204" pitchFamily="34" charset="0"/>
                <a:ea typeface="Calibri" panose="020F0502020204030204" pitchFamily="34" charset="0"/>
                <a:cs typeface="Times New Roman" panose="02020603050405020304" pitchFamily="18" charset="0"/>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should see the folder you created there. If you wanted to move files there, you can usually drag them into the folder, or use cut-and-paste to move them. If you want to save new files in the folder, you’ll need to remember where you created the folder. In this case, it’s inside “</a:t>
            </a: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My Files</a:t>
            </a:r>
            <a:r>
              <a:rPr lang="en-US" sz="180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759379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Some devices have cloud storage built into their file management app.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 logged in to this device using an account that you can also use online for email or different apps, then you probably have the option of having cloud storage in your file management, whether or not it’s turned 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Look at your left-hand navigation and see if you can identify cloud storage folders.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There might be a folder called the name of a cloud storage account, like OneDrive, iCloud or Google Drive. Things in that folder are saved on the cloud when the device connects to the internet. Sometimes, you won’t be able to access files in that cloud folder when you don’t have internet.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There might be a folder called “On My Device.” Those files are saved on the device, not in the cloud, so you can only access them on this device and you will never need the internet to access them.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Are the files you’re looking at saved locally on the device or online in the cloud? Or some of both?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can you tell whether they’re saved in the cloud or on your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What’s the benefit of saving them in the cloud?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What’s the benefit of having them saved on the device locally?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80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When you can’t remember where you saved a file, how do you find it?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031468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Spend a few minutes working with your partner. Explore how files are saved on your device. Identify which files are in the cloud and which are on the device. Discuss how you’d like to organize files and folders in the future.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432387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8"/>
        <p:cNvGrpSpPr/>
        <p:nvPr/>
      </p:nvGrpSpPr>
      <p:grpSpPr>
        <a:xfrm>
          <a:off x="0" y="0"/>
          <a:ext cx="0" cy="0"/>
          <a:chOff x="0" y="0"/>
          <a:chExt cx="0" cy="0"/>
        </a:xfrm>
      </p:grpSpPr>
      <p:sp>
        <p:nvSpPr>
          <p:cNvPr id="3589" name="Google Shape;3589;g5b6a11b69a_0_1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0" name="Google Shape;3590;g5b6a11b69a_0_1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might have already known some of the things we covered today and some of the things we learned might not have seemed very exciting, but putting a little energy into learning about how your accounts work and how your files are organized can empower you to be more in control of your device usage.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A strong understanding of today’s concepts can help you access your files on any device when you need to, prevent some of your data from going to the cloud if you want, and make your device work better for you personally.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If you share this device with your child or other family members, if might help to discuss how you’d like to manage accounts and files so that you agree on a plan.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On today’s handout you will also find websites with more information about these accounts, file management, and online calendars.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Please take this exit survey.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gn="l" defTabSz="914400" rtl="0" eaLnBrk="1" fontAlgn="auto" latinLnBrk="0" hangingPunct="1">
              <a:lnSpc>
                <a:spcPct val="107000"/>
              </a:lnSpc>
              <a:spcBef>
                <a:spcPts val="0"/>
              </a:spcBef>
              <a:spcAft>
                <a:spcPts val="800"/>
              </a:spcAft>
              <a:buClr>
                <a:srgbClr val="000000"/>
              </a:buClr>
              <a:buSzPts val="1100"/>
              <a:buFont typeface="Calibri Light" panose="020F0302020204030204" pitchFamily="34" charset="0"/>
              <a:buChar char="-"/>
              <a:tabLst/>
              <a:defRPr/>
            </a:pPr>
            <a:r>
              <a:rPr lang="en-US" sz="1800">
                <a:effectLst/>
                <a:latin typeface="Calibri Light" panose="020F0302020204030204" pitchFamily="34" charset="0"/>
                <a:ea typeface="Calibri" panose="020F0502020204030204" pitchFamily="34" charset="0"/>
                <a:cs typeface="Times New Roman" panose="02020603050405020304" pitchFamily="18" charset="0"/>
              </a:rPr>
              <a:t>Today, we are going to look more closely at the accounts we to login to devices and browsers. Then we’ll learn about using online calendars and organizing files on the computer. We’ll also discuss how each of you has your own preferences for how use organize your accounts and files and how that works when you’re sharing a device.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Before we get started, let’s all introduce ourselves and as you do, answer this question: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u="sng">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800">
                <a:effectLst/>
                <a:latin typeface="Calibri Light" panose="020F0302020204030204" pitchFamily="34" charset="0"/>
                <a:ea typeface="Calibri" panose="020F0502020204030204" pitchFamily="34" charset="0"/>
                <a:cs typeface="Times New Roman" panose="02020603050405020304" pitchFamily="18" charset="0"/>
              </a:rPr>
              <a:t>What’s one thing you do to try to stay organized?</a:t>
            </a:r>
            <a:r>
              <a:rPr lang="en-US" sz="1800" u="sng">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i="1">
                <a:effectLst/>
                <a:latin typeface="Calibri Light" panose="020F0302020204030204" pitchFamily="34" charset="0"/>
                <a:ea typeface="Calibri" panose="020F0502020204030204" pitchFamily="34" charset="0"/>
                <a:cs typeface="Times New Roman" panose="02020603050405020304" pitchFamily="18" charset="0"/>
              </a:rPr>
              <a:t>Give an example by saying your first name and one way you try to stay organized.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Just like staying organized in other aspects of our lives, keeping things organized on our devices can help make our lives easier. We can also use our devices to help us stay organized in some of the ways you mentioned, like keeping a calendar of events.</a:t>
            </a:r>
            <a:r>
              <a:rPr lang="en-US" sz="1800" i="1">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you and other people who use your device have your own accounts on the device? For example, when the device first turns on, do you choose your own name and enter your own password?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 do have your own accounts, what is different when each account is logged in?</a:t>
            </a:r>
            <a:r>
              <a:rPr lang="en-US" sz="1200" i="1">
                <a:effectLst/>
                <a:latin typeface="Calibri Light" panose="020F0302020204030204" pitchFamily="34" charset="0"/>
                <a:ea typeface="Calibri" panose="020F0502020204030204" pitchFamily="34" charset="0"/>
                <a:cs typeface="Times New Roman" panose="02020603050405020304" pitchFamily="18" charset="0"/>
              </a:rPr>
              <a:t> (Ex. Different background colors, you may not be able to access each other’s files, different apps, different accounts on the apps, website passwords might be saved)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 share an account on the device, do you have different ideas about how things should be organized on the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On most devices today, there are two overarching ways you might login to your own account that might help you keep things organized in your own way.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4335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The first way you login is what we just discussed. When you first turn on or unlock a device, you might have an opportunity to login to your own account. It might look something like the examples on the screen.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 login to a device with your own account, it will probably give you control over certain things without affecting other users of the device.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You’ve already listed some of those things, but here are a few more examples: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Colors, background picture, font and font size, downloaded apps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 are sharing a device borrowed from school or the library, you may not have the option to login to your own account.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You might have the option to login as “Guest” which may mean that nothing you do will be saved on the device after you log out, which you might like if you’re just borrowing the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Some people like having their own device accounts so they can set everything up like they want.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Some people like sharing accounts with their child so they can stay involved.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Discuss these questions with your partner first, then we will discuss them as a group: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Why might it be useful to use different accounts when you share a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Can you think of any reason it might be handy to share an account with each other? </a:t>
            </a:r>
            <a:r>
              <a:rPr lang="en-US" sz="1200" i="1">
                <a:effectLst/>
                <a:latin typeface="Calibri Light" panose="020F0302020204030204" pitchFamily="34" charset="0"/>
                <a:ea typeface="Calibri" panose="020F0502020204030204" pitchFamily="34" charset="0"/>
                <a:cs typeface="Times New Roman" panose="02020603050405020304" pitchFamily="18" charset="0"/>
              </a:rPr>
              <a:t>(ex. help each other, access shared files, etc.)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80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Are there any devices you use that you can’t sign-in to your own account on? How does that change the way you use the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A second account you might login to is a browser account.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You don’t need to login to a browser to use it, but if you do, it might give you access to cloud storage for your files, a password manager to keep track of your passwords for individual site accounts, as well as other services like email.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 share a device account or if you’re using a guest account on a device, like at the library, you can login to the browser temporarily to access some of your personal settings, files, and saved passwords.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Multiple people can login to browser accounts on the same device account. For example, if you and your partner use the same account to login to your laptop, you can still switch between individual browser accounts. We looked at how to do that with Gmail last week, and doing that with the browser is very similar.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Depending on what browser you use, you might login with the same account you use to login to your device or to your email. You can see on the screen which operating systems match which browser.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You might be able to use your browser account to login to some other apps and services as well. You can see some examples on the screen.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With the questions on the screen, discuss how you use browser accounts with your partner or why it might it might be useful to use a browser account.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you usually use a browser account? Does your device automatically log you in to the browser?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you use the same account to login to the browser on a different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does the browser account customize your experience on the browser?</a:t>
            </a:r>
            <a:r>
              <a:rPr lang="en-US" sz="1200" i="1">
                <a:effectLst/>
                <a:latin typeface="Calibri Light" panose="020F0302020204030204" pitchFamily="34" charset="0"/>
                <a:ea typeface="Calibri" panose="020F0502020204030204" pitchFamily="34" charset="0"/>
                <a:cs typeface="Times New Roman" panose="02020603050405020304" pitchFamily="18" charset="0"/>
              </a:rPr>
              <a:t> (Ex.  background colors, save passwords, bookmarks or favorites, browser history, etc.)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 do you like about using a browser you’ve signed in to?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Are there reasons you might not sign in to your browser?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you sign out of the browser when you’re finished using it? If you share a device, do you check if you’re using your own browser account each time?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Why might you make sure to sign out of your browser when you’re done? </a:t>
            </a:r>
            <a:r>
              <a:rPr lang="en-US" sz="1200" i="1">
                <a:effectLst/>
                <a:latin typeface="Calibri Light" panose="020F0302020204030204" pitchFamily="34" charset="0"/>
                <a:ea typeface="Calibri" panose="020F0502020204030204" pitchFamily="34" charset="0"/>
                <a:cs typeface="Times New Roman" panose="02020603050405020304" pitchFamily="18" charset="0"/>
              </a:rPr>
              <a:t>(Ex. saved passwords and information)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you use your browser account to sign into anything else? </a:t>
            </a:r>
            <a:r>
              <a:rPr lang="en-US" sz="1200" i="1">
                <a:effectLst/>
                <a:latin typeface="Calibri Light" panose="020F0302020204030204" pitchFamily="34" charset="0"/>
                <a:ea typeface="Calibri" panose="020F0502020204030204" pitchFamily="34" charset="0"/>
                <a:cs typeface="Times New Roman" panose="02020603050405020304" pitchFamily="18" charset="0"/>
              </a:rPr>
              <a:t>(Ex. device, email, cloud storage, etc.)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Would anyone like to share anything about what you discussed?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272047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We’ve talked about quite a few options about how you might be logging in to your device. Take a few moments to explore how you’re logging in to your device and browser now. You might want to test out some of the options we mentioned to decide if you’d like to start using your accounts differently.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First, determine what account you’re each using to login to your device. If you’re already logged in and you’re not sure how to log out, raise your hand for some help.</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Then, figure out if the browser you typically use is logged in to one of your accounts.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Identify how to sign out of the device or browser account and how to switch between logged in accounts.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After you have that information, discuss how you might want to login to the device or browser differently. Explore some of the features of the accounts you’re using, like reorganizing apps or customized font size.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37172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Let’s spend a few minutes looking at what you can save in your browser.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If you don’t login to your browser, these things might be saved on your device. If you do sign in to the browser, these things should be accessible on any device where you sign in to the browser and switch between browser accounts for each user.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717485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848934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832084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9457340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71262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6880850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Blank 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25987001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2912017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39180297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8851416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1119265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3449926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597344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810246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698334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006290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775298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186671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4190281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908311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2.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6A3F6DBD-C39C-4C79-AD26-D2AADD364837}"/>
              </a:ext>
            </a:extLst>
          </p:cNvPr>
          <p:cNvPicPr>
            <a:picLocks noChangeAspect="1"/>
          </p:cNvPicPr>
          <p:nvPr/>
        </p:nvPicPr>
        <p:blipFill rotWithShape="1">
          <a:blip r:embed="rId16">
            <a:alphaModFix amt="20000"/>
          </a:blip>
          <a:srcRect l="1684" t="-831" r="51146" b="57114"/>
          <a:stretch/>
        </p:blipFill>
        <p:spPr>
          <a:xfrm rot="16200000">
            <a:off x="4532768" y="248781"/>
            <a:ext cx="4860017" cy="4362450"/>
          </a:xfrm>
          <a:prstGeom prst="rect">
            <a:avLst/>
          </a:prstGeom>
        </p:spPr>
      </p:pic>
      <p:pic>
        <p:nvPicPr>
          <p:cNvPr id="5" name="Picture 4">
            <a:extLst>
              <a:ext uri="{FF2B5EF4-FFF2-40B4-BE49-F238E27FC236}">
                <a16:creationId xmlns:a16="http://schemas.microsoft.com/office/drawing/2014/main" id="{1F6C06B5-4096-405C-94B1-8D5772775475}"/>
              </a:ext>
            </a:extLst>
          </p:cNvPr>
          <p:cNvPicPr>
            <a:picLocks noChangeAspect="1"/>
          </p:cNvPicPr>
          <p:nvPr userDrawn="1"/>
        </p:nvPicPr>
        <p:blipFill>
          <a:blip r:embed="rId17"/>
          <a:srcRect/>
          <a:stretch/>
        </p:blipFill>
        <p:spPr>
          <a:xfrm>
            <a:off x="5216397" y="198416"/>
            <a:ext cx="4103952" cy="4103952"/>
          </a:xfrm>
          <a:prstGeom prst="rect">
            <a:avLst/>
          </a:prstGeom>
        </p:spPr>
      </p:pic>
    </p:spTree>
    <p:extLst>
      <p:ext uri="{BB962C8B-B14F-4D97-AF65-F5344CB8AC3E}">
        <p14:creationId xmlns:p14="http://schemas.microsoft.com/office/powerpoint/2010/main" val="1625563682"/>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9" r:id="rId12"/>
    <p:sldLayoutId id="2147483682" r:id="rId13"/>
    <p:sldLayoutId id="2147483683" r:id="rId14"/>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3197470059"/>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tags" Target="../tags/tag13.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tags" Target="../tags/tag14.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tags" Target="../tags/tag15.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tags" Target="../tags/tag16.xml"/><Relationship Id="rId5" Type="http://schemas.openxmlformats.org/officeDocument/2006/relationships/image" Target="../media/image6.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tags" Target="../tags/tag17.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18.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4.xml"/><Relationship Id="rId1" Type="http://schemas.openxmlformats.org/officeDocument/2006/relationships/tags" Target="../tags/tag19.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ags" Target="../tags/tag21.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4.xml"/><Relationship Id="rId1" Type="http://schemas.openxmlformats.org/officeDocument/2006/relationships/tags" Target="../tags/tag2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tags" Target="../tags/tag23.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tags" Target="../tags/tag24.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ags" Target="../tags/tag25.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tags" Target="../tags/tag26.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27.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8.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6" name="Google Shape;66;p19"/>
          <p:cNvSpPr txBox="1">
            <a:spLocks noGrp="1"/>
          </p:cNvSpPr>
          <p:nvPr>
            <p:ph type="ctrTitle" idx="4294967295"/>
          </p:nvPr>
        </p:nvSpPr>
        <p:spPr>
          <a:xfrm>
            <a:off x="415925" y="692150"/>
            <a:ext cx="8728075" cy="574675"/>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500">
                <a:solidFill>
                  <a:srgbClr val="06235E"/>
                </a:solidFill>
                <a:latin typeface="+mj-lt"/>
                <a:ea typeface="Open Sans" panose="020B0606030504020204" pitchFamily="34" charset="0"/>
                <a:cs typeface="Open Sans" panose="020B0606030504020204" pitchFamily="34" charset="0"/>
                <a:sym typeface="Average"/>
              </a:rPr>
              <a:t>Welcome</a:t>
            </a:r>
            <a:endParaRPr sz="4500">
              <a:solidFill>
                <a:srgbClr val="06235E"/>
              </a:solidFill>
              <a:latin typeface="+mj-lt"/>
              <a:ea typeface="Open Sans" panose="020B0606030504020204" pitchFamily="34" charset="0"/>
              <a:cs typeface="Open Sans" panose="020B0606030504020204" pitchFamily="34" charset="0"/>
              <a:sym typeface="Average"/>
            </a:endParaRPr>
          </a:p>
        </p:txBody>
      </p:sp>
      <p:sp>
        <p:nvSpPr>
          <p:cNvPr id="67" name="Google Shape;67;p19"/>
          <p:cNvSpPr txBox="1">
            <a:spLocks noGrp="1"/>
          </p:cNvSpPr>
          <p:nvPr>
            <p:ph type="ctrTitle" idx="4294967295"/>
          </p:nvPr>
        </p:nvSpPr>
        <p:spPr>
          <a:xfrm>
            <a:off x="1113630" y="1419225"/>
            <a:ext cx="7332663" cy="3186113"/>
          </a:xfrm>
          <a:prstGeom prst="rect">
            <a:avLst/>
          </a:prstGeom>
        </p:spPr>
        <p:txBody>
          <a:bodyPr spcFirstLastPara="1" wrap="square" lIns="91425" tIns="91425" rIns="91425" bIns="91425" anchor="t" anchorCtr="0">
            <a:noAutofit/>
          </a:bodyPr>
          <a:lstStyle/>
          <a:p>
            <a:pPr marL="457200" lvl="0" indent="-381000" algn="l" rtl="0">
              <a:spcBef>
                <a:spcPts val="0"/>
              </a:spcBef>
              <a:spcAft>
                <a:spcPts val="600"/>
              </a:spcAft>
              <a:buClr>
                <a:srgbClr val="06235E"/>
              </a:buClr>
              <a:buSzPts val="2400"/>
              <a:buFont typeface="Average"/>
              <a:buChar char="➔"/>
            </a:pPr>
            <a:r>
              <a:rPr lang="en-US" sz="2400">
                <a:solidFill>
                  <a:srgbClr val="06235E"/>
                </a:solidFill>
                <a:latin typeface="Open Sans"/>
                <a:ea typeface="Open Sans"/>
                <a:cs typeface="Open Sans"/>
                <a:sym typeface="Average"/>
              </a:rPr>
              <a:t>Sign in (both adult and student)</a:t>
            </a:r>
          </a:p>
          <a:p>
            <a:pPr marL="457200" lvl="0" indent="-381000" algn="l" rtl="0">
              <a:spcBef>
                <a:spcPts val="0"/>
              </a:spcBef>
              <a:spcAft>
                <a:spcPts val="600"/>
              </a:spcAft>
              <a:buClr>
                <a:srgbClr val="06235E"/>
              </a:buClr>
              <a:buSzPts val="2400"/>
              <a:buFont typeface="Average"/>
              <a:buChar char="➔"/>
            </a:pPr>
            <a:r>
              <a:rPr lang="en" sz="24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Find a seat (families, please sit together)</a:t>
            </a:r>
            <a:endParaRPr sz="24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Clr>
                <a:srgbClr val="06235E"/>
              </a:buClr>
              <a:buSzPts val="2400"/>
              <a:buFont typeface="Average"/>
              <a:buChar char="➔"/>
            </a:pPr>
            <a:r>
              <a:rPr lang="en" sz="24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Turn on your computer and log on</a:t>
            </a:r>
            <a:endParaRPr sz="24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Clr>
                <a:srgbClr val="06235E"/>
              </a:buClr>
              <a:buSzPts val="2400"/>
              <a:buFont typeface="Average"/>
              <a:buChar char="➔"/>
            </a:pPr>
            <a:r>
              <a:rPr lang="en" sz="24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Check if your battery is charged</a:t>
            </a:r>
            <a:endParaRPr lang="en-US" sz="24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369841"/>
            <a:ext cx="9144000" cy="124246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Saving Passwords in Browers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1934778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Saving Bookmarks in Browsers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34384626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latin typeface="Open Sans" panose="020B0606030504020204" pitchFamily="34" charset="0"/>
                <a:ea typeface="Open Sans" panose="020B0606030504020204" pitchFamily="34" charset="0"/>
                <a:cs typeface="Open Sans" panose="020B0606030504020204" pitchFamily="34" charset="0"/>
                <a:sym typeface="Average"/>
              </a:rPr>
              <a:t>Visit a website you want to bookmark.</a:t>
            </a:r>
            <a:endParaRPr>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22" name="Google Shape;122;p26" descr="Screenshot 2021-08-02 7.52.53 AM.png"/>
          <p:cNvPicPr preferRelativeResize="0"/>
          <p:nvPr/>
        </p:nvPicPr>
        <p:blipFill rotWithShape="1">
          <a:blip r:embed="rId4"/>
          <a:srcRect b="26062"/>
          <a:stretch/>
        </p:blipFill>
        <p:spPr>
          <a:xfrm>
            <a:off x="805296" y="1105254"/>
            <a:ext cx="7533408" cy="3468414"/>
          </a:xfrm>
          <a:prstGeom prst="rect">
            <a:avLst/>
          </a:prstGeom>
          <a:noFill/>
          <a:ln w="12700">
            <a:solidFill>
              <a:srgbClr val="002060"/>
            </a:solidFill>
          </a:ln>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latin typeface="Open Sans" panose="020B0606030504020204" pitchFamily="34" charset="0"/>
                <a:ea typeface="Open Sans" panose="020B0606030504020204" pitchFamily="34" charset="0"/>
                <a:cs typeface="Open Sans" panose="020B0606030504020204" pitchFamily="34" charset="0"/>
                <a:sym typeface="Average"/>
              </a:rPr>
              <a:t>Bookmark or favorite the website.</a:t>
            </a:r>
            <a:endParaRPr>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22" name="Google Shape;122;p26" descr="Screenshot 2021-08-02 7.54.27 AM.png"/>
          <p:cNvPicPr preferRelativeResize="0"/>
          <p:nvPr/>
        </p:nvPicPr>
        <p:blipFill rotWithShape="1">
          <a:blip r:embed="rId4"/>
          <a:srcRect l="50000" b="45812"/>
          <a:stretch/>
        </p:blipFill>
        <p:spPr>
          <a:xfrm>
            <a:off x="1999195" y="1177989"/>
            <a:ext cx="5145609" cy="3508636"/>
          </a:xfrm>
          <a:prstGeom prst="rect">
            <a:avLst/>
          </a:prstGeom>
          <a:noFill/>
          <a:ln w="12700">
            <a:solidFill>
              <a:srgbClr val="002060"/>
            </a:solidFill>
          </a:ln>
        </p:spPr>
      </p:pic>
      <p:sp>
        <p:nvSpPr>
          <p:cNvPr id="4" name="Google Shape;131;p27">
            <a:extLst>
              <a:ext uri="{FF2B5EF4-FFF2-40B4-BE49-F238E27FC236}">
                <a16:creationId xmlns:a16="http://schemas.microsoft.com/office/drawing/2014/main" id="{1D4E3B97-C6A3-4DAF-B2D4-56DB85D9D9D6}"/>
              </a:ext>
            </a:extLst>
          </p:cNvPr>
          <p:cNvSpPr/>
          <p:nvPr/>
        </p:nvSpPr>
        <p:spPr>
          <a:xfrm>
            <a:off x="6005945" y="1293726"/>
            <a:ext cx="685800" cy="64937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 name="Google Shape;132;p27">
            <a:extLst>
              <a:ext uri="{FF2B5EF4-FFF2-40B4-BE49-F238E27FC236}">
                <a16:creationId xmlns:a16="http://schemas.microsoft.com/office/drawing/2014/main" id="{2D77CD43-76E5-4F55-AEAC-1ADEE99BC34C}"/>
              </a:ext>
            </a:extLst>
          </p:cNvPr>
          <p:cNvCxnSpPr>
            <a:cxnSpLocks/>
          </p:cNvCxnSpPr>
          <p:nvPr/>
        </p:nvCxnSpPr>
        <p:spPr>
          <a:xfrm flipH="1" flipV="1">
            <a:off x="6832321" y="1618413"/>
            <a:ext cx="1750570" cy="26059"/>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2675888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30" name="Google Shape;130;p27" descr="Screenshot 2021-08-02 7.55.02 AM.png"/>
          <p:cNvPicPr preferRelativeResize="0"/>
          <p:nvPr/>
        </p:nvPicPr>
        <p:blipFill rotWithShape="1">
          <a:blip r:embed="rId4"/>
          <a:srcRect b="26062"/>
          <a:stretch/>
        </p:blipFill>
        <p:spPr>
          <a:xfrm>
            <a:off x="560650" y="1108345"/>
            <a:ext cx="8105368" cy="3561623"/>
          </a:xfrm>
          <a:prstGeom prst="rect">
            <a:avLst/>
          </a:prstGeom>
          <a:noFill/>
          <a:ln w="12700">
            <a:solidFill>
              <a:srgbClr val="002060"/>
            </a:solidFill>
          </a:ln>
        </p:spPr>
      </p:pic>
      <p:sp>
        <p:nvSpPr>
          <p:cNvPr id="131" name="Google Shape;131;p27"/>
          <p:cNvSpPr/>
          <p:nvPr/>
        </p:nvSpPr>
        <p:spPr>
          <a:xfrm>
            <a:off x="335194" y="1423391"/>
            <a:ext cx="4830027" cy="381867"/>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flipV="1">
            <a:off x="2164118" y="1918701"/>
            <a:ext cx="0" cy="194091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Open a new tab.</a:t>
            </a:r>
            <a:endParaRPr lang="en-US">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30" name="Google Shape;130;p27" descr="Screenshot 2021-08-02 7.55.02 AM.png"/>
          <p:cNvPicPr preferRelativeResize="0"/>
          <p:nvPr/>
        </p:nvPicPr>
        <p:blipFill rotWithShape="1">
          <a:blip r:embed="rId4"/>
          <a:srcRect r="36907" b="26062"/>
          <a:stretch/>
        </p:blipFill>
        <p:spPr>
          <a:xfrm>
            <a:off x="597317" y="1249685"/>
            <a:ext cx="4660484" cy="3198443"/>
          </a:xfrm>
          <a:prstGeom prst="rect">
            <a:avLst/>
          </a:prstGeom>
          <a:noFill/>
          <a:ln w="12700">
            <a:solidFill>
              <a:srgbClr val="002060"/>
            </a:solidFill>
          </a:ln>
        </p:spPr>
      </p:pic>
      <p:sp>
        <p:nvSpPr>
          <p:cNvPr id="131" name="Google Shape;131;p27"/>
          <p:cNvSpPr/>
          <p:nvPr/>
        </p:nvSpPr>
        <p:spPr>
          <a:xfrm>
            <a:off x="1484794" y="1623729"/>
            <a:ext cx="1219485" cy="216318"/>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flipV="1">
            <a:off x="2094536" y="2002087"/>
            <a:ext cx="0" cy="1655513"/>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Click on the favorite or bookmark.</a:t>
            </a:r>
            <a:endParaRPr lang="en-US">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6" name="Google Shape;130;p27" descr="Screenshot 2021-08-02 7.52.53 AM.png">
            <a:extLst>
              <a:ext uri="{FF2B5EF4-FFF2-40B4-BE49-F238E27FC236}">
                <a16:creationId xmlns:a16="http://schemas.microsoft.com/office/drawing/2014/main" id="{F1E981AC-29E3-441B-ABEC-6E730996470F}"/>
              </a:ext>
            </a:extLst>
          </p:cNvPr>
          <p:cNvPicPr preferRelativeResize="0"/>
          <p:nvPr/>
        </p:nvPicPr>
        <p:blipFill rotWithShape="1">
          <a:blip r:embed="rId5"/>
          <a:srcRect b="26062"/>
          <a:stretch/>
        </p:blipFill>
        <p:spPr>
          <a:xfrm>
            <a:off x="5748225" y="1249685"/>
            <a:ext cx="6502655" cy="3198442"/>
          </a:xfrm>
          <a:prstGeom prst="rect">
            <a:avLst/>
          </a:prstGeom>
          <a:noFill/>
          <a:ln w="12700">
            <a:solidFill>
              <a:srgbClr val="002060"/>
            </a:solidFill>
          </a:ln>
        </p:spPr>
      </p:pic>
    </p:spTree>
    <p:custDataLst>
      <p:tags r:id="rId1"/>
    </p:custDataLst>
    <p:extLst>
      <p:ext uri="{BB962C8B-B14F-4D97-AF65-F5344CB8AC3E}">
        <p14:creationId xmlns:p14="http://schemas.microsoft.com/office/powerpoint/2010/main" val="15407791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30" name="Google Shape;130;p27" descr="Screenshot 2021-08-02 7.57.46 AM.png"/>
          <p:cNvPicPr preferRelativeResize="0"/>
          <p:nvPr/>
        </p:nvPicPr>
        <p:blipFill rotWithShape="1">
          <a:blip r:embed="rId4"/>
          <a:srcRect b="26062"/>
          <a:stretch/>
        </p:blipFill>
        <p:spPr>
          <a:xfrm>
            <a:off x="716972" y="1270466"/>
            <a:ext cx="7741228" cy="3198443"/>
          </a:xfrm>
          <a:prstGeom prst="rect">
            <a:avLst/>
          </a:prstGeom>
          <a:noFill/>
          <a:ln w="12700">
            <a:solidFill>
              <a:srgbClr val="002060"/>
            </a:solidFill>
          </a:ln>
        </p:spPr>
      </p:pic>
      <p:sp>
        <p:nvSpPr>
          <p:cNvPr id="131" name="Google Shape;131;p27"/>
          <p:cNvSpPr/>
          <p:nvPr/>
        </p:nvSpPr>
        <p:spPr>
          <a:xfrm>
            <a:off x="2722418" y="3459783"/>
            <a:ext cx="2047009" cy="291335"/>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a:off x="262457" y="3605450"/>
            <a:ext cx="2299200" cy="2070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Right-click bookmarks bar and create a folder.</a:t>
            </a:r>
            <a:endParaRPr lang="en-US">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3909826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Click and drag.</a:t>
            </a:r>
            <a:endParaRPr lang="en-US">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30" name="Google Shape;130;p27" descr="Screenshot 2021-08-02 7.58.58 AM.png"/>
          <p:cNvPicPr preferRelativeResize="0"/>
          <p:nvPr/>
        </p:nvPicPr>
        <p:blipFill rotWithShape="1">
          <a:blip r:embed="rId4"/>
          <a:srcRect t="2" r="57360" b="77866"/>
          <a:stretch/>
        </p:blipFill>
        <p:spPr>
          <a:xfrm>
            <a:off x="1423326" y="1409397"/>
            <a:ext cx="6650410" cy="2196248"/>
          </a:xfrm>
          <a:prstGeom prst="rect">
            <a:avLst/>
          </a:prstGeom>
          <a:noFill/>
          <a:ln w="12700">
            <a:solidFill>
              <a:srgbClr val="002060"/>
            </a:solidFill>
          </a:ln>
        </p:spPr>
      </p:pic>
      <p:sp>
        <p:nvSpPr>
          <p:cNvPr id="131" name="Google Shape;131;p27"/>
          <p:cNvSpPr/>
          <p:nvPr/>
        </p:nvSpPr>
        <p:spPr>
          <a:xfrm>
            <a:off x="3399168" y="2188247"/>
            <a:ext cx="3314701" cy="767006"/>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a:off x="5056519" y="2717223"/>
            <a:ext cx="506470" cy="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37680559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30" name="Google Shape;130;p27" descr="Screenshot 2021-08-02 7.59.48 AM.png"/>
          <p:cNvPicPr preferRelativeResize="0"/>
          <p:nvPr/>
        </p:nvPicPr>
        <p:blipFill rotWithShape="1">
          <a:blip r:embed="rId4"/>
          <a:srcRect r="55034" b="70395"/>
          <a:stretch/>
        </p:blipFill>
        <p:spPr>
          <a:xfrm>
            <a:off x="1849124" y="1447111"/>
            <a:ext cx="6245394" cy="2740507"/>
          </a:xfrm>
          <a:prstGeom prst="rect">
            <a:avLst/>
          </a:prstGeom>
          <a:noFill/>
          <a:ln w="12700">
            <a:solidFill>
              <a:srgbClr val="002060"/>
            </a:solidFill>
          </a:ln>
        </p:spPr>
      </p:pic>
      <p:sp>
        <p:nvSpPr>
          <p:cNvPr id="131" name="Google Shape;131;p27"/>
          <p:cNvSpPr/>
          <p:nvPr/>
        </p:nvSpPr>
        <p:spPr>
          <a:xfrm>
            <a:off x="3678382" y="2109356"/>
            <a:ext cx="2299200" cy="11016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a:off x="1208030" y="2817364"/>
            <a:ext cx="2299200" cy="2070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Now that we’ve practiced, you can delete it.</a:t>
            </a:r>
            <a:endParaRPr lang="en-US">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33899583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2" name="Google Shape;522;p68"/>
          <p:cNvSpPr txBox="1">
            <a:spLocks noGrp="1"/>
          </p:cNvSpPr>
          <p:nvPr>
            <p:ph type="ctrTitle"/>
          </p:nvPr>
        </p:nvSpPr>
        <p:spPr>
          <a:xfrm>
            <a:off x="679533" y="711648"/>
            <a:ext cx="8729400" cy="574800"/>
          </a:xfrm>
          <a:prstGeom prst="rect">
            <a:avLst/>
          </a:prstGeom>
          <a:noFill/>
          <a:ln>
            <a:noFill/>
          </a:ln>
        </p:spPr>
        <p:txBody>
          <a:bodyPr spcFirstLastPara="1" wrap="square" lIns="91425" tIns="91425" rIns="91425" bIns="91425" anchor="b" anchorCtr="0">
            <a:noAutofit/>
          </a:bodyPr>
          <a:lstStyle/>
          <a:p>
            <a:pPr algn="l"/>
            <a:r>
              <a:rPr lang="en" sz="4500">
                <a:latin typeface="+mj-lt"/>
                <a:ea typeface="Open Sans" panose="020B0606030504020204" pitchFamily="34" charset="0"/>
                <a:cs typeface="Open Sans" panose="020B0606030504020204" pitchFamily="34" charset="0"/>
                <a:sym typeface="Average"/>
              </a:rPr>
              <a:t>Break</a:t>
            </a:r>
            <a:endParaRPr sz="4500">
              <a:latin typeface="+mj-lt"/>
              <a:ea typeface="Open Sans" panose="020B0606030504020204" pitchFamily="34" charset="0"/>
              <a:cs typeface="Open Sans" panose="020B0606030504020204" pitchFamily="34" charset="0"/>
              <a:sym typeface="Average"/>
            </a:endParaRPr>
          </a:p>
        </p:txBody>
      </p:sp>
      <p:sp>
        <p:nvSpPr>
          <p:cNvPr id="523" name="Google Shape;523;p68"/>
          <p:cNvSpPr txBox="1"/>
          <p:nvPr/>
        </p:nvSpPr>
        <p:spPr>
          <a:xfrm>
            <a:off x="1130967" y="1286448"/>
            <a:ext cx="7333500" cy="3583500"/>
          </a:xfrm>
          <a:prstGeom prst="rect">
            <a:avLst/>
          </a:prstGeom>
          <a:noFill/>
          <a:ln>
            <a:noFill/>
          </a:ln>
        </p:spPr>
        <p:txBody>
          <a:bodyPr spcFirstLastPara="1" wrap="square" lIns="91425" tIns="91425" rIns="91425" bIns="91425" anchor="t" anchorCtr="0">
            <a:noAutofit/>
          </a:bodyPr>
          <a:lstStyle/>
          <a:p>
            <a:pPr marL="457200" lvl="0" indent="-381000">
              <a:spcAft>
                <a:spcPts val="600"/>
              </a:spcAft>
              <a:buClr>
                <a:schemeClr val="dk1"/>
              </a:buClr>
              <a:buSzPts val="2400"/>
              <a:buFont typeface="Average"/>
              <a:buChar char="➔"/>
            </a:pPr>
            <a:r>
              <a:rPr lang="en" sz="240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Ask questions or one-on-one help</a:t>
            </a:r>
            <a:r>
              <a:rPr lang="en-US" sz="240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t>
            </a:r>
            <a:endParaRPr sz="240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spcAft>
                <a:spcPts val="600"/>
              </a:spcAft>
              <a:buClr>
                <a:schemeClr val="dk1"/>
              </a:buClr>
              <a:buSzPts val="2400"/>
              <a:buFont typeface="Average"/>
              <a:buChar char="➔"/>
            </a:pPr>
            <a:r>
              <a:rPr lang="en" sz="240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Explore accounts, practice switching accounts, or set up new bookmarks.</a:t>
            </a:r>
            <a:endParaRPr sz="1800">
              <a:solidFill>
                <a:srgbClr val="000000"/>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20"/>
          <p:cNvSpPr txBox="1">
            <a:spLocks noGrp="1"/>
          </p:cNvSpPr>
          <p:nvPr>
            <p:ph type="ctrTitle" idx="4294967295"/>
          </p:nvPr>
        </p:nvSpPr>
        <p:spPr>
          <a:xfrm>
            <a:off x="622300" y="1298328"/>
            <a:ext cx="8521700" cy="2052637"/>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4000">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Organization</a:t>
            </a:r>
            <a:endParaRPr sz="40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0" lvl="0" indent="0" algn="l" rtl="0">
              <a:spcBef>
                <a:spcPts val="0"/>
              </a:spcBef>
              <a:spcAft>
                <a:spcPts val="0"/>
              </a:spcAft>
              <a:buNone/>
            </a:pPr>
            <a:r>
              <a:rPr lang="en">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endParaRPr>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 name="Picture 3">
            <a:extLst>
              <a:ext uri="{FF2B5EF4-FFF2-40B4-BE49-F238E27FC236}">
                <a16:creationId xmlns:a16="http://schemas.microsoft.com/office/drawing/2014/main" id="{077533B0-4F60-4690-83F3-A1E93B09E7BF}"/>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latin typeface="Open Sans" panose="020B0606030504020204" pitchFamily="34" charset="0"/>
                <a:ea typeface="Open Sans" panose="020B0606030504020204" pitchFamily="34" charset="0"/>
                <a:cs typeface="Open Sans" panose="020B0606030504020204" pitchFamily="34" charset="0"/>
                <a:sym typeface="Average"/>
              </a:rPr>
              <a:t>Online Calendars</a:t>
            </a:r>
            <a:endParaRPr>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22" name="Google Shape;122;p26" descr="Screenshot 2021-08-02 7.50.50 AM.png"/>
          <p:cNvPicPr preferRelativeResize="0"/>
          <p:nvPr/>
        </p:nvPicPr>
        <p:blipFill rotWithShape="1">
          <a:blip r:embed="rId4"/>
          <a:srcRect t="-1" b="-1813"/>
          <a:stretch/>
        </p:blipFill>
        <p:spPr>
          <a:xfrm>
            <a:off x="1002722" y="997174"/>
            <a:ext cx="7138555" cy="3647562"/>
          </a:xfrm>
          <a:prstGeom prst="rect">
            <a:avLst/>
          </a:prstGeom>
          <a:noFill/>
          <a:ln w="12700">
            <a:solidFill>
              <a:srgbClr val="002060"/>
            </a:solidFill>
          </a:ln>
        </p:spPr>
      </p:pic>
    </p:spTree>
    <p:custDataLst>
      <p:tags r:id="rId1"/>
    </p:custDataLst>
    <p:extLst>
      <p:ext uri="{BB962C8B-B14F-4D97-AF65-F5344CB8AC3E}">
        <p14:creationId xmlns:p14="http://schemas.microsoft.com/office/powerpoint/2010/main" val="30920434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latin typeface="Open Sans" panose="020B0606030504020204" pitchFamily="34" charset="0"/>
                <a:ea typeface="Open Sans" panose="020B0606030504020204" pitchFamily="34" charset="0"/>
                <a:cs typeface="Open Sans" panose="020B0606030504020204" pitchFamily="34" charset="0"/>
                <a:sym typeface="Average"/>
              </a:rPr>
              <a:t>File Management</a:t>
            </a:r>
            <a:endParaRPr>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22" name="Google Shape;122;p26" descr="Screenshot 2021-08-02 7.36.23 AM.png"/>
          <p:cNvPicPr preferRelativeResize="0"/>
          <p:nvPr/>
        </p:nvPicPr>
        <p:blipFill rotWithShape="1">
          <a:blip r:embed="rId4"/>
          <a:srcRect l="427" t="80474" r="429" b="591"/>
          <a:stretch/>
        </p:blipFill>
        <p:spPr>
          <a:xfrm>
            <a:off x="-700535" y="2482272"/>
            <a:ext cx="10831671" cy="1361209"/>
          </a:xfrm>
          <a:prstGeom prst="rect">
            <a:avLst/>
          </a:prstGeom>
          <a:noFill/>
          <a:ln w="12700">
            <a:solidFill>
              <a:srgbClr val="002060"/>
            </a:solidFill>
          </a:ln>
        </p:spPr>
      </p:pic>
      <p:sp>
        <p:nvSpPr>
          <p:cNvPr id="4" name="Google Shape;131;p27">
            <a:extLst>
              <a:ext uri="{FF2B5EF4-FFF2-40B4-BE49-F238E27FC236}">
                <a16:creationId xmlns:a16="http://schemas.microsoft.com/office/drawing/2014/main" id="{02179EB5-E2A4-4653-9C68-F54A36E6F180}"/>
              </a:ext>
            </a:extLst>
          </p:cNvPr>
          <p:cNvSpPr/>
          <p:nvPr/>
        </p:nvSpPr>
        <p:spPr>
          <a:xfrm>
            <a:off x="5640235" y="3307627"/>
            <a:ext cx="780886" cy="696913"/>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 name="Google Shape;132;p27">
            <a:extLst>
              <a:ext uri="{FF2B5EF4-FFF2-40B4-BE49-F238E27FC236}">
                <a16:creationId xmlns:a16="http://schemas.microsoft.com/office/drawing/2014/main" id="{4794E10B-F08C-4671-8E21-917CE3FD121A}"/>
              </a:ext>
            </a:extLst>
          </p:cNvPr>
          <p:cNvCxnSpPr>
            <a:cxnSpLocks/>
          </p:cNvCxnSpPr>
          <p:nvPr/>
        </p:nvCxnSpPr>
        <p:spPr>
          <a:xfrm>
            <a:off x="6030678" y="1248861"/>
            <a:ext cx="0" cy="1830889"/>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36570499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latin typeface="Open Sans" panose="020B0606030504020204" pitchFamily="34" charset="0"/>
                <a:ea typeface="Open Sans" panose="020B0606030504020204" pitchFamily="34" charset="0"/>
                <a:cs typeface="Open Sans" panose="020B0606030504020204" pitchFamily="34" charset="0"/>
                <a:sym typeface="Average"/>
              </a:rPr>
              <a:t>Folders</a:t>
            </a:r>
            <a:endParaRPr>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22" name="Google Shape;122;p26" descr="Screenshot 2021-08-02 7.36.44 AM.png"/>
          <p:cNvPicPr preferRelativeResize="0"/>
          <p:nvPr/>
        </p:nvPicPr>
        <p:blipFill rotWithShape="1">
          <a:blip r:embed="rId4"/>
          <a:srcRect b="26062"/>
          <a:stretch/>
        </p:blipFill>
        <p:spPr>
          <a:xfrm>
            <a:off x="1290332" y="1063690"/>
            <a:ext cx="6563335" cy="3468414"/>
          </a:xfrm>
          <a:prstGeom prst="rect">
            <a:avLst/>
          </a:prstGeom>
          <a:noFill/>
          <a:ln w="12700">
            <a:solidFill>
              <a:srgbClr val="002060"/>
            </a:solidFill>
          </a:ln>
        </p:spPr>
      </p:pic>
      <p:sp>
        <p:nvSpPr>
          <p:cNvPr id="4" name="Google Shape;131;p27">
            <a:extLst>
              <a:ext uri="{FF2B5EF4-FFF2-40B4-BE49-F238E27FC236}">
                <a16:creationId xmlns:a16="http://schemas.microsoft.com/office/drawing/2014/main" id="{34804BC1-8479-44B0-9460-5499520CEE6A}"/>
              </a:ext>
            </a:extLst>
          </p:cNvPr>
          <p:cNvSpPr/>
          <p:nvPr/>
        </p:nvSpPr>
        <p:spPr>
          <a:xfrm>
            <a:off x="1799754" y="2718518"/>
            <a:ext cx="1451446" cy="583482"/>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 name="Google Shape;132;p27">
            <a:extLst>
              <a:ext uri="{FF2B5EF4-FFF2-40B4-BE49-F238E27FC236}">
                <a16:creationId xmlns:a16="http://schemas.microsoft.com/office/drawing/2014/main" id="{AF39DF63-0B5B-4887-93F8-34475DB7EB44}"/>
              </a:ext>
            </a:extLst>
          </p:cNvPr>
          <p:cNvCxnSpPr>
            <a:cxnSpLocks/>
          </p:cNvCxnSpPr>
          <p:nvPr/>
        </p:nvCxnSpPr>
        <p:spPr>
          <a:xfrm flipV="1">
            <a:off x="3039416" y="3187726"/>
            <a:ext cx="0" cy="1655513"/>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5950108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latin typeface="Open Sans" panose="020B0606030504020204" pitchFamily="34" charset="0"/>
                <a:ea typeface="Open Sans" panose="020B0606030504020204" pitchFamily="34" charset="0"/>
                <a:cs typeface="Open Sans" panose="020B0606030504020204" pitchFamily="34" charset="0"/>
                <a:sym typeface="Average"/>
              </a:rPr>
              <a:t>Create a new folder.</a:t>
            </a:r>
            <a:endParaRPr>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22" name="Google Shape;122;p26" descr="Screenshot 2021-08-02 7.43.22 AM.png"/>
          <p:cNvPicPr preferRelativeResize="0"/>
          <p:nvPr/>
        </p:nvPicPr>
        <p:blipFill rotWithShape="1">
          <a:blip r:embed="rId4"/>
          <a:srcRect r="723" b="26062"/>
          <a:stretch/>
        </p:blipFill>
        <p:spPr>
          <a:xfrm>
            <a:off x="1082040" y="1107959"/>
            <a:ext cx="6979920" cy="3468414"/>
          </a:xfrm>
          <a:prstGeom prst="rect">
            <a:avLst/>
          </a:prstGeom>
          <a:noFill/>
          <a:ln w="12700">
            <a:solidFill>
              <a:srgbClr val="002060"/>
            </a:solidFill>
          </a:ln>
        </p:spPr>
      </p:pic>
      <p:sp>
        <p:nvSpPr>
          <p:cNvPr id="4" name="Google Shape;131;p27">
            <a:extLst>
              <a:ext uri="{FF2B5EF4-FFF2-40B4-BE49-F238E27FC236}">
                <a16:creationId xmlns:a16="http://schemas.microsoft.com/office/drawing/2014/main" id="{6528901E-AF96-4B7F-985F-8A50AB2BF0A8}"/>
              </a:ext>
            </a:extLst>
          </p:cNvPr>
          <p:cNvSpPr/>
          <p:nvPr/>
        </p:nvSpPr>
        <p:spPr>
          <a:xfrm>
            <a:off x="3151035" y="2382571"/>
            <a:ext cx="2396320" cy="378358"/>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 name="Google Shape;132;p27">
            <a:extLst>
              <a:ext uri="{FF2B5EF4-FFF2-40B4-BE49-F238E27FC236}">
                <a16:creationId xmlns:a16="http://schemas.microsoft.com/office/drawing/2014/main" id="{A652A39D-C0F8-44A1-92A1-591540940FAA}"/>
              </a:ext>
            </a:extLst>
          </p:cNvPr>
          <p:cNvCxnSpPr>
            <a:cxnSpLocks/>
          </p:cNvCxnSpPr>
          <p:nvPr/>
        </p:nvCxnSpPr>
        <p:spPr>
          <a:xfrm flipV="1">
            <a:off x="4461816" y="2842166"/>
            <a:ext cx="0" cy="1655513"/>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31545955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latin typeface="Open Sans" panose="020B0606030504020204" pitchFamily="34" charset="0"/>
                <a:ea typeface="Open Sans" panose="020B0606030504020204" pitchFamily="34" charset="0"/>
                <a:cs typeface="Open Sans" panose="020B0606030504020204" pitchFamily="34" charset="0"/>
                <a:sym typeface="Average"/>
              </a:rPr>
              <a:t>Open the new folder.</a:t>
            </a:r>
            <a:endParaRPr>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22" name="Google Shape;122;p26" descr="Screenshot 2021-08-02 7.44.12 AM.png"/>
          <p:cNvPicPr preferRelativeResize="0"/>
          <p:nvPr/>
        </p:nvPicPr>
        <p:blipFill rotWithShape="1">
          <a:blip r:embed="rId4"/>
          <a:srcRect r="1052" b="26062"/>
          <a:stretch/>
        </p:blipFill>
        <p:spPr>
          <a:xfrm>
            <a:off x="912877" y="1088614"/>
            <a:ext cx="7318245" cy="3468414"/>
          </a:xfrm>
          <a:prstGeom prst="rect">
            <a:avLst/>
          </a:prstGeom>
          <a:noFill/>
          <a:ln w="12700">
            <a:solidFill>
              <a:srgbClr val="002060"/>
            </a:solidFill>
          </a:ln>
        </p:spPr>
      </p:pic>
    </p:spTree>
    <p:custDataLst>
      <p:tags r:id="rId1"/>
    </p:custDataLst>
    <p:extLst>
      <p:ext uri="{BB962C8B-B14F-4D97-AF65-F5344CB8AC3E}">
        <p14:creationId xmlns:p14="http://schemas.microsoft.com/office/powerpoint/2010/main" val="2546600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File Structure</a:t>
            </a:r>
            <a:endParaRPr lang="en-US">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30" name="Google Shape;130;p27" descr="Screenshot 2021-08-02 7.44.12 AM.png"/>
          <p:cNvPicPr preferRelativeResize="0"/>
          <p:nvPr/>
        </p:nvPicPr>
        <p:blipFill rotWithShape="1">
          <a:blip r:embed="rId4"/>
          <a:srcRect r="426" b="26062"/>
          <a:stretch/>
        </p:blipFill>
        <p:spPr>
          <a:xfrm>
            <a:off x="1159584" y="1108345"/>
            <a:ext cx="7130976" cy="3422255"/>
          </a:xfrm>
          <a:prstGeom prst="rect">
            <a:avLst/>
          </a:prstGeom>
          <a:noFill/>
          <a:ln w="12700">
            <a:solidFill>
              <a:srgbClr val="002060"/>
            </a:solidFill>
          </a:ln>
        </p:spPr>
      </p:pic>
      <p:sp>
        <p:nvSpPr>
          <p:cNvPr id="131" name="Google Shape;131;p27"/>
          <p:cNvSpPr/>
          <p:nvPr/>
        </p:nvSpPr>
        <p:spPr>
          <a:xfrm>
            <a:off x="3106835" y="1291749"/>
            <a:ext cx="3575906" cy="437991"/>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a:off x="708660" y="1528905"/>
            <a:ext cx="2291494" cy="0"/>
          </a:xfrm>
          <a:prstGeom prst="straightConnector1">
            <a:avLst/>
          </a:prstGeom>
          <a:noFill/>
          <a:ln w="76200" cap="flat" cmpd="sng">
            <a:solidFill>
              <a:schemeClr val="accent6"/>
            </a:solidFill>
            <a:prstDash val="solid"/>
            <a:round/>
            <a:headEnd type="none" w="med" len="med"/>
            <a:tailEnd type="triangle" w="med" len="med"/>
          </a:ln>
        </p:spPr>
      </p:cxnSp>
      <p:sp>
        <p:nvSpPr>
          <p:cNvPr id="7" name="Google Shape;131;p27">
            <a:extLst>
              <a:ext uri="{FF2B5EF4-FFF2-40B4-BE49-F238E27FC236}">
                <a16:creationId xmlns:a16="http://schemas.microsoft.com/office/drawing/2014/main" id="{EA6FA2D1-05FE-4D88-B06F-A0CD57264399}"/>
              </a:ext>
            </a:extLst>
          </p:cNvPr>
          <p:cNvSpPr/>
          <p:nvPr/>
        </p:nvSpPr>
        <p:spPr>
          <a:xfrm>
            <a:off x="853440" y="2603154"/>
            <a:ext cx="2438396" cy="1374486"/>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 name="Google Shape;132;p27">
            <a:extLst>
              <a:ext uri="{FF2B5EF4-FFF2-40B4-BE49-F238E27FC236}">
                <a16:creationId xmlns:a16="http://schemas.microsoft.com/office/drawing/2014/main" id="{89C05A9F-C0AA-4C19-840C-DA5DDDD14F48}"/>
              </a:ext>
            </a:extLst>
          </p:cNvPr>
          <p:cNvCxnSpPr>
            <a:cxnSpLocks/>
          </p:cNvCxnSpPr>
          <p:nvPr/>
        </p:nvCxnSpPr>
        <p:spPr>
          <a:xfrm flipH="1">
            <a:off x="3618536" y="2777490"/>
            <a:ext cx="2172664" cy="1"/>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18926970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30" name="Google Shape;130;p27" descr="Screenshot 2021-08-02 7.46.58 AM.png"/>
          <p:cNvPicPr preferRelativeResize="0"/>
          <p:nvPr/>
        </p:nvPicPr>
        <p:blipFill rotWithShape="1">
          <a:blip r:embed="rId4"/>
          <a:srcRect b="7894"/>
          <a:stretch/>
        </p:blipFill>
        <p:spPr>
          <a:xfrm>
            <a:off x="1538941" y="1097071"/>
            <a:ext cx="6066118" cy="3634997"/>
          </a:xfrm>
          <a:prstGeom prst="rect">
            <a:avLst/>
          </a:prstGeom>
          <a:noFill/>
          <a:ln w="12700">
            <a:solidFill>
              <a:srgbClr val="002060"/>
            </a:solidFill>
          </a:ln>
        </p:spPr>
      </p:pic>
      <p:sp>
        <p:nvSpPr>
          <p:cNvPr id="131" name="Google Shape;131;p27"/>
          <p:cNvSpPr/>
          <p:nvPr/>
        </p:nvSpPr>
        <p:spPr>
          <a:xfrm>
            <a:off x="1295399" y="3516789"/>
            <a:ext cx="1874521" cy="136042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flipH="1">
            <a:off x="3427382" y="3887850"/>
            <a:ext cx="2668618" cy="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Cloud Storage</a:t>
            </a:r>
            <a:endParaRPr lang="en-US">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32596194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311699" y="445025"/>
            <a:ext cx="8520600" cy="57270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Explore Your Files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 name="Text Placeholder 1">
            <a:extLst>
              <a:ext uri="{FF2B5EF4-FFF2-40B4-BE49-F238E27FC236}">
                <a16:creationId xmlns:a16="http://schemas.microsoft.com/office/drawing/2014/main" id="{BF81FAFE-8319-4030-9349-8F4B2D6064F6}"/>
              </a:ext>
            </a:extLst>
          </p:cNvPr>
          <p:cNvSpPr>
            <a:spLocks noGrp="1"/>
          </p:cNvSpPr>
          <p:nvPr>
            <p:ph type="body" idx="1"/>
          </p:nvPr>
        </p:nvSpPr>
        <p:spPr>
          <a:xfrm>
            <a:off x="750935" y="1282075"/>
            <a:ext cx="7642129" cy="3416400"/>
          </a:xfrm>
        </p:spPr>
        <p:txBody>
          <a:bodyPr/>
          <a:lstStyle/>
          <a:p>
            <a:pPr>
              <a:buClr>
                <a:srgbClr val="06235E"/>
              </a:buClr>
            </a:pPr>
            <a:r>
              <a:rPr lang="en-US" sz="24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Identify which files are in the cloud and which saved on the device.</a:t>
            </a:r>
          </a:p>
          <a:p>
            <a:pPr>
              <a:buClr>
                <a:srgbClr val="06235E"/>
              </a:buClr>
            </a:pPr>
            <a:r>
              <a:rPr lang="en-US" sz="24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Discuss how you’d like to organize files and folders in the future.</a:t>
            </a:r>
          </a:p>
          <a:p>
            <a:endParaRPr lang="en-US"/>
          </a:p>
        </p:txBody>
      </p:sp>
    </p:spTree>
    <p:custDataLst>
      <p:tags r:id="rId1"/>
    </p:custDataLst>
    <p:extLst>
      <p:ext uri="{BB962C8B-B14F-4D97-AF65-F5344CB8AC3E}">
        <p14:creationId xmlns:p14="http://schemas.microsoft.com/office/powerpoint/2010/main" val="6158697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91"/>
        <p:cNvGrpSpPr/>
        <p:nvPr/>
      </p:nvGrpSpPr>
      <p:grpSpPr>
        <a:xfrm>
          <a:off x="0" y="0"/>
          <a:ext cx="0" cy="0"/>
          <a:chOff x="0" y="0"/>
          <a:chExt cx="0" cy="0"/>
        </a:xfrm>
      </p:grpSpPr>
      <p:sp>
        <p:nvSpPr>
          <p:cNvPr id="3593" name="Google Shape;3593;p138"/>
          <p:cNvSpPr txBox="1">
            <a:spLocks noGrp="1"/>
          </p:cNvSpPr>
          <p:nvPr>
            <p:ph type="ctrTitle"/>
          </p:nvPr>
        </p:nvSpPr>
        <p:spPr>
          <a:xfrm>
            <a:off x="772017" y="654437"/>
            <a:ext cx="8729400" cy="57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600">
                <a:latin typeface="+mj-lt"/>
                <a:ea typeface="Open Sans" panose="020B0606030504020204" pitchFamily="34" charset="0"/>
                <a:cs typeface="Open Sans" panose="020B0606030504020204" pitchFamily="34" charset="0"/>
                <a:sym typeface="Average"/>
              </a:rPr>
              <a:t>Self-Paced Activities </a:t>
            </a:r>
            <a:endParaRPr sz="1800">
              <a:latin typeface="+mj-lt"/>
              <a:ea typeface="Open Sans" panose="020B0606030504020204" pitchFamily="34" charset="0"/>
              <a:cs typeface="Open Sans" panose="020B0606030504020204" pitchFamily="34" charset="0"/>
              <a:sym typeface="Average"/>
            </a:endParaRPr>
          </a:p>
        </p:txBody>
      </p:sp>
      <p:sp>
        <p:nvSpPr>
          <p:cNvPr id="3594" name="Google Shape;3594;p138"/>
          <p:cNvSpPr txBox="1">
            <a:spLocks noGrp="1"/>
          </p:cNvSpPr>
          <p:nvPr>
            <p:ph type="ctrTitle" idx="4294967295"/>
          </p:nvPr>
        </p:nvSpPr>
        <p:spPr>
          <a:xfrm>
            <a:off x="1560419" y="1771720"/>
            <a:ext cx="7332662" cy="1851025"/>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sz="80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US" sz="2400">
                <a:latin typeface="Open Sans" panose="020B0606030504020204" pitchFamily="34" charset="0"/>
                <a:ea typeface="Open Sans" panose="020B0606030504020204" pitchFamily="34" charset="0"/>
                <a:cs typeface="Open Sans" panose="020B0606030504020204" pitchFamily="34" charset="0"/>
                <a:sym typeface="Average"/>
              </a:rPr>
              <a:t>Take the exit surveys</a:t>
            </a:r>
            <a:br>
              <a:rPr lang="en-US" sz="2400">
                <a:latin typeface="Open Sans" panose="020B0606030504020204" pitchFamily="34" charset="0"/>
                <a:ea typeface="Open Sans" panose="020B0606030504020204" pitchFamily="34" charset="0"/>
                <a:cs typeface="Open Sans" panose="020B0606030504020204" pitchFamily="34" charset="0"/>
                <a:sym typeface="Average"/>
              </a:rPr>
            </a:br>
            <a:endParaRPr lang="en-US" sz="2400" u="sng">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595" name="Google Shape;3595;p138"/>
          <p:cNvSpPr txBox="1"/>
          <p:nvPr/>
        </p:nvSpPr>
        <p:spPr>
          <a:xfrm>
            <a:off x="772017" y="1041588"/>
            <a:ext cx="1825200" cy="57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Checklist</a:t>
            </a:r>
            <a:endParaRPr sz="300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9" name="Google Shape;79;p21"/>
          <p:cNvSpPr txBox="1">
            <a:spLocks noGrp="1"/>
          </p:cNvSpPr>
          <p:nvPr>
            <p:ph type="title"/>
          </p:nvPr>
        </p:nvSpPr>
        <p:spPr>
          <a:xfrm>
            <a:off x="710842" y="518195"/>
            <a:ext cx="9144000" cy="828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600">
                <a:latin typeface="+mj-lt"/>
                <a:ea typeface="Open Sans" panose="020B0606030504020204" pitchFamily="34" charset="0"/>
                <a:cs typeface="Open Sans" panose="020B0606030504020204" pitchFamily="34" charset="0"/>
                <a:sym typeface="Average"/>
              </a:rPr>
              <a:t>Agenda</a:t>
            </a:r>
            <a:endParaRPr sz="3600">
              <a:latin typeface="+mj-lt"/>
              <a:ea typeface="Open Sans" panose="020B0606030504020204" pitchFamily="34" charset="0"/>
              <a:cs typeface="Open Sans" panose="020B0606030504020204" pitchFamily="34" charset="0"/>
              <a:sym typeface="Average"/>
            </a:endParaRPr>
          </a:p>
        </p:txBody>
      </p:sp>
      <p:sp>
        <p:nvSpPr>
          <p:cNvPr id="80" name="Google Shape;80;p21"/>
          <p:cNvSpPr txBox="1">
            <a:spLocks noGrp="1"/>
          </p:cNvSpPr>
          <p:nvPr>
            <p:ph type="ctrTitle" idx="4294967295"/>
          </p:nvPr>
        </p:nvSpPr>
        <p:spPr>
          <a:xfrm>
            <a:off x="1180742" y="1347095"/>
            <a:ext cx="7493000" cy="3040063"/>
          </a:xfrm>
          <a:prstGeom prst="rect">
            <a:avLst/>
          </a:prstGeom>
        </p:spPr>
        <p:txBody>
          <a:bodyPr spcFirstLastPara="1" wrap="square" lIns="91425" tIns="91425" rIns="91425" bIns="91425" anchor="t" anchorCtr="0">
            <a:noAutofit/>
          </a:bodyPr>
          <a:lstStyle/>
          <a:p>
            <a:pPr marL="508000" lvl="0" indent="-457200" algn="l" rtl="0">
              <a:spcBef>
                <a:spcPts val="0"/>
              </a:spcBef>
              <a:spcAft>
                <a:spcPts val="600"/>
              </a:spcAft>
              <a:buSzPts val="2800"/>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Average"/>
              </a:rPr>
              <a:t>Device and Browser Accounts</a:t>
            </a:r>
          </a:p>
          <a:p>
            <a:pPr marL="508000" lvl="0" indent="-457200" algn="l" rtl="0">
              <a:spcBef>
                <a:spcPts val="0"/>
              </a:spcBef>
              <a:spcAft>
                <a:spcPts val="600"/>
              </a:spcAft>
              <a:buSzPts val="2800"/>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Average"/>
              </a:rPr>
              <a:t>Saving Passwords and Bookmarks in Browsers</a:t>
            </a:r>
          </a:p>
          <a:p>
            <a:pPr marL="508000" indent="-457200">
              <a:spcAft>
                <a:spcPts val="600"/>
              </a:spcAft>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Average"/>
              </a:rPr>
              <a:t>Break</a:t>
            </a:r>
          </a:p>
          <a:p>
            <a:pPr marL="508000" indent="-457200">
              <a:spcAft>
                <a:spcPts val="600"/>
              </a:spcAft>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Average"/>
              </a:rPr>
              <a:t>Online Calendars</a:t>
            </a:r>
          </a:p>
          <a:p>
            <a:pPr marL="508000" lvl="0" indent="-457200" algn="l" rtl="0">
              <a:spcBef>
                <a:spcPts val="0"/>
              </a:spcBef>
              <a:spcAft>
                <a:spcPts val="600"/>
              </a:spcAft>
              <a:buSzPts val="2800"/>
              <a:buFont typeface="Arial" panose="020B0604020202020204" pitchFamily="34" charset="0"/>
              <a:buChar char="•"/>
            </a:pPr>
            <a:r>
              <a:rPr lang="en-US" sz="2400">
                <a:latin typeface="Open Sans" panose="020B0606030504020204" pitchFamily="34" charset="0"/>
                <a:ea typeface="Open Sans" panose="020B0606030504020204" pitchFamily="34" charset="0"/>
                <a:cs typeface="Open Sans" panose="020B0606030504020204" pitchFamily="34" charset="0"/>
                <a:sym typeface="Average"/>
              </a:rPr>
              <a:t>File Management</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6" name="Google Shape;86;p22"/>
          <p:cNvSpPr txBox="1">
            <a:spLocks noGrp="1"/>
          </p:cNvSpPr>
          <p:nvPr>
            <p:ph type="title" idx="4294967295"/>
          </p:nvPr>
        </p:nvSpPr>
        <p:spPr>
          <a:xfrm>
            <a:off x="0" y="174307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Discussion Question</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87" name="Google Shape;87;p22"/>
          <p:cNvSpPr txBox="1">
            <a:spLocks noGrp="1"/>
          </p:cNvSpPr>
          <p:nvPr>
            <p:ph type="ctrTitle" idx="4294967295"/>
          </p:nvPr>
        </p:nvSpPr>
        <p:spPr>
          <a:xfrm>
            <a:off x="1511300" y="2381250"/>
            <a:ext cx="61214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Open Sans" panose="020B0606030504020204" pitchFamily="34" charset="0"/>
                <a:ea typeface="Open Sans" panose="020B0606030504020204" pitchFamily="34" charset="0"/>
                <a:cs typeface="Open Sans" panose="020B0606030504020204" pitchFamily="34" charset="0"/>
                <a:sym typeface="Average"/>
              </a:rPr>
              <a:t>What’s one thing you do to try to stay organized?</a:t>
            </a:r>
            <a:endParaRPr>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Sharing Devices and Accounts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4236430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47425"/>
            <a:ext cx="9144000" cy="82890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Device Accounts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a:extLst>
              <a:ext uri="{FF2B5EF4-FFF2-40B4-BE49-F238E27FC236}">
                <a16:creationId xmlns:a16="http://schemas.microsoft.com/office/drawing/2014/main" id="{84445C91-8C24-459A-9523-90AB06AECD7C}"/>
              </a:ext>
            </a:extLst>
          </p:cNvPr>
          <p:cNvPicPr>
            <a:picLocks noChangeAspect="1"/>
          </p:cNvPicPr>
          <p:nvPr/>
        </p:nvPicPr>
        <p:blipFill>
          <a:blip r:embed="rId4"/>
          <a:stretch>
            <a:fillRect/>
          </a:stretch>
        </p:blipFill>
        <p:spPr>
          <a:xfrm>
            <a:off x="1894609" y="876325"/>
            <a:ext cx="5354782" cy="3594107"/>
          </a:xfrm>
          <a:prstGeom prst="rect">
            <a:avLst/>
          </a:prstGeom>
        </p:spPr>
      </p:pic>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966537"/>
            <a:ext cx="9144000" cy="82890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Browser Accounts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descr="Logo, company name&#10;&#10;Description automatically generated">
            <a:extLst>
              <a:ext uri="{FF2B5EF4-FFF2-40B4-BE49-F238E27FC236}">
                <a16:creationId xmlns:a16="http://schemas.microsoft.com/office/drawing/2014/main" id="{BCC33FA9-AE2A-41CC-9933-0CC40ECB047C}"/>
              </a:ext>
            </a:extLst>
          </p:cNvPr>
          <p:cNvPicPr>
            <a:picLocks noChangeAspect="1"/>
          </p:cNvPicPr>
          <p:nvPr/>
        </p:nvPicPr>
        <p:blipFill>
          <a:blip r:embed="rId4"/>
          <a:stretch>
            <a:fillRect/>
          </a:stretch>
        </p:blipFill>
        <p:spPr>
          <a:xfrm>
            <a:off x="2690550" y="1885854"/>
            <a:ext cx="3762900" cy="1371791"/>
          </a:xfrm>
          <a:prstGeom prst="rect">
            <a:avLst/>
          </a:prstGeom>
        </p:spPr>
      </p:pic>
    </p:spTree>
    <p:custDataLst>
      <p:tags r:id="rId1"/>
    </p:custDataLst>
    <p:extLst>
      <p:ext uri="{BB962C8B-B14F-4D97-AF65-F5344CB8AC3E}">
        <p14:creationId xmlns:p14="http://schemas.microsoft.com/office/powerpoint/2010/main" val="9591168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Explore Your Accounts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 name="Text Placeholder 1">
            <a:extLst>
              <a:ext uri="{FF2B5EF4-FFF2-40B4-BE49-F238E27FC236}">
                <a16:creationId xmlns:a16="http://schemas.microsoft.com/office/drawing/2014/main" id="{A2DD7AFA-6458-4113-B213-36B86C36DA4E}"/>
              </a:ext>
            </a:extLst>
          </p:cNvPr>
          <p:cNvSpPr>
            <a:spLocks noGrp="1"/>
          </p:cNvSpPr>
          <p:nvPr>
            <p:ph type="body" idx="1"/>
          </p:nvPr>
        </p:nvSpPr>
        <p:spPr>
          <a:xfrm>
            <a:off x="993514" y="1152475"/>
            <a:ext cx="7526371" cy="3416400"/>
          </a:xfrm>
        </p:spPr>
        <p:txBody>
          <a:bodyPr/>
          <a:lstStyle/>
          <a:p>
            <a:pPr>
              <a:buClr>
                <a:srgbClr val="06235E"/>
              </a:buClr>
            </a:pPr>
            <a:r>
              <a:rPr lang="en-US" sz="24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How do you log in to your device?</a:t>
            </a:r>
          </a:p>
          <a:p>
            <a:pPr>
              <a:buClr>
                <a:srgbClr val="06235E"/>
              </a:buClr>
            </a:pPr>
            <a:r>
              <a:rPr lang="en-US" sz="24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Is your favorite browser signed in to an account?</a:t>
            </a:r>
          </a:p>
          <a:p>
            <a:pPr>
              <a:buClr>
                <a:srgbClr val="06235E"/>
              </a:buClr>
            </a:pPr>
            <a:r>
              <a:rPr lang="en-US" sz="24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How do you sign out or switch between device and browser accounts?</a:t>
            </a:r>
          </a:p>
          <a:p>
            <a:pPr>
              <a:buClr>
                <a:srgbClr val="06235E"/>
              </a:buClr>
            </a:pPr>
            <a:r>
              <a:rPr lang="en-US" sz="24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How might you want to use accounts differently?</a:t>
            </a:r>
          </a:p>
          <a:p>
            <a:endParaRPr lang="en-US"/>
          </a:p>
        </p:txBody>
      </p:sp>
    </p:spTree>
    <p:custDataLst>
      <p:tags r:id="rId1"/>
    </p:custDataLst>
    <p:extLst>
      <p:ext uri="{BB962C8B-B14F-4D97-AF65-F5344CB8AC3E}">
        <p14:creationId xmlns:p14="http://schemas.microsoft.com/office/powerpoint/2010/main" val="4206555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Saving Bookmarks and Passwords </a:t>
            </a:r>
            <a:b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in Browsers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24614524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2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Main">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6F670111-A68C-4529-8F26-B171CDDC686B}"/>
    </a:ext>
  </a:extLst>
</a:theme>
</file>

<file path=ppt/theme/theme2.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246CF830-6344-4CCA-A3E3-1DDE13533B57}"/>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0</TotalTime>
  <Words>3269</Words>
  <Application>Microsoft Office PowerPoint</Application>
  <PresentationFormat>On-screen Show (16:9)</PresentationFormat>
  <Paragraphs>169</Paragraphs>
  <Slides>28</Slides>
  <Notes>28</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28</vt:i4>
      </vt:variant>
    </vt:vector>
  </HeadingPairs>
  <TitlesOfParts>
    <vt:vector size="39" baseType="lpstr">
      <vt:lpstr>Arial</vt:lpstr>
      <vt:lpstr>Calibri Light</vt:lpstr>
      <vt:lpstr>Open Sans</vt:lpstr>
      <vt:lpstr>Average</vt:lpstr>
      <vt:lpstr>Helvetica Neue Light</vt:lpstr>
      <vt:lpstr>Roboto</vt:lpstr>
      <vt:lpstr>Open Sans SemiBold</vt:lpstr>
      <vt:lpstr>Courier New</vt:lpstr>
      <vt:lpstr>Calibri</vt:lpstr>
      <vt:lpstr>Simple Light</vt:lpstr>
      <vt:lpstr>White</vt:lpstr>
      <vt:lpstr>Welcome</vt:lpstr>
      <vt:lpstr>Digital Organization Digital Literacy Workshop</vt:lpstr>
      <vt:lpstr>Agenda</vt:lpstr>
      <vt:lpstr>Discussion Question</vt:lpstr>
      <vt:lpstr>Sharing Devices and Accounts</vt:lpstr>
      <vt:lpstr>Device Accounts</vt:lpstr>
      <vt:lpstr>Browser Accounts</vt:lpstr>
      <vt:lpstr>Explore Your Accounts</vt:lpstr>
      <vt:lpstr>Saving Bookmarks and Passwords  in Browsers</vt:lpstr>
      <vt:lpstr>Saving Passwords in Browers</vt:lpstr>
      <vt:lpstr>Saving Bookmarks in Browsers</vt:lpstr>
      <vt:lpstr>Visit a website you want to bookmark.</vt:lpstr>
      <vt:lpstr>Bookmark or favorite the website.</vt:lpstr>
      <vt:lpstr>PowerPoint Presentation</vt:lpstr>
      <vt:lpstr>PowerPoint Presentation</vt:lpstr>
      <vt:lpstr>PowerPoint Presentation</vt:lpstr>
      <vt:lpstr>PowerPoint Presentation</vt:lpstr>
      <vt:lpstr>PowerPoint Presentation</vt:lpstr>
      <vt:lpstr>Break</vt:lpstr>
      <vt:lpstr>Online Calendars</vt:lpstr>
      <vt:lpstr>File Management</vt:lpstr>
      <vt:lpstr>Folders</vt:lpstr>
      <vt:lpstr>Create a new folder.</vt:lpstr>
      <vt:lpstr>Open the new folder.</vt:lpstr>
      <vt:lpstr>PowerPoint Presentation</vt:lpstr>
      <vt:lpstr>PowerPoint Presentation</vt:lpstr>
      <vt:lpstr>Explore Your Files</vt:lpstr>
      <vt:lpstr>Self-Paced Activities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Sullivan, Kaili</dc:creator>
  <cp:lastModifiedBy>Waldrupe, Abigail</cp:lastModifiedBy>
  <cp:revision>1</cp:revision>
  <dcterms:modified xsi:type="dcterms:W3CDTF">2021-08-09T21:36:05Z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F5A3E9EA-A5A8-43DA-8200-3166A9B08BC7</vt:lpwstr>
  </property>
  <property fmtid="{D5CDD505-2E9C-101B-9397-08002B2CF9AE}" pid="3" name="ArticulatePath">
    <vt:lpwstr>https://ncconnect-my.sharepoint.com/personal/abigail_waldrupe_ncdcr_gov/Documents/Toolkit/Workshop Documents/Session 3 - Communicating Online/S3 Combo Group/Session 3 - combined group</vt:lpwstr>
  </property>
</Properties>
</file>