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6" r:id="rId1"/>
    <p:sldMasterId id="2147483684" r:id="rId2"/>
  </p:sldMasterIdLst>
  <p:notesMasterIdLst>
    <p:notesMasterId r:id="rId25"/>
  </p:notesMasterIdLst>
  <p:sldIdLst>
    <p:sldId id="256" r:id="rId3"/>
    <p:sldId id="257" r:id="rId4"/>
    <p:sldId id="258" r:id="rId5"/>
    <p:sldId id="259" r:id="rId6"/>
    <p:sldId id="260" r:id="rId7"/>
    <p:sldId id="272" r:id="rId8"/>
    <p:sldId id="273" r:id="rId9"/>
    <p:sldId id="274" r:id="rId10"/>
    <p:sldId id="276" r:id="rId11"/>
    <p:sldId id="277" r:id="rId12"/>
    <p:sldId id="275" r:id="rId13"/>
    <p:sldId id="261" r:id="rId14"/>
    <p:sldId id="262" r:id="rId15"/>
    <p:sldId id="263" r:id="rId16"/>
    <p:sldId id="264" r:id="rId17"/>
    <p:sldId id="265" r:id="rId18"/>
    <p:sldId id="266" r:id="rId19"/>
    <p:sldId id="267" r:id="rId20"/>
    <p:sldId id="268" r:id="rId21"/>
    <p:sldId id="269" r:id="rId22"/>
    <p:sldId id="270" r:id="rId23"/>
    <p:sldId id="271" r:id="rId24"/>
  </p:sldIdLst>
  <p:sldSz cx="9144000" cy="5143500" type="screen16x9"/>
  <p:notesSz cx="6858000" cy="9144000"/>
  <p:embeddedFontLst>
    <p:embeddedFont>
      <p:font typeface="Average" panose="020B0604020202020204" charset="0"/>
      <p:regular r:id="rId26"/>
    </p:embeddedFont>
    <p:embeddedFont>
      <p:font typeface="Calibri" panose="020F0502020204030204" pitchFamily="34" charset="0"/>
      <p:regular r:id="rId27"/>
      <p:bold r:id="rId28"/>
      <p:italic r:id="rId29"/>
      <p:boldItalic r:id="rId30"/>
    </p:embeddedFont>
    <p:embeddedFont>
      <p:font typeface="Calibri Light" panose="020F0302020204030204" pitchFamily="34" charset="0"/>
      <p:regular r:id="rId31"/>
      <p:italic r:id="rId32"/>
    </p:embeddedFont>
    <p:embeddedFont>
      <p:font typeface="Helvetica Neue Light" panose="020B0604020202020204" charset="0"/>
      <p:regular r:id="rId33"/>
      <p:bold r:id="rId34"/>
      <p:italic r:id="rId35"/>
      <p:boldItalic r:id="rId36"/>
    </p:embeddedFont>
    <p:embeddedFont>
      <p:font typeface="Open Sans" panose="020B0606030504020204" pitchFamily="34" charset="0"/>
      <p:regular r:id="rId37"/>
      <p:bold r:id="rId38"/>
      <p:italic r:id="rId39"/>
      <p:boldItalic r:id="rId40"/>
    </p:embeddedFont>
    <p:embeddedFont>
      <p:font typeface="Open Sans SemiBold" panose="020B0706030804020204" pitchFamily="34" charset="0"/>
      <p:bold r:id="rId41"/>
      <p:boldItalic r:id="rId42"/>
    </p:embeddedFont>
    <p:embeddedFont>
      <p:font typeface="Roboto" panose="02000000000000000000" pitchFamily="2" charset="0"/>
      <p:regular r:id="rId43"/>
    </p:embeddedFont>
  </p:embeddedFontLst>
  <p:custDataLst>
    <p:tags r:id="rId44"/>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322" autoAdjust="0"/>
  </p:normalViewPr>
  <p:slideViewPr>
    <p:cSldViewPr snapToGrid="0">
      <p:cViewPr varScale="1">
        <p:scale>
          <a:sx n="106" d="100"/>
          <a:sy n="106" d="100"/>
        </p:scale>
        <p:origin x="101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1.fntdata"/><Relationship Id="rId39" Type="http://schemas.openxmlformats.org/officeDocument/2006/relationships/font" Target="fonts/font14.fntdata"/><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font" Target="fonts/font9.fntdata"/><Relationship Id="rId42" Type="http://schemas.openxmlformats.org/officeDocument/2006/relationships/font" Target="fonts/font17.fntdata"/><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font" Target="fonts/font13.fntdata"/><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4.fntdata"/><Relationship Id="rId41"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font" Target="fonts/font15.fntdata"/><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3.fntdata"/><Relationship Id="rId36" Type="http://schemas.openxmlformats.org/officeDocument/2006/relationships/font" Target="fonts/font11.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6.fntdata"/><Relationship Id="rId44"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font" Target="fonts/font18.fntdata"/><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mailto:jenjones@gmail.com"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5a883c170b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5a883c170b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6dbffbb251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6dbffbb251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endParaRPr sz="1200" dirty="0">
              <a:solidFill>
                <a:schemeClr val="dk1"/>
              </a:solidFill>
            </a:endParaRPr>
          </a:p>
        </p:txBody>
      </p:sp>
    </p:spTree>
    <p:extLst>
      <p:ext uri="{BB962C8B-B14F-4D97-AF65-F5344CB8AC3E}">
        <p14:creationId xmlns:p14="http://schemas.microsoft.com/office/powerpoint/2010/main" val="8344157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6dbffbb251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6dbffbb251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0"/>
              </a:spcBef>
              <a:spcAft>
                <a:spcPts val="0"/>
              </a:spcAft>
              <a:buClr>
                <a:schemeClr val="dk1"/>
              </a:buClr>
              <a:buSzPts val="1200"/>
              <a:buChar char="-"/>
            </a:pPr>
            <a:r>
              <a:rPr lang="en-US" sz="1200" dirty="0">
                <a:solidFill>
                  <a:schemeClr val="dk1"/>
                </a:solidFill>
              </a:rPr>
              <a:t>Hopeful the school chooses a method that fits the needs of the information being communicated depending on each situation.</a:t>
            </a:r>
          </a:p>
          <a:p>
            <a:pPr marL="457200" lvl="0" indent="-304800" algn="l" rtl="0">
              <a:lnSpc>
                <a:spcPct val="115000"/>
              </a:lnSpc>
              <a:spcBef>
                <a:spcPts val="1200"/>
              </a:spcBef>
              <a:spcAft>
                <a:spcPts val="0"/>
              </a:spcAft>
              <a:buClr>
                <a:schemeClr val="dk1"/>
              </a:buClr>
              <a:buSzPts val="1200"/>
              <a:buChar char="-"/>
            </a:pPr>
            <a:endParaRPr sz="1200" dirty="0">
              <a:solidFill>
                <a:schemeClr val="dk1"/>
              </a:solidFill>
            </a:endParaRPr>
          </a:p>
        </p:txBody>
      </p:sp>
    </p:spTree>
    <p:extLst>
      <p:ext uri="{BB962C8B-B14F-4D97-AF65-F5344CB8AC3E}">
        <p14:creationId xmlns:p14="http://schemas.microsoft.com/office/powerpoint/2010/main" val="11327660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6dbffbb251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6dbffbb251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r>
              <a:rPr lang="en" sz="1200" dirty="0">
                <a:solidFill>
                  <a:schemeClr val="dk1"/>
                </a:solidFill>
              </a:rPr>
              <a:t>Now let’s think about how you seek information from the school and communicate with them.</a:t>
            </a:r>
            <a:endParaRPr sz="1200" dirty="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dirty="0">
                <a:solidFill>
                  <a:schemeClr val="dk1"/>
                </a:solidFill>
              </a:rPr>
              <a:t>Together with your student, consider this scenario:</a:t>
            </a:r>
            <a:endParaRPr sz="1200" dirty="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u="sng" dirty="0">
                <a:solidFill>
                  <a:schemeClr val="dk1"/>
                </a:solidFill>
              </a:rPr>
              <a:t>DISCUSSION QUESTION: </a:t>
            </a:r>
            <a:r>
              <a:rPr lang="en" sz="1200" dirty="0">
                <a:solidFill>
                  <a:schemeClr val="dk1"/>
                </a:solidFill>
              </a:rPr>
              <a:t>Your student says they will be receiving an award at school but they lost the paper about the event. What’s the first, second, and third way you would try to find that information?</a:t>
            </a:r>
            <a:endParaRPr sz="1200" i="1" dirty="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i="1" dirty="0">
                <a:solidFill>
                  <a:schemeClr val="dk1"/>
                </a:solidFill>
              </a:rPr>
              <a:t>Give families a minute to discuss and then ask them to share briefly.</a:t>
            </a:r>
            <a:endParaRPr sz="1200" i="1" dirty="0">
              <a:solidFill>
                <a:schemeClr val="dk1"/>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6dbffbb251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6dbffbb251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342900" marR="0" lvl="0" indent="-342900">
              <a:lnSpc>
                <a:spcPct val="107000"/>
              </a:lnSpc>
              <a:spcBef>
                <a:spcPts val="0"/>
              </a:spcBef>
              <a:spcAft>
                <a:spcPts val="0"/>
              </a:spcAft>
              <a:buFont typeface="Calibri Light" panose="020F0302020204030204" pitchFamily="34" charset="0"/>
              <a:buChar char="-"/>
            </a:pPr>
            <a:r>
              <a:rPr lang="en-US" sz="1800" i="1" dirty="0">
                <a:effectLst/>
                <a:latin typeface="Calibri Light" panose="020F0302020204030204" pitchFamily="34" charset="0"/>
                <a:ea typeface="Calibri" panose="020F0502020204030204" pitchFamily="34" charset="0"/>
                <a:cs typeface="Times New Roman" panose="02020603050405020304" pitchFamily="18" charset="0"/>
              </a:rPr>
              <a:t>Demonstrate how to reach the school’s website and then social media (preferably a method that does not require an account, like a link from the school’s website or from Google).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Calibri Light" panose="020F0302020204030204" pitchFamily="34" charset="0"/>
              <a:buChar char="-"/>
            </a:pPr>
            <a:r>
              <a:rPr lang="en-US" sz="1800" dirty="0">
                <a:effectLst/>
                <a:highlight>
                  <a:srgbClr val="FFFF00"/>
                </a:highlight>
                <a:latin typeface="Calibri Light" panose="020F0302020204030204" pitchFamily="34" charset="0"/>
                <a:ea typeface="Calibri" panose="020F0502020204030204" pitchFamily="34" charset="0"/>
                <a:cs typeface="Times New Roman" panose="02020603050405020304" pitchFamily="18" charset="0"/>
              </a:rPr>
              <a:t>Spend five minutes now looking at the school website. If you use the website often, try to find something new that you don’t usually look at</a:t>
            </a:r>
            <a:r>
              <a:rPr lang="en-US" sz="1800" dirty="0">
                <a:effectLst/>
                <a:latin typeface="Calibri Light" panose="020F0302020204030204" pitchFamily="34" charset="0"/>
                <a:ea typeface="Calibri" panose="020F0502020204030204" pitchFamily="34" charset="0"/>
                <a:cs typeface="Times New Roman" panose="02020603050405020304" pitchFamily="18" charset="0"/>
              </a:rPr>
              <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6dbffbb251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6dbffbb251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r>
              <a:rPr lang="en" sz="1200" u="sng" dirty="0">
                <a:solidFill>
                  <a:schemeClr val="dk1"/>
                </a:solidFill>
              </a:rPr>
              <a:t>DISCUSSION QUESTION</a:t>
            </a:r>
            <a:r>
              <a:rPr lang="en" sz="1200" dirty="0">
                <a:solidFill>
                  <a:schemeClr val="dk1"/>
                </a:solidFill>
              </a:rPr>
              <a:t>: Which parts of the website do you think are the most useful?</a:t>
            </a:r>
            <a:endParaRPr sz="1200" dirty="0">
              <a:solidFill>
                <a:schemeClr val="dk1"/>
              </a:solidFill>
            </a:endParaRPr>
          </a:p>
          <a:p>
            <a:pPr marL="457200" lvl="0" indent="-304800" algn="l" rtl="0">
              <a:lnSpc>
                <a:spcPct val="115000"/>
              </a:lnSpc>
              <a:spcBef>
                <a:spcPts val="0"/>
              </a:spcBef>
              <a:spcAft>
                <a:spcPts val="0"/>
              </a:spcAft>
              <a:buClr>
                <a:schemeClr val="dk1"/>
              </a:buClr>
              <a:buSzPts val="1200"/>
              <a:buChar char="-"/>
            </a:pPr>
            <a:r>
              <a:rPr lang="en" sz="700" dirty="0">
                <a:solidFill>
                  <a:schemeClr val="dk1"/>
                </a:solidFill>
                <a:latin typeface="Times New Roman"/>
                <a:ea typeface="Times New Roman"/>
                <a:cs typeface="Times New Roman"/>
                <a:sym typeface="Times New Roman"/>
              </a:rPr>
              <a:t> </a:t>
            </a:r>
            <a:r>
              <a:rPr lang="en" sz="1200" i="1" dirty="0">
                <a:solidFill>
                  <a:schemeClr val="dk1"/>
                </a:solidFill>
              </a:rPr>
              <a:t>Navigate to the parts of the website that are mentioned in the discussion so everyone can see them on the screen.</a:t>
            </a:r>
            <a:endParaRPr sz="1200" i="1" dirty="0">
              <a:solidFill>
                <a:schemeClr val="dk1"/>
              </a:solidFill>
            </a:endParaRPr>
          </a:p>
          <a:p>
            <a:pPr marL="457200" lvl="0" indent="-304800" algn="l" rtl="0">
              <a:lnSpc>
                <a:spcPct val="115000"/>
              </a:lnSpc>
              <a:spcBef>
                <a:spcPts val="0"/>
              </a:spcBef>
              <a:spcAft>
                <a:spcPts val="0"/>
              </a:spcAft>
              <a:buClr>
                <a:schemeClr val="dk1"/>
              </a:buClr>
              <a:buSzPts val="1200"/>
              <a:buChar char="-"/>
            </a:pPr>
            <a:r>
              <a:rPr lang="en" sz="700" dirty="0">
                <a:solidFill>
                  <a:schemeClr val="dk1"/>
                </a:solidFill>
                <a:latin typeface="Times New Roman"/>
                <a:ea typeface="Times New Roman"/>
                <a:cs typeface="Times New Roman"/>
                <a:sym typeface="Times New Roman"/>
              </a:rPr>
              <a:t> </a:t>
            </a:r>
            <a:r>
              <a:rPr lang="en" sz="1200" i="1" dirty="0">
                <a:solidFill>
                  <a:schemeClr val="dk1"/>
                </a:solidFill>
              </a:rPr>
              <a:t>Add other relevant info to the discussion. Some examples to look for:</a:t>
            </a:r>
            <a:endParaRPr sz="1200" i="1" dirty="0">
              <a:solidFill>
                <a:schemeClr val="dk1"/>
              </a:solidFill>
            </a:endParaRPr>
          </a:p>
          <a:p>
            <a:pPr marL="914400" lvl="1" indent="-304800" algn="l" rtl="0">
              <a:lnSpc>
                <a:spcPct val="115000"/>
              </a:lnSpc>
              <a:spcBef>
                <a:spcPts val="0"/>
              </a:spcBef>
              <a:spcAft>
                <a:spcPts val="0"/>
              </a:spcAft>
              <a:buClr>
                <a:schemeClr val="dk1"/>
              </a:buClr>
              <a:buSzPts val="1200"/>
              <a:buChar char="-"/>
            </a:pPr>
            <a:r>
              <a:rPr lang="en" sz="1200" i="1" dirty="0">
                <a:solidFill>
                  <a:schemeClr val="dk1"/>
                </a:solidFill>
              </a:rPr>
              <a:t>The website might include a calendar, attendance policy, handbook, directories and contact information, etc.</a:t>
            </a:r>
            <a:endParaRPr sz="1200" i="1" dirty="0">
              <a:solidFill>
                <a:schemeClr val="dk1"/>
              </a:solidFill>
            </a:endParaRPr>
          </a:p>
          <a:p>
            <a:pPr marL="914400" lvl="1" indent="-304800" algn="l" rtl="0">
              <a:lnSpc>
                <a:spcPct val="115000"/>
              </a:lnSpc>
              <a:spcBef>
                <a:spcPts val="0"/>
              </a:spcBef>
              <a:spcAft>
                <a:spcPts val="0"/>
              </a:spcAft>
              <a:buClr>
                <a:schemeClr val="dk1"/>
              </a:buClr>
              <a:buSzPts val="1200"/>
              <a:buChar char="-"/>
            </a:pPr>
            <a:r>
              <a:rPr lang="en" sz="1200" i="1" dirty="0">
                <a:solidFill>
                  <a:schemeClr val="dk1"/>
                </a:solidFill>
              </a:rPr>
              <a:t>Social media might host event calendars, announcements and updates, and pictures.</a:t>
            </a:r>
            <a:endParaRPr sz="1200" i="1" dirty="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dirty="0">
                <a:solidFill>
                  <a:schemeClr val="dk1"/>
                </a:solidFill>
              </a:rPr>
              <a:t>Checking here first might save you and the school staff some time.</a:t>
            </a:r>
            <a:endParaRPr sz="1200" dirty="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dirty="0">
                <a:solidFill>
                  <a:schemeClr val="dk1"/>
                </a:solidFill>
              </a:rPr>
              <a:t>Being familiar with the website gives you a better idea of what kind of information can be found here easily and what information you might need to ask for.</a:t>
            </a:r>
            <a:endParaRPr sz="1200" i="1" dirty="0">
              <a:solidFill>
                <a:schemeClr val="dk1"/>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6dbffbb251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6dbffbb251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r>
              <a:rPr lang="en" sz="700" dirty="0">
                <a:solidFill>
                  <a:schemeClr val="dk1"/>
                </a:solidFill>
                <a:latin typeface="Times New Roman"/>
                <a:ea typeface="Times New Roman"/>
                <a:cs typeface="Times New Roman"/>
                <a:sym typeface="Times New Roman"/>
              </a:rPr>
              <a:t> </a:t>
            </a:r>
            <a:r>
              <a:rPr lang="en" sz="1200" dirty="0">
                <a:solidFill>
                  <a:schemeClr val="dk1"/>
                </a:solidFill>
              </a:rPr>
              <a:t>If you can’t find the information you need about this award on the website, an email to the teacher is another option.</a:t>
            </a:r>
            <a:endParaRPr sz="1200" dirty="0">
              <a:solidFill>
                <a:schemeClr val="dk1"/>
              </a:solidFill>
            </a:endParaRPr>
          </a:p>
          <a:p>
            <a:pPr marL="457200" lvl="0" indent="-304800" algn="l" rtl="0">
              <a:lnSpc>
                <a:spcPct val="115000"/>
              </a:lnSpc>
              <a:spcBef>
                <a:spcPts val="0"/>
              </a:spcBef>
              <a:spcAft>
                <a:spcPts val="0"/>
              </a:spcAft>
              <a:buClr>
                <a:schemeClr val="dk1"/>
              </a:buClr>
              <a:buSzPts val="1200"/>
              <a:buChar char="-"/>
            </a:pPr>
            <a:r>
              <a:rPr lang="en" sz="700" dirty="0">
                <a:solidFill>
                  <a:schemeClr val="dk1"/>
                </a:solidFill>
                <a:latin typeface="Times New Roman"/>
                <a:ea typeface="Times New Roman"/>
                <a:cs typeface="Times New Roman"/>
                <a:sym typeface="Times New Roman"/>
              </a:rPr>
              <a:t> </a:t>
            </a:r>
            <a:r>
              <a:rPr lang="en" sz="1200" u="sng" dirty="0">
                <a:solidFill>
                  <a:schemeClr val="dk1"/>
                </a:solidFill>
              </a:rPr>
              <a:t>DISCUSSION QUESTION</a:t>
            </a:r>
            <a:r>
              <a:rPr lang="en" sz="1200" dirty="0">
                <a:solidFill>
                  <a:schemeClr val="dk1"/>
                </a:solidFill>
              </a:rPr>
              <a:t>: Why might an email be a good option for contacting the school?</a:t>
            </a:r>
            <a:endParaRPr sz="1200" dirty="0">
              <a:solidFill>
                <a:schemeClr val="dk1"/>
              </a:solidFill>
            </a:endParaRPr>
          </a:p>
          <a:p>
            <a:pPr marL="914400" lvl="1" indent="-304800" algn="l" rtl="0">
              <a:lnSpc>
                <a:spcPct val="115000"/>
              </a:lnSpc>
              <a:spcBef>
                <a:spcPts val="0"/>
              </a:spcBef>
              <a:spcAft>
                <a:spcPts val="0"/>
              </a:spcAft>
              <a:buClr>
                <a:schemeClr val="dk1"/>
              </a:buClr>
              <a:buSzPts val="1200"/>
              <a:buChar char="-"/>
            </a:pPr>
            <a:r>
              <a:rPr lang="en" sz="1200" i="1" dirty="0">
                <a:solidFill>
                  <a:schemeClr val="dk1"/>
                </a:solidFill>
              </a:rPr>
              <a:t>You can send a message when you have time and they can reply when they are available. Saves you time trying to get a hold of someone. Be sure information passes directly between you and the teacher without the student.</a:t>
            </a:r>
            <a:endParaRPr sz="1200" i="1" dirty="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u="sng" dirty="0">
                <a:solidFill>
                  <a:schemeClr val="dk1"/>
                </a:solidFill>
              </a:rPr>
              <a:t>DISCUSSION QUESTION</a:t>
            </a:r>
            <a:r>
              <a:rPr lang="en" sz="1200" dirty="0">
                <a:solidFill>
                  <a:schemeClr val="dk1"/>
                </a:solidFill>
              </a:rPr>
              <a:t>: Why might an email be a bad option?</a:t>
            </a:r>
            <a:endParaRPr sz="1200" dirty="0">
              <a:solidFill>
                <a:schemeClr val="dk1"/>
              </a:solidFill>
            </a:endParaRPr>
          </a:p>
          <a:p>
            <a:pPr marL="914400" lvl="1" indent="-304800" algn="l" rtl="0">
              <a:lnSpc>
                <a:spcPct val="115000"/>
              </a:lnSpc>
              <a:spcBef>
                <a:spcPts val="0"/>
              </a:spcBef>
              <a:spcAft>
                <a:spcPts val="0"/>
              </a:spcAft>
              <a:buClr>
                <a:schemeClr val="dk1"/>
              </a:buClr>
              <a:buSzPts val="1200"/>
              <a:buChar char="-"/>
            </a:pPr>
            <a:r>
              <a:rPr lang="en" sz="1200" i="1" dirty="0">
                <a:solidFill>
                  <a:schemeClr val="dk1"/>
                </a:solidFill>
              </a:rPr>
              <a:t>If it’s a complicated issue, you might use an email to set up a phone call or in-person meeting.</a:t>
            </a:r>
            <a:endParaRPr sz="1200" i="1" dirty="0">
              <a:solidFill>
                <a:schemeClr val="dk1"/>
              </a:solidFill>
            </a:endParaRPr>
          </a:p>
          <a:p>
            <a:pPr marL="914400" lvl="1" indent="-304800" algn="l" rtl="0">
              <a:lnSpc>
                <a:spcPct val="115000"/>
              </a:lnSpc>
              <a:spcBef>
                <a:spcPts val="0"/>
              </a:spcBef>
              <a:spcAft>
                <a:spcPts val="0"/>
              </a:spcAft>
              <a:buClr>
                <a:schemeClr val="dk1"/>
              </a:buClr>
              <a:buSzPts val="1200"/>
              <a:buChar char="-"/>
            </a:pPr>
            <a:r>
              <a:rPr lang="en" sz="1200" i="1" dirty="0">
                <a:solidFill>
                  <a:schemeClr val="dk1"/>
                </a:solidFill>
              </a:rPr>
              <a:t>If it’s urgent, for example if you student needs to get a home a different way today, consider that a teacher may not be able to check their email while students are in their room. </a:t>
            </a:r>
            <a:endParaRPr sz="1200" i="1" dirty="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dirty="0">
                <a:solidFill>
                  <a:schemeClr val="dk1"/>
                </a:solidFill>
              </a:rPr>
              <a:t>A good email can save both you and the teacher time and confusion. Let’s talk about what kind of email a teacher would like to receive. </a:t>
            </a:r>
            <a:endParaRPr sz="1200" i="1" dirty="0">
              <a:solidFill>
                <a:schemeClr val="dk1"/>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6dbffbb251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6dbffbb251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b="1" i="1" dirty="0">
                <a:solidFill>
                  <a:schemeClr val="dk1"/>
                </a:solidFill>
              </a:rPr>
              <a:t>THESE SLIDES IN CASE YOU ARE UNABLE TO SHOW A REAL EMAIL. </a:t>
            </a:r>
          </a:p>
          <a:p>
            <a:pPr marL="0" lvl="0" indent="0" algn="l" rtl="0">
              <a:spcBef>
                <a:spcPts val="0"/>
              </a:spcBef>
              <a:spcAft>
                <a:spcPts val="0"/>
              </a:spcAft>
              <a:buNone/>
            </a:pPr>
            <a:r>
              <a:rPr lang="en" sz="1200" b="1" i="1" dirty="0">
                <a:solidFill>
                  <a:schemeClr val="dk1"/>
                </a:solidFill>
              </a:rPr>
              <a:t>Preferably, demonstrate live.</a:t>
            </a:r>
            <a:endParaRPr sz="1200" dirty="0">
              <a:solidFill>
                <a:schemeClr val="dk1"/>
              </a:solidFill>
            </a:endParaRPr>
          </a:p>
          <a:p>
            <a:pPr marL="0" lvl="0" indent="0" algn="l" rtl="0">
              <a:spcBef>
                <a:spcPts val="0"/>
              </a:spcBef>
              <a:spcAft>
                <a:spcPts val="0"/>
              </a:spcAft>
              <a:buNone/>
            </a:pPr>
            <a:endParaRPr sz="1200"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sz="1200" dirty="0">
                <a:solidFill>
                  <a:schemeClr val="dk1"/>
                </a:solidFill>
              </a:rPr>
              <a:t>-</a:t>
            </a:r>
            <a:r>
              <a:rPr lang="en" sz="700" dirty="0">
                <a:solidFill>
                  <a:schemeClr val="dk1"/>
                </a:solidFill>
                <a:latin typeface="Times New Roman"/>
                <a:ea typeface="Times New Roman"/>
                <a:cs typeface="Times New Roman"/>
                <a:sym typeface="Times New Roman"/>
              </a:rPr>
              <a:t>          </a:t>
            </a:r>
            <a:r>
              <a:rPr lang="en" sz="1200" dirty="0">
                <a:solidFill>
                  <a:schemeClr val="dk1"/>
                </a:solidFill>
              </a:rPr>
              <a:t>A good email can save both you and the teacher time and confusion. Let’s talk about what kind of email a teacher would like to receive.</a:t>
            </a:r>
            <a:endParaRPr sz="1200"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sz="1200" dirty="0">
                <a:solidFill>
                  <a:schemeClr val="dk1"/>
                </a:solidFill>
              </a:rPr>
              <a:t>-</a:t>
            </a:r>
            <a:r>
              <a:rPr lang="en" sz="700" dirty="0">
                <a:solidFill>
                  <a:schemeClr val="dk1"/>
                </a:solidFill>
                <a:latin typeface="Times New Roman"/>
                <a:ea typeface="Times New Roman"/>
                <a:cs typeface="Times New Roman"/>
                <a:sym typeface="Times New Roman"/>
              </a:rPr>
              <a:t>          </a:t>
            </a:r>
            <a:r>
              <a:rPr lang="en" sz="1200" dirty="0">
                <a:solidFill>
                  <a:schemeClr val="dk1"/>
                </a:solidFill>
              </a:rPr>
              <a:t>First, we need a recipient email address. Who should we send this to? (e.g. </a:t>
            </a:r>
            <a:r>
              <a:rPr lang="en" sz="1200" i="1" dirty="0">
                <a:solidFill>
                  <a:schemeClr val="dk1"/>
                </a:solidFill>
              </a:rPr>
              <a:t>homeroom teacher or teacher in charge of award</a:t>
            </a:r>
            <a:r>
              <a:rPr lang="en" sz="1200" dirty="0">
                <a:solidFill>
                  <a:schemeClr val="dk1"/>
                </a:solidFill>
              </a:rPr>
              <a:t>)</a:t>
            </a:r>
            <a:endParaRPr sz="1200"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sz="1200" dirty="0">
                <a:solidFill>
                  <a:schemeClr val="dk1"/>
                </a:solidFill>
              </a:rPr>
              <a:t>-</a:t>
            </a:r>
            <a:r>
              <a:rPr lang="en" sz="700" dirty="0">
                <a:solidFill>
                  <a:schemeClr val="dk1"/>
                </a:solidFill>
                <a:latin typeface="Times New Roman"/>
                <a:ea typeface="Times New Roman"/>
                <a:cs typeface="Times New Roman"/>
                <a:sym typeface="Times New Roman"/>
              </a:rPr>
              <a:t>          </a:t>
            </a:r>
            <a:r>
              <a:rPr lang="en" sz="1200" dirty="0">
                <a:solidFill>
                  <a:schemeClr val="dk1"/>
                </a:solidFill>
              </a:rPr>
              <a:t>Where can we find their email address? (e.g. </a:t>
            </a:r>
            <a:r>
              <a:rPr lang="en" sz="1200" i="1" dirty="0">
                <a:solidFill>
                  <a:schemeClr val="dk1"/>
                </a:solidFill>
              </a:rPr>
              <a:t>website</a:t>
            </a:r>
            <a:r>
              <a:rPr lang="en" sz="1200" dirty="0">
                <a:solidFill>
                  <a:schemeClr val="dk1"/>
                </a:solidFill>
              </a:rPr>
              <a:t>) </a:t>
            </a:r>
            <a:endParaRPr sz="1200" dirty="0">
              <a:solidFill>
                <a:schemeClr val="dk1"/>
              </a:solidFill>
            </a:endParaRPr>
          </a:p>
          <a:p>
            <a:pPr marL="0" lvl="0" indent="0" algn="l" rtl="0">
              <a:spcBef>
                <a:spcPts val="1200"/>
              </a:spcBef>
              <a:spcAft>
                <a:spcPts val="0"/>
              </a:spcAft>
              <a:buNone/>
            </a:pPr>
            <a:endParaRPr sz="1200" dirty="0">
              <a:solidFill>
                <a:schemeClr val="dk1"/>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6dbffbb251_0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6dbffbb251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200" b="1" i="1">
                <a:solidFill>
                  <a:schemeClr val="dk1"/>
                </a:solidFill>
              </a:rPr>
              <a:t>THESE SLIDES IN CASE YOU ARE UNABLE TO SHOW A REAL EMAIL.</a:t>
            </a:r>
            <a:endParaRPr sz="1200">
              <a:solidFill>
                <a:schemeClr val="dk1"/>
              </a:solidFill>
            </a:endParaRPr>
          </a:p>
          <a:p>
            <a:pPr marL="0" lvl="0" indent="0" algn="l" rtl="0">
              <a:spcBef>
                <a:spcPts val="0"/>
              </a:spcBef>
              <a:spcAft>
                <a:spcPts val="0"/>
              </a:spcAft>
              <a:buNone/>
            </a:pPr>
            <a:endParaRPr sz="120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a:solidFill>
                  <a:schemeClr val="dk1"/>
                </a:solidFill>
              </a:rPr>
              <a:t>Next, we need a subject line that gives the teacher an idea of what this email is about.</a:t>
            </a:r>
            <a:endParaRPr sz="120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a:solidFill>
                  <a:schemeClr val="dk1"/>
                </a:solidFill>
              </a:rPr>
              <a:t>What can we use for an email about this award? (</a:t>
            </a:r>
            <a:r>
              <a:rPr lang="en" sz="1200" i="1">
                <a:solidFill>
                  <a:schemeClr val="dk1"/>
                </a:solidFill>
              </a:rPr>
              <a:t>e.g. Student Name – Award Question</a:t>
            </a:r>
            <a:r>
              <a:rPr lang="en" sz="1200">
                <a:solidFill>
                  <a:schemeClr val="dk1"/>
                </a:solidFill>
              </a:rPr>
              <a:t>) </a:t>
            </a:r>
            <a:endParaRPr sz="1200">
              <a:solidFill>
                <a:schemeClr val="dk1"/>
              </a:solidFill>
            </a:endParaRPr>
          </a:p>
          <a:p>
            <a:pPr marL="0" lvl="0" indent="0" algn="l" rtl="0">
              <a:spcBef>
                <a:spcPts val="1200"/>
              </a:spcBef>
              <a:spcAft>
                <a:spcPts val="0"/>
              </a:spcAft>
              <a:buNone/>
            </a:pPr>
            <a:endParaRPr sz="1200">
              <a:solidFill>
                <a:schemeClr val="dk1"/>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6dbffbb251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6dbffbb251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200" b="1" i="1">
                <a:solidFill>
                  <a:schemeClr val="dk1"/>
                </a:solidFill>
              </a:rPr>
              <a:t>THESE SLIDES IN CASE YOU ARE UNABLE TO SHOW A REAL EMAIL.</a:t>
            </a:r>
            <a:endParaRPr sz="1200">
              <a:solidFill>
                <a:schemeClr val="dk1"/>
              </a:solidFill>
            </a:endParaRPr>
          </a:p>
          <a:p>
            <a:pPr marL="0" lvl="0" indent="0" algn="l" rtl="0">
              <a:spcBef>
                <a:spcPts val="0"/>
              </a:spcBef>
              <a:spcAft>
                <a:spcPts val="0"/>
              </a:spcAft>
              <a:buNone/>
            </a:pPr>
            <a:endParaRPr sz="1200">
              <a:solidFill>
                <a:schemeClr val="dk1"/>
              </a:solidFill>
            </a:endParaRPr>
          </a:p>
          <a:p>
            <a:pPr marL="457200" lvl="0" indent="-304800" algn="l" rtl="0">
              <a:lnSpc>
                <a:spcPct val="115000"/>
              </a:lnSpc>
              <a:spcBef>
                <a:spcPts val="1200"/>
              </a:spcBef>
              <a:spcAft>
                <a:spcPts val="0"/>
              </a:spcAft>
              <a:buClr>
                <a:schemeClr val="dk1"/>
              </a:buClr>
              <a:buSzPts val="1200"/>
              <a:buChar char="-"/>
            </a:pPr>
            <a:r>
              <a:rPr lang="en" sz="1200">
                <a:solidFill>
                  <a:schemeClr val="dk1"/>
                </a:solidFill>
              </a:rPr>
              <a:t>Now for the email message. How should we address this teacher? (</a:t>
            </a:r>
            <a:r>
              <a:rPr lang="en" sz="1200" i="1">
                <a:solidFill>
                  <a:schemeClr val="dk1"/>
                </a:solidFill>
              </a:rPr>
              <a:t>e.g. Hello Mr. Smith</a:t>
            </a:r>
            <a:r>
              <a:rPr lang="en" sz="1200">
                <a:solidFill>
                  <a:schemeClr val="dk1"/>
                </a:solidFill>
              </a:rPr>
              <a:t>,)</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In a school setting, teachers are used to being referred to by their last name, so unless you know the teacher personally, this is a good, respectful option.</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rPr>
              <a:t>How long should this email be? (</a:t>
            </a:r>
            <a:r>
              <a:rPr lang="en" sz="1200" i="1">
                <a:solidFill>
                  <a:schemeClr val="dk1"/>
                </a:solidFill>
              </a:rPr>
              <a:t>Just a few sentences. Stick to the facts and keep it to the point.</a:t>
            </a:r>
            <a:r>
              <a:rPr lang="en" sz="1200">
                <a:solidFill>
                  <a:schemeClr val="dk1"/>
                </a:solidFill>
              </a:rPr>
              <a:t>)What information should be included? (</a:t>
            </a:r>
            <a:r>
              <a:rPr lang="en" sz="1200" i="1">
                <a:solidFill>
                  <a:schemeClr val="dk1"/>
                </a:solidFill>
              </a:rPr>
              <a:t>e.g. your student’s name, the information you have, and the information you need</a:t>
            </a:r>
            <a:r>
              <a:rPr lang="en" sz="1200">
                <a:solidFill>
                  <a:schemeClr val="dk1"/>
                </a:solidFill>
              </a:rPr>
              <a:t>)</a:t>
            </a:r>
            <a:endParaRPr sz="1200">
              <a:solidFill>
                <a:schemeClr val="dk1"/>
              </a:solidFill>
            </a:endParaRPr>
          </a:p>
          <a:p>
            <a:pPr marL="457200" lvl="0" indent="-304800" algn="l" rtl="0">
              <a:lnSpc>
                <a:spcPct val="115000"/>
              </a:lnSpc>
              <a:spcBef>
                <a:spcPts val="0"/>
              </a:spcBef>
              <a:spcAft>
                <a:spcPts val="0"/>
              </a:spcAft>
              <a:buClr>
                <a:schemeClr val="dk1"/>
              </a:buClr>
              <a:buSzPts val="1200"/>
              <a:buChar char="-"/>
            </a:pPr>
            <a:r>
              <a:rPr lang="en" sz="700">
                <a:solidFill>
                  <a:schemeClr val="dk1"/>
                </a:solidFill>
                <a:latin typeface="Times New Roman"/>
                <a:ea typeface="Times New Roman"/>
                <a:cs typeface="Times New Roman"/>
                <a:sym typeface="Times New Roman"/>
              </a:rPr>
              <a:t> </a:t>
            </a:r>
            <a:r>
              <a:rPr lang="en" sz="1200">
                <a:solidFill>
                  <a:schemeClr val="dk1"/>
                </a:solidFill>
              </a:rPr>
              <a:t>At the end, include your name and contact information so they can reach you.</a:t>
            </a:r>
            <a:endParaRPr sz="1200">
              <a:solidFill>
                <a:schemeClr val="dk1"/>
              </a:solidFill>
            </a:endParaRPr>
          </a:p>
          <a:p>
            <a:pPr marL="914400" lvl="1" indent="-304800" algn="l" rtl="0">
              <a:lnSpc>
                <a:spcPct val="115000"/>
              </a:lnSpc>
              <a:spcBef>
                <a:spcPts val="0"/>
              </a:spcBef>
              <a:spcAft>
                <a:spcPts val="0"/>
              </a:spcAft>
              <a:buClr>
                <a:schemeClr val="dk1"/>
              </a:buClr>
              <a:buSzPts val="1200"/>
              <a:buChar char="-"/>
            </a:pPr>
            <a:r>
              <a:rPr lang="en" sz="1200">
                <a:solidFill>
                  <a:schemeClr val="dk1"/>
                </a:solidFill>
              </a:rPr>
              <a:t>Example email:</a:t>
            </a:r>
            <a:endParaRPr sz="1200">
              <a:solidFill>
                <a:schemeClr val="dk1"/>
              </a:solidFill>
            </a:endParaRPr>
          </a:p>
          <a:p>
            <a:pPr marL="1371600" lvl="0" indent="0" algn="l" rtl="0">
              <a:lnSpc>
                <a:spcPct val="115000"/>
              </a:lnSpc>
              <a:spcBef>
                <a:spcPts val="1200"/>
              </a:spcBef>
              <a:spcAft>
                <a:spcPts val="0"/>
              </a:spcAft>
              <a:buNone/>
            </a:pPr>
            <a:r>
              <a:rPr lang="en" sz="1200">
                <a:solidFill>
                  <a:schemeClr val="dk1"/>
                </a:solidFill>
              </a:rPr>
              <a:t>Hello Mr. Smith,</a:t>
            </a:r>
            <a:endParaRPr sz="1200">
              <a:solidFill>
                <a:schemeClr val="dk1"/>
              </a:solidFill>
            </a:endParaRPr>
          </a:p>
          <a:p>
            <a:pPr marL="1371600" lvl="0" indent="0" algn="l" rtl="0">
              <a:lnSpc>
                <a:spcPct val="115000"/>
              </a:lnSpc>
              <a:spcBef>
                <a:spcPts val="1200"/>
              </a:spcBef>
              <a:spcAft>
                <a:spcPts val="0"/>
              </a:spcAft>
              <a:buNone/>
            </a:pPr>
            <a:r>
              <a:rPr lang="en" sz="1200">
                <a:solidFill>
                  <a:schemeClr val="dk1"/>
                </a:solidFill>
              </a:rPr>
              <a:t>My child Jack Jones tells me he is receiving an award next week but he lost the paper he was supposed to bring home. I haven’t been able to find anything about it on the website. Can you give me any information about this award or the paper he lost?</a:t>
            </a:r>
            <a:endParaRPr sz="1200">
              <a:solidFill>
                <a:schemeClr val="dk1"/>
              </a:solidFill>
            </a:endParaRPr>
          </a:p>
          <a:p>
            <a:pPr marL="1371600" lvl="0" indent="0" algn="l" rtl="0">
              <a:lnSpc>
                <a:spcPct val="115000"/>
              </a:lnSpc>
              <a:spcBef>
                <a:spcPts val="1200"/>
              </a:spcBef>
              <a:spcAft>
                <a:spcPts val="0"/>
              </a:spcAft>
              <a:buNone/>
            </a:pPr>
            <a:r>
              <a:rPr lang="en" sz="1200">
                <a:solidFill>
                  <a:schemeClr val="dk1"/>
                </a:solidFill>
              </a:rPr>
              <a:t>Thank you,</a:t>
            </a:r>
            <a:endParaRPr sz="1200">
              <a:solidFill>
                <a:schemeClr val="dk1"/>
              </a:solidFill>
            </a:endParaRPr>
          </a:p>
          <a:p>
            <a:pPr marL="1371600" lvl="0" indent="0" algn="l" rtl="0">
              <a:lnSpc>
                <a:spcPct val="115000"/>
              </a:lnSpc>
              <a:spcBef>
                <a:spcPts val="1200"/>
              </a:spcBef>
              <a:spcAft>
                <a:spcPts val="0"/>
              </a:spcAft>
              <a:buNone/>
            </a:pPr>
            <a:r>
              <a:rPr lang="en" sz="1200">
                <a:solidFill>
                  <a:schemeClr val="dk1"/>
                </a:solidFill>
              </a:rPr>
              <a:t>Jennifer Jones</a:t>
            </a:r>
            <a:endParaRPr sz="1200">
              <a:solidFill>
                <a:schemeClr val="dk1"/>
              </a:solidFill>
            </a:endParaRPr>
          </a:p>
          <a:p>
            <a:pPr marL="1371600" lvl="0" indent="0" algn="l" rtl="0">
              <a:lnSpc>
                <a:spcPct val="115000"/>
              </a:lnSpc>
              <a:spcBef>
                <a:spcPts val="1200"/>
              </a:spcBef>
              <a:spcAft>
                <a:spcPts val="0"/>
              </a:spcAft>
              <a:buNone/>
            </a:pPr>
            <a:r>
              <a:rPr lang="en" sz="1200" u="sng">
                <a:solidFill>
                  <a:schemeClr val="hlink"/>
                </a:solidFill>
                <a:hlinkClick r:id="rId3"/>
              </a:rPr>
              <a:t>jenjones@gmail.com</a:t>
            </a:r>
            <a:endParaRPr sz="1200">
              <a:solidFill>
                <a:schemeClr val="dk1"/>
              </a:solidFill>
            </a:endParaRPr>
          </a:p>
          <a:p>
            <a:pPr marL="1371600" lvl="0" indent="0" algn="l" rtl="0">
              <a:lnSpc>
                <a:spcPct val="115000"/>
              </a:lnSpc>
              <a:spcBef>
                <a:spcPts val="1200"/>
              </a:spcBef>
              <a:spcAft>
                <a:spcPts val="0"/>
              </a:spcAft>
              <a:buNone/>
            </a:pPr>
            <a:r>
              <a:rPr lang="en" sz="1200">
                <a:solidFill>
                  <a:schemeClr val="dk1"/>
                </a:solidFill>
              </a:rPr>
              <a:t>555-555-5555</a:t>
            </a:r>
            <a:r>
              <a:rPr lang="en" sz="700">
                <a:solidFill>
                  <a:schemeClr val="dk1"/>
                </a:solidFill>
                <a:latin typeface="Times New Roman"/>
                <a:ea typeface="Times New Roman"/>
                <a:cs typeface="Times New Roman"/>
                <a:sym typeface="Times New Roman"/>
              </a:rPr>
              <a:t>   </a:t>
            </a:r>
            <a:r>
              <a:rPr lang="en" sz="1200">
                <a:solidFill>
                  <a:schemeClr val="dk1"/>
                </a:solidFill>
              </a:rPr>
              <a:t> </a:t>
            </a:r>
            <a:endParaRPr sz="120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a:solidFill>
                  <a:schemeClr val="dk1"/>
                </a:solidFill>
              </a:rPr>
              <a:t>Many teachers are unable to reply to emails during school hours, so you might expect a reply within a day or two. </a:t>
            </a:r>
            <a:endParaRPr sz="1200">
              <a:solidFill>
                <a:schemeClr val="dk1"/>
              </a:solidFill>
            </a:endParaRPr>
          </a:p>
          <a:p>
            <a:pPr marL="0" lvl="0" indent="0" algn="l" rtl="0">
              <a:spcBef>
                <a:spcPts val="1200"/>
              </a:spcBef>
              <a:spcAft>
                <a:spcPts val="0"/>
              </a:spcAft>
              <a:buNone/>
            </a:pPr>
            <a:endParaRPr sz="1200">
              <a:solidFill>
                <a:schemeClr val="dk1"/>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6dbffbb251_0_1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6dbffbb251_0_1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r>
              <a:rPr lang="en" sz="1200">
                <a:solidFill>
                  <a:schemeClr val="dk1"/>
                </a:solidFill>
              </a:rPr>
              <a:t>Any questions or thoughts about the different ways you might communicate with the school? </a:t>
            </a:r>
            <a:endParaRPr sz="1200">
              <a:solidFill>
                <a:schemeClr val="dk1"/>
              </a:solidFill>
            </a:endParaRPr>
          </a:p>
          <a:p>
            <a:pPr marL="457200" lvl="0" indent="-273050" algn="l" rtl="0">
              <a:lnSpc>
                <a:spcPct val="115000"/>
              </a:lnSpc>
              <a:spcBef>
                <a:spcPts val="0"/>
              </a:spcBef>
              <a:spcAft>
                <a:spcPts val="0"/>
              </a:spcAft>
              <a:buClr>
                <a:schemeClr val="dk1"/>
              </a:buClr>
              <a:buSzPts val="700"/>
              <a:buFont typeface="Times New Roman"/>
              <a:buChar char="-"/>
            </a:pPr>
            <a:endParaRPr sz="70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509c392e1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509c392e1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Welcome! We’re going to get started. </a:t>
            </a:r>
            <a:endParaRPr/>
          </a:p>
          <a:p>
            <a:pPr marL="0" lvl="0" indent="0" algn="l" rtl="0">
              <a:spcBef>
                <a:spcPts val="0"/>
              </a:spcBef>
              <a:spcAft>
                <a:spcPts val="0"/>
              </a:spcAft>
              <a:buClr>
                <a:schemeClr val="dk1"/>
              </a:buClr>
              <a:buSzPts val="1100"/>
              <a:buFont typeface="Arial"/>
              <a:buNone/>
            </a:pPr>
            <a:r>
              <a:rPr lang="en" i="1"/>
              <a:t>Introduce facilitators present.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6dbffbb251_0_1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6dbffbb251_0_1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73050" algn="l" rtl="0">
              <a:lnSpc>
                <a:spcPct val="115000"/>
              </a:lnSpc>
              <a:spcBef>
                <a:spcPts val="1200"/>
              </a:spcBef>
              <a:spcAft>
                <a:spcPts val="0"/>
              </a:spcAft>
              <a:buClr>
                <a:schemeClr val="dk1"/>
              </a:buClr>
              <a:buSzPts val="700"/>
              <a:buFont typeface="Times New Roman"/>
              <a:buChar char="-"/>
            </a:pPr>
            <a:r>
              <a:rPr lang="en" sz="1200" i="1" dirty="0">
                <a:solidFill>
                  <a:schemeClr val="dk1"/>
                </a:solidFill>
              </a:rPr>
              <a:t>Go over the apps your partner school uses to interact with families, for example, Homebase/PowerSchool, Remind, Here Comes the Bus, etc.. If possible, a school representative could demonstrate the apps and/or help families make account in them.</a:t>
            </a:r>
            <a:endParaRPr sz="1200" i="1" dirty="0">
              <a:solidFill>
                <a:schemeClr val="dk1"/>
              </a:solidFill>
            </a:endParaRPr>
          </a:p>
          <a:p>
            <a:pPr marL="457200" lvl="0" indent="-273050" algn="l" rtl="0">
              <a:lnSpc>
                <a:spcPct val="115000"/>
              </a:lnSpc>
              <a:spcBef>
                <a:spcPts val="0"/>
              </a:spcBef>
              <a:spcAft>
                <a:spcPts val="0"/>
              </a:spcAft>
              <a:buClr>
                <a:schemeClr val="dk1"/>
              </a:buClr>
              <a:buSzPts val="700"/>
              <a:buFont typeface="Times New Roman"/>
              <a:buChar char="-"/>
            </a:pPr>
            <a:r>
              <a:rPr lang="en" sz="1200" u="sng" dirty="0">
                <a:solidFill>
                  <a:schemeClr val="dk1"/>
                </a:solidFill>
              </a:rPr>
              <a:t>DISCUSSION QUESTION</a:t>
            </a:r>
            <a:r>
              <a:rPr lang="en" sz="1200" dirty="0">
                <a:solidFill>
                  <a:schemeClr val="dk1"/>
                </a:solidFill>
              </a:rPr>
              <a:t>: What are the pros and cons of the apps your school uses? Has anyone found it useful in the past?</a:t>
            </a:r>
            <a:endParaRPr sz="1200" dirty="0">
              <a:solidFill>
                <a:schemeClr val="dk1"/>
              </a:solidFill>
            </a:endParaRPr>
          </a:p>
          <a:p>
            <a:pPr marL="457200" lvl="0" indent="-273050" algn="l" rtl="0">
              <a:lnSpc>
                <a:spcPct val="115000"/>
              </a:lnSpc>
              <a:spcBef>
                <a:spcPts val="0"/>
              </a:spcBef>
              <a:spcAft>
                <a:spcPts val="0"/>
              </a:spcAft>
              <a:buClr>
                <a:schemeClr val="dk1"/>
              </a:buClr>
              <a:buSzPts val="700"/>
              <a:buFont typeface="Times New Roman"/>
              <a:buChar char="-"/>
            </a:pPr>
            <a:r>
              <a:rPr lang="en" sz="1200" dirty="0">
                <a:solidFill>
                  <a:schemeClr val="dk1"/>
                </a:solidFill>
              </a:rPr>
              <a:t>I</a:t>
            </a:r>
            <a:r>
              <a:rPr lang="en" sz="1200" i="1" dirty="0">
                <a:solidFill>
                  <a:schemeClr val="dk1"/>
                </a:solidFill>
              </a:rPr>
              <a:t>f there is time remaining because there is not a school representative to demonstrate, you might like to highlight some library resources for helping students with homework or Common Sense Media.</a:t>
            </a:r>
            <a:endParaRPr sz="1200" dirty="0">
              <a:solidFill>
                <a:schemeClr val="dk1"/>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6dbffbb251_0_1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6dbffbb251_0_1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indent="0">
              <a:lnSpc>
                <a:spcPct val="107000"/>
              </a:lnSpc>
              <a:spcBef>
                <a:spcPts val="0"/>
              </a:spcBef>
              <a:spcAft>
                <a:spcPts val="800"/>
              </a:spcAft>
              <a:buNone/>
            </a:pPr>
            <a:r>
              <a:rPr lang="en-US" sz="1800" i="1" dirty="0">
                <a:effectLst/>
                <a:latin typeface="Calibri Light" panose="020F0302020204030204" pitchFamily="34" charset="0"/>
                <a:ea typeface="Calibri" panose="020F0502020204030204" pitchFamily="34" charset="0"/>
                <a:cs typeface="Times New Roman" panose="02020603050405020304" pitchFamily="18" charset="0"/>
              </a:rPr>
              <a:t>Adults will have a chance to interact with the kinds of educational technology being used in their students’ school. Please work with a school staff person to plan some hands-on time and demos of the kinds of technology students might use in the classroom at their school. Engage students in demonstrating and teaching about technology. Make sure parents get a chance to try the technology themselves. If you are unable to collaborate with the school, a list of activities is available.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5b6a11b69a_0_10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5b6a11b69a_0_10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lvl="0" indent="-171450" algn="l" rtl="0">
              <a:lnSpc>
                <a:spcPct val="115000"/>
              </a:lnSpc>
              <a:spcBef>
                <a:spcPts val="1200"/>
              </a:spcBef>
              <a:spcAft>
                <a:spcPts val="0"/>
              </a:spcAft>
              <a:buClr>
                <a:schemeClr val="dk1"/>
              </a:buClr>
              <a:buSzPts val="1100"/>
              <a:buFontTx/>
              <a:buChar char="-"/>
            </a:pPr>
            <a:r>
              <a:rPr lang="en" sz="1200" dirty="0">
                <a:solidFill>
                  <a:schemeClr val="dk1"/>
                </a:solidFill>
              </a:rPr>
              <a:t>Before you leave, I want to point out one resource on today’s handout. Common Sense Media has great articles about the kinds of technology students might use at school or as a part of homework. They also have suggestions and reviews for homework help websites and apps.</a:t>
            </a:r>
            <a:r>
              <a:rPr sz="1200" dirty="0">
                <a:solidFill>
                  <a:schemeClr val="dk1"/>
                </a:solidFill>
              </a:rPr>
              <a:t> </a:t>
            </a:r>
            <a:endParaRPr lang="en-US" sz="1200" dirty="0">
              <a:solidFill>
                <a:schemeClr val="dk1"/>
              </a:solidFill>
            </a:endParaRPr>
          </a:p>
          <a:p>
            <a:pPr marL="171450" lvl="0" indent="-171450" algn="l" rtl="0">
              <a:lnSpc>
                <a:spcPct val="115000"/>
              </a:lnSpc>
              <a:spcBef>
                <a:spcPts val="1200"/>
              </a:spcBef>
              <a:spcAft>
                <a:spcPts val="0"/>
              </a:spcAft>
              <a:buClr>
                <a:schemeClr val="dk1"/>
              </a:buClr>
              <a:buSzPts val="1100"/>
              <a:buFontTx/>
              <a:buChar char="-"/>
            </a:pPr>
            <a:r>
              <a:rPr lang="en" sz="1200" dirty="0">
                <a:solidFill>
                  <a:schemeClr val="dk1"/>
                </a:solidFill>
              </a:rPr>
              <a:t>-</a:t>
            </a:r>
            <a:r>
              <a:rPr lang="en" sz="700" dirty="0">
                <a:solidFill>
                  <a:schemeClr val="dk1"/>
                </a:solidFill>
                <a:latin typeface="Times New Roman"/>
                <a:ea typeface="Times New Roman"/>
                <a:cs typeface="Times New Roman"/>
                <a:sym typeface="Times New Roman"/>
              </a:rPr>
              <a:t>        </a:t>
            </a:r>
            <a:r>
              <a:rPr lang="en" sz="1200" dirty="0">
                <a:solidFill>
                  <a:schemeClr val="dk1"/>
                </a:solidFill>
                <a:highlight>
                  <a:srgbClr val="FFFF00"/>
                </a:highlight>
              </a:rPr>
              <a:t>Please take the exit surveys and feel free to stick around with any questions you have for us.</a:t>
            </a:r>
            <a:endParaRPr sz="1200" dirty="0">
              <a:solidFill>
                <a:schemeClr val="dk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1b83a6e18aaa509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1b83a6e18aaa509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06000"/>
              </a:lnSpc>
              <a:spcBef>
                <a:spcPts val="1200"/>
              </a:spcBef>
              <a:spcAft>
                <a:spcPts val="1200"/>
              </a:spcAft>
              <a:buNone/>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a:solidFill>
                  <a:schemeClr val="dk1"/>
                </a:solidFill>
              </a:rPr>
              <a:t>Today, we are going start by talking about the ways we can find information about your student’s school online and use the internet to communicate with the school. Then we will spend some time with some of the technology your student might use at school.  </a:t>
            </a:r>
            <a:endParaRPr sz="1200">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519c4a0bdc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519c4a0bdc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a:solidFill>
                  <a:schemeClr val="dk1"/>
                </a:solidFill>
              </a:rPr>
              <a:t>Before we get started, let’s all introduce ourselves in case we haven’t all been together before. So please say your name and:</a:t>
            </a:r>
            <a:endParaRPr sz="120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u="sng">
                <a:solidFill>
                  <a:schemeClr val="dk1"/>
                </a:solidFill>
              </a:rPr>
              <a:t>DISCUSSION QUESTION</a:t>
            </a:r>
            <a:r>
              <a:rPr lang="en" sz="1200">
                <a:solidFill>
                  <a:schemeClr val="dk1"/>
                </a:solidFill>
              </a:rPr>
              <a:t>: Name one way the school communicates information to you.</a:t>
            </a:r>
            <a:endParaRPr sz="1200">
              <a:solidFill>
                <a:schemeClr val="dk1"/>
              </a:solidFill>
            </a:endParaRPr>
          </a:p>
          <a:p>
            <a:pPr marL="0" lvl="0" indent="0" algn="l" rtl="0">
              <a:lnSpc>
                <a:spcPct val="106000"/>
              </a:lnSpc>
              <a:spcBef>
                <a:spcPts val="1200"/>
              </a:spcBef>
              <a:spcAft>
                <a:spcPts val="0"/>
              </a:spcAft>
              <a:buClr>
                <a:schemeClr val="dk1"/>
              </a:buClr>
              <a:buSzPts val="1100"/>
              <a:buFont typeface="Arial"/>
              <a:buNone/>
            </a:pPr>
            <a:r>
              <a:rPr lang="en" sz="1200">
                <a:solidFill>
                  <a:schemeClr val="dk1"/>
                </a:solidFill>
              </a:rPr>
              <a:t>-</a:t>
            </a:r>
            <a:r>
              <a:rPr lang="en" sz="700">
                <a:solidFill>
                  <a:schemeClr val="dk1"/>
                </a:solidFill>
                <a:latin typeface="Times New Roman"/>
                <a:ea typeface="Times New Roman"/>
                <a:cs typeface="Times New Roman"/>
                <a:sym typeface="Times New Roman"/>
              </a:rPr>
              <a:t>          </a:t>
            </a:r>
            <a:r>
              <a:rPr lang="en" sz="1200" i="1">
                <a:solidFill>
                  <a:schemeClr val="dk1"/>
                </a:solidFill>
              </a:rPr>
              <a:t>Give an example by saying your first name and one way the school communicates information, like posting information on the website or automated call.</a:t>
            </a:r>
            <a:endParaRPr sz="1200" i="1">
              <a:solidFill>
                <a:schemeClr val="dk1"/>
              </a:solidFill>
            </a:endParaRPr>
          </a:p>
          <a:p>
            <a:pPr marL="0" lvl="0" indent="0" algn="l" rtl="0">
              <a:spcBef>
                <a:spcPts val="1200"/>
              </a:spcBef>
              <a:spcAft>
                <a:spcPts val="0"/>
              </a:spcAft>
              <a:buNone/>
            </a:pPr>
            <a:endParaRPr sz="1200">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6dbffbb251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6dbffbb251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r>
              <a:rPr lang="en" sz="1200" dirty="0">
                <a:solidFill>
                  <a:schemeClr val="dk1"/>
                </a:solidFill>
              </a:rPr>
              <a:t>On the screen are a few ways the school might communicate information, some of which you mentioned.</a:t>
            </a:r>
            <a:endParaRPr sz="1200" dirty="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dirty="0">
                <a:solidFill>
                  <a:schemeClr val="dk1"/>
                </a:solidFill>
              </a:rPr>
              <a:t>Let’s talk about some pros and cons of each of these methods.</a:t>
            </a:r>
            <a:endParaRPr sz="700" dirty="0">
              <a:solidFill>
                <a:schemeClr val="dk1"/>
              </a:solidFill>
              <a:latin typeface="Times New Roman"/>
              <a:ea typeface="Times New Roman"/>
              <a:cs typeface="Times New Roman"/>
              <a:sym typeface="Times New Roman"/>
            </a:endParaRPr>
          </a:p>
          <a:p>
            <a:pPr marL="457200" lvl="0" indent="-304800" algn="l" rtl="0">
              <a:lnSpc>
                <a:spcPct val="115000"/>
              </a:lnSpc>
              <a:spcBef>
                <a:spcPts val="0"/>
              </a:spcBef>
              <a:spcAft>
                <a:spcPts val="0"/>
              </a:spcAft>
              <a:buClr>
                <a:schemeClr val="dk1"/>
              </a:buClr>
              <a:buSzPts val="1200"/>
              <a:buChar char="-"/>
            </a:pPr>
            <a:r>
              <a:rPr lang="en" sz="1200" u="sng" dirty="0">
                <a:solidFill>
                  <a:schemeClr val="dk1"/>
                </a:solidFill>
              </a:rPr>
              <a:t>DISCUSSION QUESTION</a:t>
            </a:r>
            <a:r>
              <a:rPr lang="en" sz="1200" dirty="0">
                <a:solidFill>
                  <a:schemeClr val="dk1"/>
                </a:solidFill>
              </a:rPr>
              <a:t>: Which is the most and least:</a:t>
            </a:r>
            <a:endParaRPr sz="1200" dirty="0">
              <a:solidFill>
                <a:schemeClr val="dk1"/>
              </a:solidFill>
            </a:endParaRPr>
          </a:p>
          <a:p>
            <a:pPr marL="914400" lvl="1" indent="-304800" algn="l" rtl="0">
              <a:lnSpc>
                <a:spcPct val="115000"/>
              </a:lnSpc>
              <a:spcBef>
                <a:spcPts val="0"/>
              </a:spcBef>
              <a:spcAft>
                <a:spcPts val="0"/>
              </a:spcAft>
              <a:buClr>
                <a:schemeClr val="dk1"/>
              </a:buClr>
              <a:buSzPts val="1200"/>
              <a:buChar char="-"/>
            </a:pPr>
            <a:r>
              <a:rPr lang="en" sz="1200" dirty="0">
                <a:solidFill>
                  <a:schemeClr val="dk1"/>
                </a:solidFill>
              </a:rPr>
              <a:t>Efficient</a:t>
            </a:r>
            <a:endParaRPr sz="1200" dirty="0">
              <a:solidFill>
                <a:schemeClr val="dk1"/>
              </a:solidFill>
            </a:endParaRPr>
          </a:p>
          <a:p>
            <a:pPr marL="914400" lvl="1" indent="-304800" algn="l" rtl="0">
              <a:lnSpc>
                <a:spcPct val="115000"/>
              </a:lnSpc>
              <a:spcBef>
                <a:spcPts val="0"/>
              </a:spcBef>
              <a:spcAft>
                <a:spcPts val="0"/>
              </a:spcAft>
              <a:buClr>
                <a:schemeClr val="dk1"/>
              </a:buClr>
              <a:buSzPts val="1200"/>
              <a:buChar char="-"/>
            </a:pPr>
            <a:r>
              <a:rPr lang="en" sz="1200" dirty="0">
                <a:solidFill>
                  <a:schemeClr val="dk1"/>
                </a:solidFill>
              </a:rPr>
              <a:t>Private</a:t>
            </a:r>
            <a:endParaRPr sz="1200" dirty="0">
              <a:solidFill>
                <a:schemeClr val="dk1"/>
              </a:solidFill>
            </a:endParaRPr>
          </a:p>
          <a:p>
            <a:pPr marL="914400" lvl="1" indent="-304800" algn="l" rtl="0">
              <a:lnSpc>
                <a:spcPct val="115000"/>
              </a:lnSpc>
              <a:spcBef>
                <a:spcPts val="0"/>
              </a:spcBef>
              <a:spcAft>
                <a:spcPts val="0"/>
              </a:spcAft>
              <a:buClr>
                <a:schemeClr val="dk1"/>
              </a:buClr>
              <a:buSzPts val="1200"/>
              <a:buChar char="-"/>
            </a:pPr>
            <a:r>
              <a:rPr lang="en" sz="1200" dirty="0">
                <a:solidFill>
                  <a:schemeClr val="dk1"/>
                </a:solidFill>
              </a:rPr>
              <a:t>Interactive</a:t>
            </a:r>
            <a:endParaRPr sz="1200" dirty="0">
              <a:solidFill>
                <a:schemeClr val="dk1"/>
              </a:solidFill>
            </a:endParaRPr>
          </a:p>
          <a:p>
            <a:pPr marL="914400" lvl="1" indent="-304800" algn="l" rtl="0">
              <a:lnSpc>
                <a:spcPct val="115000"/>
              </a:lnSpc>
              <a:spcBef>
                <a:spcPts val="0"/>
              </a:spcBef>
              <a:spcAft>
                <a:spcPts val="0"/>
              </a:spcAft>
              <a:buClr>
                <a:schemeClr val="dk1"/>
              </a:buClr>
              <a:buSzPts val="1200"/>
              <a:buChar char="-"/>
            </a:pPr>
            <a:r>
              <a:rPr lang="en" sz="1200" dirty="0">
                <a:solidFill>
                  <a:schemeClr val="dk1"/>
                </a:solidFill>
              </a:rPr>
              <a:t>Convenient for the school</a:t>
            </a:r>
            <a:endParaRPr sz="1200" dirty="0">
              <a:solidFill>
                <a:schemeClr val="dk1"/>
              </a:solidFill>
            </a:endParaRPr>
          </a:p>
          <a:p>
            <a:pPr marL="914400" lvl="1" indent="-304800" algn="l" rtl="0">
              <a:lnSpc>
                <a:spcPct val="115000"/>
              </a:lnSpc>
              <a:spcBef>
                <a:spcPts val="0"/>
              </a:spcBef>
              <a:spcAft>
                <a:spcPts val="0"/>
              </a:spcAft>
              <a:buClr>
                <a:schemeClr val="dk1"/>
              </a:buClr>
              <a:buSzPts val="1200"/>
              <a:buChar char="-"/>
            </a:pPr>
            <a:r>
              <a:rPr lang="en" sz="1200" dirty="0">
                <a:solidFill>
                  <a:schemeClr val="dk1"/>
                </a:solidFill>
              </a:rPr>
              <a:t>Convenient for you </a:t>
            </a:r>
            <a:endParaRPr sz="1200" dirty="0">
              <a:solidFill>
                <a:schemeClr val="dk1"/>
              </a:solidFill>
            </a:endParaRPr>
          </a:p>
          <a:p>
            <a:pPr marL="457200" lvl="0" indent="-304800" algn="l" rtl="0">
              <a:lnSpc>
                <a:spcPct val="115000"/>
              </a:lnSpc>
              <a:spcBef>
                <a:spcPts val="0"/>
              </a:spcBef>
              <a:spcAft>
                <a:spcPts val="0"/>
              </a:spcAft>
              <a:buClr>
                <a:schemeClr val="dk1"/>
              </a:buClr>
              <a:buSzPts val="1200"/>
              <a:buChar char="-"/>
            </a:pPr>
            <a:r>
              <a:rPr lang="en" sz="1200" dirty="0">
                <a:solidFill>
                  <a:schemeClr val="dk1"/>
                </a:solidFill>
              </a:rPr>
              <a:t>Hopeful the school chooses a method that fits the needs of the information being communicated depending on each situation.</a:t>
            </a:r>
            <a:endParaRPr sz="1200" dirty="0">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6dbffbb251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6dbffbb251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endParaRPr sz="1200" dirty="0">
              <a:solidFill>
                <a:schemeClr val="dk1"/>
              </a:solidFill>
            </a:endParaRPr>
          </a:p>
        </p:txBody>
      </p:sp>
    </p:spTree>
    <p:extLst>
      <p:ext uri="{BB962C8B-B14F-4D97-AF65-F5344CB8AC3E}">
        <p14:creationId xmlns:p14="http://schemas.microsoft.com/office/powerpoint/2010/main" val="29273612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6dbffbb251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6dbffbb251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endParaRPr sz="1200" dirty="0">
              <a:solidFill>
                <a:schemeClr val="dk1"/>
              </a:solidFill>
            </a:endParaRPr>
          </a:p>
        </p:txBody>
      </p:sp>
    </p:spTree>
    <p:extLst>
      <p:ext uri="{BB962C8B-B14F-4D97-AF65-F5344CB8AC3E}">
        <p14:creationId xmlns:p14="http://schemas.microsoft.com/office/powerpoint/2010/main" val="33612251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6dbffbb251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6dbffbb251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endParaRPr sz="1200" dirty="0">
              <a:solidFill>
                <a:schemeClr val="dk1"/>
              </a:solidFill>
            </a:endParaRPr>
          </a:p>
        </p:txBody>
      </p:sp>
    </p:spTree>
    <p:extLst>
      <p:ext uri="{BB962C8B-B14F-4D97-AF65-F5344CB8AC3E}">
        <p14:creationId xmlns:p14="http://schemas.microsoft.com/office/powerpoint/2010/main" val="37862202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6dbffbb251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6dbffbb251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04800" algn="l" rtl="0">
              <a:lnSpc>
                <a:spcPct val="115000"/>
              </a:lnSpc>
              <a:spcBef>
                <a:spcPts val="1200"/>
              </a:spcBef>
              <a:spcAft>
                <a:spcPts val="0"/>
              </a:spcAft>
              <a:buClr>
                <a:schemeClr val="dk1"/>
              </a:buClr>
              <a:buSzPts val="1200"/>
              <a:buChar char="-"/>
            </a:pPr>
            <a:endParaRPr sz="1200" dirty="0">
              <a:solidFill>
                <a:schemeClr val="dk1"/>
              </a:solidFill>
            </a:endParaRPr>
          </a:p>
        </p:txBody>
      </p:sp>
    </p:spTree>
    <p:extLst>
      <p:ext uri="{BB962C8B-B14F-4D97-AF65-F5344CB8AC3E}">
        <p14:creationId xmlns:p14="http://schemas.microsoft.com/office/powerpoint/2010/main" val="30715880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r>
              <a:rPr lang="en-US"/>
              <a:t>Click to edit Master title style</a:t>
            </a:r>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r>
              <a:rPr lang="en-US"/>
              <a:t>Click to edit Master subtitle style</a:t>
            </a:r>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CF3BFC8C-58E7-48C4-B7AE-9A0235CB6A25}"/>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23465116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pPr lvl="0"/>
            <a:r>
              <a:rPr lang="en-US"/>
              <a:t>Click to edit Master text styles</a:t>
            </a: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86D95FE1-C2DB-47BD-8BC8-DF7C712641C7}"/>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27442297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7769595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Right Justified">
  <p:cSld name="Title - Right Justified">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161975" y="1748125"/>
            <a:ext cx="4709400" cy="728100"/>
          </a:xfrm>
          <a:prstGeom prst="rect">
            <a:avLst/>
          </a:prstGeom>
          <a:noFill/>
          <a:ln>
            <a:noFill/>
          </a:ln>
        </p:spPr>
        <p:txBody>
          <a:bodyPr spcFirstLastPara="1" wrap="square" lIns="91425" tIns="91425" rIns="91425" bIns="91425" anchor="t" anchorCtr="0">
            <a:noAutofit/>
          </a:bodyPr>
          <a:lstStyle>
            <a:lvl1pPr marR="0" lvl="0" algn="r" rtl="0">
              <a:lnSpc>
                <a:spcPct val="100000"/>
              </a:lnSpc>
              <a:spcBef>
                <a:spcPts val="0"/>
              </a:spcBef>
              <a:spcAft>
                <a:spcPts val="0"/>
              </a:spcAft>
              <a:buClr>
                <a:schemeClr val="dk2"/>
              </a:buClr>
              <a:buSzPts val="4000"/>
              <a:buFont typeface="Arial"/>
              <a:buNone/>
              <a:defRPr sz="40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2pPr>
            <a:lvl3pPr marR="0" lvl="2"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3pPr>
            <a:lvl4pPr marR="0" lvl="3"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4pPr>
            <a:lvl5pPr marR="0" lvl="4"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5pPr>
            <a:lvl6pPr marR="0" lvl="5"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6pPr>
            <a:lvl7pPr marR="0" lvl="6"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7pPr>
            <a:lvl8pPr marR="0" lvl="7"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8pPr>
            <a:lvl9pPr marR="0" lvl="8"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9pPr>
          </a:lstStyle>
          <a:p>
            <a:r>
              <a:rPr lang="en-US"/>
              <a:t>Click to edit Master title style</a:t>
            </a:r>
            <a:endParaRPr/>
          </a:p>
        </p:txBody>
      </p:sp>
      <p:sp>
        <p:nvSpPr>
          <p:cNvPr id="52" name="Google Shape;52;p13"/>
          <p:cNvSpPr txBox="1">
            <a:spLocks noGrp="1"/>
          </p:cNvSpPr>
          <p:nvPr>
            <p:ph type="subTitle" idx="1"/>
          </p:nvPr>
        </p:nvSpPr>
        <p:spPr>
          <a:xfrm>
            <a:off x="162200" y="2380975"/>
            <a:ext cx="4709400" cy="942600"/>
          </a:xfrm>
          <a:prstGeom prst="rect">
            <a:avLst/>
          </a:prstGeom>
          <a:noFill/>
          <a:ln>
            <a:noFill/>
          </a:ln>
        </p:spPr>
        <p:txBody>
          <a:bodyPr spcFirstLastPara="1" wrap="square" lIns="91425" tIns="91425" rIns="91425" bIns="91425" anchor="t" anchorCtr="0">
            <a:noAutofit/>
          </a:bodyPr>
          <a:lstStyle>
            <a:lvl1pPr marR="0" lvl="0" algn="r"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1pPr>
            <a:lvl2pPr marR="0" lvl="1" algn="l" rtl="0">
              <a:lnSpc>
                <a:spcPct val="100000"/>
              </a:lnSpc>
              <a:spcBef>
                <a:spcPts val="0"/>
              </a:spcBef>
              <a:spcAft>
                <a:spcPts val="0"/>
              </a:spcAft>
              <a:buClr>
                <a:schemeClr val="accent6"/>
              </a:buClr>
              <a:buSzPts val="3600"/>
              <a:buFont typeface="Roboto"/>
              <a:buNone/>
              <a:defRPr sz="4000" b="0" i="0" u="none" strike="noStrike" cap="none">
                <a:solidFill>
                  <a:schemeClr val="accent6"/>
                </a:solidFill>
                <a:latin typeface="Roboto"/>
                <a:ea typeface="Roboto"/>
                <a:cs typeface="Roboto"/>
                <a:sym typeface="Roboto"/>
              </a:defRPr>
            </a:lvl2pPr>
            <a:lvl3pPr marR="0" lvl="2" algn="l" rtl="0">
              <a:lnSpc>
                <a:spcPct val="100000"/>
              </a:lnSpc>
              <a:spcBef>
                <a:spcPts val="0"/>
              </a:spcBef>
              <a:spcAft>
                <a:spcPts val="0"/>
              </a:spcAft>
              <a:buClr>
                <a:schemeClr val="accent6"/>
              </a:buClr>
              <a:buSzPts val="3600"/>
              <a:buFont typeface="Roboto"/>
              <a:buNone/>
              <a:defRPr sz="4000" b="0" i="0" u="none" strike="noStrike" cap="none">
                <a:solidFill>
                  <a:schemeClr val="accent6"/>
                </a:solidFill>
                <a:latin typeface="Roboto"/>
                <a:ea typeface="Roboto"/>
                <a:cs typeface="Roboto"/>
                <a:sym typeface="Roboto"/>
              </a:defRPr>
            </a:lvl3pPr>
            <a:lvl4pPr marR="0" lvl="3" algn="l" rtl="0">
              <a:lnSpc>
                <a:spcPct val="100000"/>
              </a:lnSpc>
              <a:spcBef>
                <a:spcPts val="0"/>
              </a:spcBef>
              <a:spcAft>
                <a:spcPts val="0"/>
              </a:spcAft>
              <a:buClr>
                <a:schemeClr val="accent6"/>
              </a:buClr>
              <a:buSzPts val="3600"/>
              <a:buFont typeface="Roboto"/>
              <a:buNone/>
              <a:defRPr sz="4000" b="0" i="0" u="none" strike="noStrike" cap="none">
                <a:solidFill>
                  <a:schemeClr val="accent6"/>
                </a:solidFill>
                <a:latin typeface="Roboto"/>
                <a:ea typeface="Roboto"/>
                <a:cs typeface="Roboto"/>
                <a:sym typeface="Roboto"/>
              </a:defRPr>
            </a:lvl4pPr>
            <a:lvl5pPr marR="0" lvl="4" algn="l" rtl="0">
              <a:lnSpc>
                <a:spcPct val="100000"/>
              </a:lnSpc>
              <a:spcBef>
                <a:spcPts val="0"/>
              </a:spcBef>
              <a:spcAft>
                <a:spcPts val="0"/>
              </a:spcAft>
              <a:buClr>
                <a:schemeClr val="accent6"/>
              </a:buClr>
              <a:buSzPts val="3600"/>
              <a:buFont typeface="Roboto"/>
              <a:buNone/>
              <a:defRPr sz="4000" b="0" i="0" u="none" strike="noStrike" cap="none">
                <a:solidFill>
                  <a:schemeClr val="accent6"/>
                </a:solidFill>
                <a:latin typeface="Roboto"/>
                <a:ea typeface="Roboto"/>
                <a:cs typeface="Roboto"/>
                <a:sym typeface="Roboto"/>
              </a:defRPr>
            </a:lvl5pPr>
            <a:lvl6pPr marR="0" lvl="5" algn="l" rtl="0">
              <a:lnSpc>
                <a:spcPct val="100000"/>
              </a:lnSpc>
              <a:spcBef>
                <a:spcPts val="0"/>
              </a:spcBef>
              <a:spcAft>
                <a:spcPts val="0"/>
              </a:spcAft>
              <a:buClr>
                <a:srgbClr val="000000"/>
              </a:buClr>
              <a:buSzPts val="3000"/>
              <a:buFont typeface="Helvetica Neue Light"/>
              <a:buNone/>
              <a:defRPr sz="40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0"/>
              </a:spcBef>
              <a:spcAft>
                <a:spcPts val="0"/>
              </a:spcAft>
              <a:buClr>
                <a:srgbClr val="000000"/>
              </a:buClr>
              <a:buSzPts val="3000"/>
              <a:buFont typeface="Helvetica Neue Light"/>
              <a:buNone/>
              <a:defRPr sz="40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0"/>
              </a:spcBef>
              <a:spcAft>
                <a:spcPts val="0"/>
              </a:spcAft>
              <a:buClr>
                <a:srgbClr val="000000"/>
              </a:buClr>
              <a:buSzPts val="3000"/>
              <a:buFont typeface="Helvetica Neue Light"/>
              <a:buNone/>
              <a:defRPr sz="40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0"/>
              </a:spcBef>
              <a:spcAft>
                <a:spcPts val="0"/>
              </a:spcAft>
              <a:buClr>
                <a:srgbClr val="000000"/>
              </a:buClr>
              <a:buSzPts val="3000"/>
              <a:buFont typeface="Helvetica Neue Light"/>
              <a:buNone/>
              <a:defRPr sz="4000" b="0" i="0" u="none" strike="noStrike" cap="none">
                <a:solidFill>
                  <a:srgbClr val="000000"/>
                </a:solidFill>
                <a:latin typeface="Helvetica Neue Light"/>
                <a:ea typeface="Helvetica Neue Light"/>
                <a:cs typeface="Helvetica Neue Light"/>
                <a:sym typeface="Helvetica Neue Light"/>
              </a:defRPr>
            </a:lvl9pPr>
          </a:lstStyle>
          <a:p>
            <a:r>
              <a:rPr lang="en-US"/>
              <a:t>Click to edit Master subtitle style</a:t>
            </a:r>
            <a:endParaRPr/>
          </a:p>
        </p:txBody>
      </p:sp>
      <p:pic>
        <p:nvPicPr>
          <p:cNvPr id="2" name="Picture 1">
            <a:extLst>
              <a:ext uri="{FF2B5EF4-FFF2-40B4-BE49-F238E27FC236}">
                <a16:creationId xmlns:a16="http://schemas.microsoft.com/office/drawing/2014/main" id="{9989031A-77AD-4F71-81E1-30B486ADCF1D}"/>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35817060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p:cSld name="Title">
    <p:spTree>
      <p:nvGrpSpPr>
        <p:cNvPr id="1" name="Shape 53"/>
        <p:cNvGrpSpPr/>
        <p:nvPr/>
      </p:nvGrpSpPr>
      <p:grpSpPr>
        <a:xfrm>
          <a:off x="0" y="0"/>
          <a:ext cx="0" cy="0"/>
          <a:chOff x="0" y="0"/>
          <a:chExt cx="0" cy="0"/>
        </a:xfrm>
      </p:grpSpPr>
      <p:sp>
        <p:nvSpPr>
          <p:cNvPr id="54" name="Google Shape;54;p14"/>
          <p:cNvSpPr txBox="1">
            <a:spLocks noGrp="1"/>
          </p:cNvSpPr>
          <p:nvPr>
            <p:ph type="title"/>
          </p:nvPr>
        </p:nvSpPr>
        <p:spPr>
          <a:xfrm>
            <a:off x="397050" y="1748975"/>
            <a:ext cx="8746800" cy="16275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chemeClr val="dk2"/>
              </a:buClr>
              <a:buSzPts val="4000"/>
              <a:buFont typeface="Arial"/>
              <a:buNone/>
              <a:defRPr sz="40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2pPr>
            <a:lvl3pPr marR="0" lvl="2"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3pPr>
            <a:lvl4pPr marR="0" lvl="3"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4pPr>
            <a:lvl5pPr marR="0" lvl="4"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5pPr>
            <a:lvl6pPr marR="0" lvl="5"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6pPr>
            <a:lvl7pPr marR="0" lvl="6"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7pPr>
            <a:lvl8pPr marR="0" lvl="7"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8pPr>
            <a:lvl9pPr marR="0" lvl="8"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9pPr>
          </a:lstStyle>
          <a:p>
            <a:r>
              <a:rPr lang="en-US"/>
              <a:t>Click to edit Master title style</a:t>
            </a:r>
            <a:endParaRPr/>
          </a:p>
        </p:txBody>
      </p:sp>
      <p:sp>
        <p:nvSpPr>
          <p:cNvPr id="55" name="Google Shape;55;p14"/>
          <p:cNvSpPr txBox="1">
            <a:spLocks noGrp="1"/>
          </p:cNvSpPr>
          <p:nvPr>
            <p:ph type="subTitle" idx="1"/>
          </p:nvPr>
        </p:nvSpPr>
        <p:spPr>
          <a:xfrm>
            <a:off x="419200" y="2396400"/>
            <a:ext cx="7667700" cy="16275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1pPr>
            <a:lvl2pPr marR="0" lvl="1"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2pPr>
            <a:lvl3pPr marR="0" lvl="2"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3pPr>
            <a:lvl4pPr marR="0" lvl="3"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4pPr>
            <a:lvl5pPr marR="0" lvl="4"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5pPr>
            <a:lvl6pPr marR="0" lvl="5" algn="l" rtl="0">
              <a:lnSpc>
                <a:spcPct val="100000"/>
              </a:lnSpc>
              <a:spcBef>
                <a:spcPts val="0"/>
              </a:spcBef>
              <a:spcAft>
                <a:spcPts val="0"/>
              </a:spcAft>
              <a:buClr>
                <a:srgbClr val="EA4335"/>
              </a:buClr>
              <a:buSzPts val="3000"/>
              <a:buFont typeface="Arial"/>
              <a:buNone/>
              <a:defRPr sz="4000" b="0" i="0" u="none" strike="noStrike" cap="none">
                <a:solidFill>
                  <a:srgbClr val="EA4335"/>
                </a:solidFill>
                <a:latin typeface="Arial"/>
                <a:ea typeface="Arial"/>
                <a:cs typeface="Arial"/>
                <a:sym typeface="Arial"/>
              </a:defRPr>
            </a:lvl6pPr>
            <a:lvl7pPr marR="0" lvl="6" algn="l" rtl="0">
              <a:lnSpc>
                <a:spcPct val="100000"/>
              </a:lnSpc>
              <a:spcBef>
                <a:spcPts val="0"/>
              </a:spcBef>
              <a:spcAft>
                <a:spcPts val="0"/>
              </a:spcAft>
              <a:buClr>
                <a:srgbClr val="EA4335"/>
              </a:buClr>
              <a:buSzPts val="3000"/>
              <a:buFont typeface="Arial"/>
              <a:buNone/>
              <a:defRPr sz="4000" b="0" i="0" u="none" strike="noStrike" cap="none">
                <a:solidFill>
                  <a:srgbClr val="EA4335"/>
                </a:solidFill>
                <a:latin typeface="Arial"/>
                <a:ea typeface="Arial"/>
                <a:cs typeface="Arial"/>
                <a:sym typeface="Arial"/>
              </a:defRPr>
            </a:lvl7pPr>
            <a:lvl8pPr marR="0" lvl="7" algn="l" rtl="0">
              <a:lnSpc>
                <a:spcPct val="100000"/>
              </a:lnSpc>
              <a:spcBef>
                <a:spcPts val="0"/>
              </a:spcBef>
              <a:spcAft>
                <a:spcPts val="0"/>
              </a:spcAft>
              <a:buClr>
                <a:srgbClr val="EA4335"/>
              </a:buClr>
              <a:buSzPts val="3000"/>
              <a:buFont typeface="Arial"/>
              <a:buNone/>
              <a:defRPr sz="4000" b="0" i="0" u="none" strike="noStrike" cap="none">
                <a:solidFill>
                  <a:srgbClr val="EA4335"/>
                </a:solidFill>
                <a:latin typeface="Arial"/>
                <a:ea typeface="Arial"/>
                <a:cs typeface="Arial"/>
                <a:sym typeface="Arial"/>
              </a:defRPr>
            </a:lvl8pPr>
            <a:lvl9pPr marR="0" lvl="8" algn="l" rtl="0">
              <a:lnSpc>
                <a:spcPct val="100000"/>
              </a:lnSpc>
              <a:spcBef>
                <a:spcPts val="0"/>
              </a:spcBef>
              <a:spcAft>
                <a:spcPts val="0"/>
              </a:spcAft>
              <a:buClr>
                <a:srgbClr val="EA4335"/>
              </a:buClr>
              <a:buSzPts val="3000"/>
              <a:buFont typeface="Arial"/>
              <a:buNone/>
              <a:defRPr sz="4000" b="0" i="0" u="none" strike="noStrike" cap="none">
                <a:solidFill>
                  <a:srgbClr val="EA4335"/>
                </a:solidFill>
                <a:latin typeface="Arial"/>
                <a:ea typeface="Arial"/>
                <a:cs typeface="Arial"/>
                <a:sym typeface="Arial"/>
              </a:defRPr>
            </a:lvl9pPr>
          </a:lstStyle>
          <a:p>
            <a:r>
              <a:rPr lang="en-US"/>
              <a:t>Click to edit Master subtitle style</a:t>
            </a:r>
            <a:endParaRPr/>
          </a:p>
        </p:txBody>
      </p:sp>
      <p:pic>
        <p:nvPicPr>
          <p:cNvPr id="2" name="Picture 1">
            <a:extLst>
              <a:ext uri="{FF2B5EF4-FFF2-40B4-BE49-F238E27FC236}">
                <a16:creationId xmlns:a16="http://schemas.microsoft.com/office/drawing/2014/main" id="{F56B42E4-DE1F-4467-80BE-02B56CFA0B83}"/>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8807161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1">
  <p:cSld name="Blank 1">
    <p:spTree>
      <p:nvGrpSpPr>
        <p:cNvPr id="1" name="Shape 56"/>
        <p:cNvGrpSpPr/>
        <p:nvPr/>
      </p:nvGrpSpPr>
      <p:grpSpPr>
        <a:xfrm>
          <a:off x="0" y="0"/>
          <a:ext cx="0" cy="0"/>
          <a:chOff x="0" y="0"/>
          <a:chExt cx="0" cy="0"/>
        </a:xfrm>
      </p:grpSpPr>
    </p:spTree>
    <p:extLst>
      <p:ext uri="{BB962C8B-B14F-4D97-AF65-F5344CB8AC3E}">
        <p14:creationId xmlns:p14="http://schemas.microsoft.com/office/powerpoint/2010/main" val="2042056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_Blank">
  <p:cSld name="1_Blank">
    <p:spTree>
      <p:nvGrpSpPr>
        <p:cNvPr id="1" name="Shape 57"/>
        <p:cNvGrpSpPr/>
        <p:nvPr/>
      </p:nvGrpSpPr>
      <p:grpSpPr>
        <a:xfrm>
          <a:off x="0" y="0"/>
          <a:ext cx="0" cy="0"/>
          <a:chOff x="0" y="0"/>
          <a:chExt cx="0" cy="0"/>
        </a:xfrm>
      </p:grpSpPr>
    </p:spTree>
    <p:extLst>
      <p:ext uri="{BB962C8B-B14F-4D97-AF65-F5344CB8AC3E}">
        <p14:creationId xmlns:p14="http://schemas.microsoft.com/office/powerpoint/2010/main" val="8816183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ile only">
  <p:cSld name="Titile only">
    <p:spTree>
      <p:nvGrpSpPr>
        <p:cNvPr id="1" name="Shape 58"/>
        <p:cNvGrpSpPr/>
        <p:nvPr/>
      </p:nvGrpSpPr>
      <p:grpSpPr>
        <a:xfrm>
          <a:off x="0" y="0"/>
          <a:ext cx="0" cy="0"/>
          <a:chOff x="0" y="0"/>
          <a:chExt cx="0" cy="0"/>
        </a:xfrm>
      </p:grpSpPr>
      <p:sp>
        <p:nvSpPr>
          <p:cNvPr id="59" name="Google Shape;59;p17"/>
          <p:cNvSpPr txBox="1">
            <a:spLocks noGrp="1"/>
          </p:cNvSpPr>
          <p:nvPr>
            <p:ph type="title"/>
          </p:nvPr>
        </p:nvSpPr>
        <p:spPr>
          <a:xfrm>
            <a:off x="408825" y="376250"/>
            <a:ext cx="8267700" cy="8004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1pPr>
            <a:lvl2pPr marR="0" lvl="1"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9pPr>
          </a:lstStyle>
          <a:p>
            <a:r>
              <a:rPr lang="en-US"/>
              <a:t>Click to edit Master title style</a:t>
            </a:r>
            <a:endParaRPr/>
          </a:p>
        </p:txBody>
      </p:sp>
    </p:spTree>
    <p:extLst>
      <p:ext uri="{BB962C8B-B14F-4D97-AF65-F5344CB8AC3E}">
        <p14:creationId xmlns:p14="http://schemas.microsoft.com/office/powerpoint/2010/main" val="25868405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_Blank 1">
  <p:cSld name="1_Blank 1">
    <p:spTree>
      <p:nvGrpSpPr>
        <p:cNvPr id="1" name="Shape 60"/>
        <p:cNvGrpSpPr/>
        <p:nvPr/>
      </p:nvGrpSpPr>
      <p:grpSpPr>
        <a:xfrm>
          <a:off x="0" y="0"/>
          <a:ext cx="0" cy="0"/>
          <a:chOff x="0" y="0"/>
          <a:chExt cx="0" cy="0"/>
        </a:xfrm>
      </p:grpSpPr>
    </p:spTree>
    <p:extLst>
      <p:ext uri="{BB962C8B-B14F-4D97-AF65-F5344CB8AC3E}">
        <p14:creationId xmlns:p14="http://schemas.microsoft.com/office/powerpoint/2010/main" val="25624119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preserve="1">
  <p:cSld name="Blank">
    <p:spTree>
      <p:nvGrpSpPr>
        <p:cNvPr id="1" name="Shape 64"/>
        <p:cNvGrpSpPr/>
        <p:nvPr/>
      </p:nvGrpSpPr>
      <p:grpSpPr>
        <a:xfrm>
          <a:off x="0" y="0"/>
          <a:ext cx="0" cy="0"/>
          <a:chOff x="0" y="0"/>
          <a:chExt cx="0" cy="0"/>
        </a:xfrm>
      </p:grpSpPr>
    </p:spTree>
    <p:extLst>
      <p:ext uri="{BB962C8B-B14F-4D97-AF65-F5344CB8AC3E}">
        <p14:creationId xmlns:p14="http://schemas.microsoft.com/office/powerpoint/2010/main" val="8404121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Right Justified" preserve="1">
  <p:cSld name="Title - Right Justified">
    <p:spTree>
      <p:nvGrpSpPr>
        <p:cNvPr id="1" name="Shape 65"/>
        <p:cNvGrpSpPr/>
        <p:nvPr/>
      </p:nvGrpSpPr>
      <p:grpSpPr>
        <a:xfrm>
          <a:off x="0" y="0"/>
          <a:ext cx="0" cy="0"/>
          <a:chOff x="0" y="0"/>
          <a:chExt cx="0" cy="0"/>
        </a:xfrm>
      </p:grpSpPr>
      <p:sp>
        <p:nvSpPr>
          <p:cNvPr id="66" name="Google Shape;66;p21"/>
          <p:cNvSpPr txBox="1">
            <a:spLocks noGrp="1"/>
          </p:cNvSpPr>
          <p:nvPr>
            <p:ph type="title"/>
          </p:nvPr>
        </p:nvSpPr>
        <p:spPr>
          <a:xfrm>
            <a:off x="161975" y="1748125"/>
            <a:ext cx="4709400" cy="728100"/>
          </a:xfrm>
          <a:prstGeom prst="rect">
            <a:avLst/>
          </a:prstGeom>
          <a:noFill/>
          <a:ln>
            <a:noFill/>
          </a:ln>
        </p:spPr>
        <p:txBody>
          <a:bodyPr spcFirstLastPara="1" wrap="square" lIns="91425" tIns="91425" rIns="91425" bIns="91425" anchor="t" anchorCtr="0">
            <a:noAutofit/>
          </a:bodyPr>
          <a:lstStyle>
            <a:lvl1pPr marR="0" lvl="0" algn="r" rtl="0">
              <a:lnSpc>
                <a:spcPct val="100000"/>
              </a:lnSpc>
              <a:spcBef>
                <a:spcPts val="0"/>
              </a:spcBef>
              <a:spcAft>
                <a:spcPts val="0"/>
              </a:spcAft>
              <a:buClr>
                <a:schemeClr val="dk2"/>
              </a:buClr>
              <a:buSzPts val="4000"/>
              <a:buFont typeface="Arial"/>
              <a:buNone/>
              <a:defRPr sz="40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2pPr>
            <a:lvl3pPr marR="0" lvl="2"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3pPr>
            <a:lvl4pPr marR="0" lvl="3"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4pPr>
            <a:lvl5pPr marR="0" lvl="4"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5pPr>
            <a:lvl6pPr marR="0" lvl="5"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6pPr>
            <a:lvl7pPr marR="0" lvl="6"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7pPr>
            <a:lvl8pPr marR="0" lvl="7"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8pPr>
            <a:lvl9pPr marR="0" lvl="8"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9pPr>
          </a:lstStyle>
          <a:p>
            <a:r>
              <a:rPr lang="en-US"/>
              <a:t>Click to edit Master title style</a:t>
            </a:r>
            <a:endParaRPr/>
          </a:p>
        </p:txBody>
      </p:sp>
      <p:sp>
        <p:nvSpPr>
          <p:cNvPr id="67" name="Google Shape;67;p21"/>
          <p:cNvSpPr txBox="1">
            <a:spLocks noGrp="1"/>
          </p:cNvSpPr>
          <p:nvPr>
            <p:ph type="subTitle" idx="1"/>
          </p:nvPr>
        </p:nvSpPr>
        <p:spPr>
          <a:xfrm>
            <a:off x="162200" y="2380975"/>
            <a:ext cx="4709400" cy="942600"/>
          </a:xfrm>
          <a:prstGeom prst="rect">
            <a:avLst/>
          </a:prstGeom>
          <a:noFill/>
          <a:ln>
            <a:noFill/>
          </a:ln>
        </p:spPr>
        <p:txBody>
          <a:bodyPr spcFirstLastPara="1" wrap="square" lIns="91425" tIns="91425" rIns="91425" bIns="91425" anchor="t" anchorCtr="0">
            <a:noAutofit/>
          </a:bodyPr>
          <a:lstStyle>
            <a:lvl1pPr marR="0" lvl="0" algn="r"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1pPr>
            <a:lvl2pPr marR="0" lvl="1" algn="l" rtl="0">
              <a:lnSpc>
                <a:spcPct val="100000"/>
              </a:lnSpc>
              <a:spcBef>
                <a:spcPts val="0"/>
              </a:spcBef>
              <a:spcAft>
                <a:spcPts val="0"/>
              </a:spcAft>
              <a:buClr>
                <a:schemeClr val="accent6"/>
              </a:buClr>
              <a:buSzPts val="3600"/>
              <a:buFont typeface="Roboto"/>
              <a:buNone/>
              <a:defRPr sz="4000" b="0" i="0" u="none" strike="noStrike" cap="none">
                <a:solidFill>
                  <a:schemeClr val="accent6"/>
                </a:solidFill>
                <a:latin typeface="Roboto"/>
                <a:ea typeface="Roboto"/>
                <a:cs typeface="Roboto"/>
                <a:sym typeface="Roboto"/>
              </a:defRPr>
            </a:lvl2pPr>
            <a:lvl3pPr marR="0" lvl="2" algn="l" rtl="0">
              <a:lnSpc>
                <a:spcPct val="100000"/>
              </a:lnSpc>
              <a:spcBef>
                <a:spcPts val="0"/>
              </a:spcBef>
              <a:spcAft>
                <a:spcPts val="0"/>
              </a:spcAft>
              <a:buClr>
                <a:schemeClr val="accent6"/>
              </a:buClr>
              <a:buSzPts val="3600"/>
              <a:buFont typeface="Roboto"/>
              <a:buNone/>
              <a:defRPr sz="4000" b="0" i="0" u="none" strike="noStrike" cap="none">
                <a:solidFill>
                  <a:schemeClr val="accent6"/>
                </a:solidFill>
                <a:latin typeface="Roboto"/>
                <a:ea typeface="Roboto"/>
                <a:cs typeface="Roboto"/>
                <a:sym typeface="Roboto"/>
              </a:defRPr>
            </a:lvl3pPr>
            <a:lvl4pPr marR="0" lvl="3" algn="l" rtl="0">
              <a:lnSpc>
                <a:spcPct val="100000"/>
              </a:lnSpc>
              <a:spcBef>
                <a:spcPts val="0"/>
              </a:spcBef>
              <a:spcAft>
                <a:spcPts val="0"/>
              </a:spcAft>
              <a:buClr>
                <a:schemeClr val="accent6"/>
              </a:buClr>
              <a:buSzPts val="3600"/>
              <a:buFont typeface="Roboto"/>
              <a:buNone/>
              <a:defRPr sz="4000" b="0" i="0" u="none" strike="noStrike" cap="none">
                <a:solidFill>
                  <a:schemeClr val="accent6"/>
                </a:solidFill>
                <a:latin typeface="Roboto"/>
                <a:ea typeface="Roboto"/>
                <a:cs typeface="Roboto"/>
                <a:sym typeface="Roboto"/>
              </a:defRPr>
            </a:lvl4pPr>
            <a:lvl5pPr marR="0" lvl="4" algn="l" rtl="0">
              <a:lnSpc>
                <a:spcPct val="100000"/>
              </a:lnSpc>
              <a:spcBef>
                <a:spcPts val="0"/>
              </a:spcBef>
              <a:spcAft>
                <a:spcPts val="0"/>
              </a:spcAft>
              <a:buClr>
                <a:schemeClr val="accent6"/>
              </a:buClr>
              <a:buSzPts val="3600"/>
              <a:buFont typeface="Roboto"/>
              <a:buNone/>
              <a:defRPr sz="4000" b="0" i="0" u="none" strike="noStrike" cap="none">
                <a:solidFill>
                  <a:schemeClr val="accent6"/>
                </a:solidFill>
                <a:latin typeface="Roboto"/>
                <a:ea typeface="Roboto"/>
                <a:cs typeface="Roboto"/>
                <a:sym typeface="Roboto"/>
              </a:defRPr>
            </a:lvl5pPr>
            <a:lvl6pPr marR="0" lvl="5" algn="l" rtl="0">
              <a:lnSpc>
                <a:spcPct val="100000"/>
              </a:lnSpc>
              <a:spcBef>
                <a:spcPts val="0"/>
              </a:spcBef>
              <a:spcAft>
                <a:spcPts val="0"/>
              </a:spcAft>
              <a:buClr>
                <a:srgbClr val="000000"/>
              </a:buClr>
              <a:buSzPts val="3000"/>
              <a:buFont typeface="Helvetica Neue Light"/>
              <a:buNone/>
              <a:defRPr sz="40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0"/>
              </a:spcBef>
              <a:spcAft>
                <a:spcPts val="0"/>
              </a:spcAft>
              <a:buClr>
                <a:srgbClr val="000000"/>
              </a:buClr>
              <a:buSzPts val="3000"/>
              <a:buFont typeface="Helvetica Neue Light"/>
              <a:buNone/>
              <a:defRPr sz="40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0"/>
              </a:spcBef>
              <a:spcAft>
                <a:spcPts val="0"/>
              </a:spcAft>
              <a:buClr>
                <a:srgbClr val="000000"/>
              </a:buClr>
              <a:buSzPts val="3000"/>
              <a:buFont typeface="Helvetica Neue Light"/>
              <a:buNone/>
              <a:defRPr sz="40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0"/>
              </a:spcBef>
              <a:spcAft>
                <a:spcPts val="0"/>
              </a:spcAft>
              <a:buClr>
                <a:srgbClr val="000000"/>
              </a:buClr>
              <a:buSzPts val="3000"/>
              <a:buFont typeface="Helvetica Neue Light"/>
              <a:buNone/>
              <a:defRPr sz="4000" b="0" i="0" u="none" strike="noStrike" cap="none">
                <a:solidFill>
                  <a:srgbClr val="000000"/>
                </a:solidFill>
                <a:latin typeface="Helvetica Neue Light"/>
                <a:ea typeface="Helvetica Neue Light"/>
                <a:cs typeface="Helvetica Neue Light"/>
                <a:sym typeface="Helvetica Neue Light"/>
              </a:defRPr>
            </a:lvl9pPr>
          </a:lstStyle>
          <a:p>
            <a:r>
              <a:rPr lang="en-US"/>
              <a:t>Click to edit Master subtitle style</a:t>
            </a:r>
            <a:endParaRPr/>
          </a:p>
        </p:txBody>
      </p:sp>
    </p:spTree>
    <p:extLst>
      <p:ext uri="{BB962C8B-B14F-4D97-AF65-F5344CB8AC3E}">
        <p14:creationId xmlns:p14="http://schemas.microsoft.com/office/powerpoint/2010/main" val="396679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rPr lang="en-US"/>
              <a:t>Click to edit Master title style</a:t>
            </a:r>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B0801499-6F36-4EA3-BAA2-F50C20541C14}"/>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21479954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preserve="1">
  <p:cSld name="Title">
    <p:spTree>
      <p:nvGrpSpPr>
        <p:cNvPr id="1" name="Shape 68"/>
        <p:cNvGrpSpPr/>
        <p:nvPr/>
      </p:nvGrpSpPr>
      <p:grpSpPr>
        <a:xfrm>
          <a:off x="0" y="0"/>
          <a:ext cx="0" cy="0"/>
          <a:chOff x="0" y="0"/>
          <a:chExt cx="0" cy="0"/>
        </a:xfrm>
      </p:grpSpPr>
      <p:sp>
        <p:nvSpPr>
          <p:cNvPr id="69" name="Google Shape;69;p22"/>
          <p:cNvSpPr txBox="1">
            <a:spLocks noGrp="1"/>
          </p:cNvSpPr>
          <p:nvPr>
            <p:ph type="title"/>
          </p:nvPr>
        </p:nvSpPr>
        <p:spPr>
          <a:xfrm>
            <a:off x="397050" y="1748975"/>
            <a:ext cx="8746800" cy="16275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chemeClr val="dk2"/>
              </a:buClr>
              <a:buSzPts val="4000"/>
              <a:buFont typeface="Arial"/>
              <a:buNone/>
              <a:defRPr sz="40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2pPr>
            <a:lvl3pPr marR="0" lvl="2"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3pPr>
            <a:lvl4pPr marR="0" lvl="3"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4pPr>
            <a:lvl5pPr marR="0" lvl="4"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5pPr>
            <a:lvl6pPr marR="0" lvl="5"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6pPr>
            <a:lvl7pPr marR="0" lvl="6"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7pPr>
            <a:lvl8pPr marR="0" lvl="7"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8pPr>
            <a:lvl9pPr marR="0" lvl="8"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9pPr>
          </a:lstStyle>
          <a:p>
            <a:r>
              <a:rPr lang="en-US"/>
              <a:t>Click to edit Master title style</a:t>
            </a:r>
            <a:endParaRPr/>
          </a:p>
        </p:txBody>
      </p:sp>
      <p:sp>
        <p:nvSpPr>
          <p:cNvPr id="70" name="Google Shape;70;p22"/>
          <p:cNvSpPr txBox="1">
            <a:spLocks noGrp="1"/>
          </p:cNvSpPr>
          <p:nvPr>
            <p:ph type="subTitle" idx="1"/>
          </p:nvPr>
        </p:nvSpPr>
        <p:spPr>
          <a:xfrm>
            <a:off x="419200" y="2396400"/>
            <a:ext cx="7667700" cy="16275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1pPr>
            <a:lvl2pPr marR="0" lvl="1"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2pPr>
            <a:lvl3pPr marR="0" lvl="2"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3pPr>
            <a:lvl4pPr marR="0" lvl="3"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4pPr>
            <a:lvl5pPr marR="0" lvl="4" algn="l" rtl="0">
              <a:lnSpc>
                <a:spcPct val="100000"/>
              </a:lnSpc>
              <a:spcBef>
                <a:spcPts val="0"/>
              </a:spcBef>
              <a:spcAft>
                <a:spcPts val="0"/>
              </a:spcAft>
              <a:buClr>
                <a:srgbClr val="EA4335"/>
              </a:buClr>
              <a:buSzPts val="3600"/>
              <a:buFont typeface="Arial"/>
              <a:buNone/>
              <a:defRPr sz="4000" b="0" i="0" u="none" strike="noStrike" cap="none">
                <a:solidFill>
                  <a:srgbClr val="EA4335"/>
                </a:solidFill>
                <a:latin typeface="Arial"/>
                <a:ea typeface="Arial"/>
                <a:cs typeface="Arial"/>
                <a:sym typeface="Arial"/>
              </a:defRPr>
            </a:lvl5pPr>
            <a:lvl6pPr marR="0" lvl="5" algn="l" rtl="0">
              <a:lnSpc>
                <a:spcPct val="100000"/>
              </a:lnSpc>
              <a:spcBef>
                <a:spcPts val="0"/>
              </a:spcBef>
              <a:spcAft>
                <a:spcPts val="0"/>
              </a:spcAft>
              <a:buClr>
                <a:srgbClr val="EA4335"/>
              </a:buClr>
              <a:buSzPts val="3000"/>
              <a:buFont typeface="Arial"/>
              <a:buNone/>
              <a:defRPr sz="4000" b="0" i="0" u="none" strike="noStrike" cap="none">
                <a:solidFill>
                  <a:srgbClr val="EA4335"/>
                </a:solidFill>
                <a:latin typeface="Arial"/>
                <a:ea typeface="Arial"/>
                <a:cs typeface="Arial"/>
                <a:sym typeface="Arial"/>
              </a:defRPr>
            </a:lvl6pPr>
            <a:lvl7pPr marR="0" lvl="6" algn="l" rtl="0">
              <a:lnSpc>
                <a:spcPct val="100000"/>
              </a:lnSpc>
              <a:spcBef>
                <a:spcPts val="0"/>
              </a:spcBef>
              <a:spcAft>
                <a:spcPts val="0"/>
              </a:spcAft>
              <a:buClr>
                <a:srgbClr val="EA4335"/>
              </a:buClr>
              <a:buSzPts val="3000"/>
              <a:buFont typeface="Arial"/>
              <a:buNone/>
              <a:defRPr sz="4000" b="0" i="0" u="none" strike="noStrike" cap="none">
                <a:solidFill>
                  <a:srgbClr val="EA4335"/>
                </a:solidFill>
                <a:latin typeface="Arial"/>
                <a:ea typeface="Arial"/>
                <a:cs typeface="Arial"/>
                <a:sym typeface="Arial"/>
              </a:defRPr>
            </a:lvl7pPr>
            <a:lvl8pPr marR="0" lvl="7" algn="l" rtl="0">
              <a:lnSpc>
                <a:spcPct val="100000"/>
              </a:lnSpc>
              <a:spcBef>
                <a:spcPts val="0"/>
              </a:spcBef>
              <a:spcAft>
                <a:spcPts val="0"/>
              </a:spcAft>
              <a:buClr>
                <a:srgbClr val="EA4335"/>
              </a:buClr>
              <a:buSzPts val="3000"/>
              <a:buFont typeface="Arial"/>
              <a:buNone/>
              <a:defRPr sz="4000" b="0" i="0" u="none" strike="noStrike" cap="none">
                <a:solidFill>
                  <a:srgbClr val="EA4335"/>
                </a:solidFill>
                <a:latin typeface="Arial"/>
                <a:ea typeface="Arial"/>
                <a:cs typeface="Arial"/>
                <a:sym typeface="Arial"/>
              </a:defRPr>
            </a:lvl8pPr>
            <a:lvl9pPr marR="0" lvl="8" algn="l" rtl="0">
              <a:lnSpc>
                <a:spcPct val="100000"/>
              </a:lnSpc>
              <a:spcBef>
                <a:spcPts val="0"/>
              </a:spcBef>
              <a:spcAft>
                <a:spcPts val="0"/>
              </a:spcAft>
              <a:buClr>
                <a:srgbClr val="EA4335"/>
              </a:buClr>
              <a:buSzPts val="3000"/>
              <a:buFont typeface="Arial"/>
              <a:buNone/>
              <a:defRPr sz="4000" b="0" i="0" u="none" strike="noStrike" cap="none">
                <a:solidFill>
                  <a:srgbClr val="EA4335"/>
                </a:solidFill>
                <a:latin typeface="Arial"/>
                <a:ea typeface="Arial"/>
                <a:cs typeface="Arial"/>
                <a:sym typeface="Arial"/>
              </a:defRPr>
            </a:lvl9pPr>
          </a:lstStyle>
          <a:p>
            <a:r>
              <a:rPr lang="en-US"/>
              <a:t>Click to edit Master subtitle style</a:t>
            </a:r>
            <a:endParaRPr/>
          </a:p>
        </p:txBody>
      </p:sp>
    </p:spTree>
    <p:extLst>
      <p:ext uri="{BB962C8B-B14F-4D97-AF65-F5344CB8AC3E}">
        <p14:creationId xmlns:p14="http://schemas.microsoft.com/office/powerpoint/2010/main" val="36324580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1_Blank" type="tx" preserve="1">
  <p:cSld name="1_Blank">
    <p:spTree>
      <p:nvGrpSpPr>
        <p:cNvPr id="1" name="Shape 71"/>
        <p:cNvGrpSpPr/>
        <p:nvPr/>
      </p:nvGrpSpPr>
      <p:grpSpPr>
        <a:xfrm>
          <a:off x="0" y="0"/>
          <a:ext cx="0" cy="0"/>
          <a:chOff x="0" y="0"/>
          <a:chExt cx="0" cy="0"/>
        </a:xfrm>
      </p:grpSpPr>
    </p:spTree>
    <p:extLst>
      <p:ext uri="{BB962C8B-B14F-4D97-AF65-F5344CB8AC3E}">
        <p14:creationId xmlns:p14="http://schemas.microsoft.com/office/powerpoint/2010/main" val="4763294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ile only" preserve="1">
  <p:cSld name="Titile only">
    <p:spTree>
      <p:nvGrpSpPr>
        <p:cNvPr id="1" name="Shape 72"/>
        <p:cNvGrpSpPr/>
        <p:nvPr/>
      </p:nvGrpSpPr>
      <p:grpSpPr>
        <a:xfrm>
          <a:off x="0" y="0"/>
          <a:ext cx="0" cy="0"/>
          <a:chOff x="0" y="0"/>
          <a:chExt cx="0" cy="0"/>
        </a:xfrm>
      </p:grpSpPr>
      <p:sp>
        <p:nvSpPr>
          <p:cNvPr id="73" name="Google Shape;73;p24"/>
          <p:cNvSpPr txBox="1">
            <a:spLocks noGrp="1"/>
          </p:cNvSpPr>
          <p:nvPr>
            <p:ph type="title"/>
          </p:nvPr>
        </p:nvSpPr>
        <p:spPr>
          <a:xfrm>
            <a:off x="408825" y="376250"/>
            <a:ext cx="8267700" cy="8004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1pPr>
            <a:lvl2pPr marR="0" lvl="1"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chemeClr val="dk2"/>
              </a:buClr>
              <a:buSzPts val="3000"/>
              <a:buFont typeface="Arial"/>
              <a:buNone/>
              <a:defRPr sz="3000" b="0" i="0" u="none" strike="noStrike" cap="none">
                <a:solidFill>
                  <a:schemeClr val="dk2"/>
                </a:solidFill>
                <a:latin typeface="Arial"/>
                <a:ea typeface="Arial"/>
                <a:cs typeface="Arial"/>
                <a:sym typeface="Arial"/>
              </a:defRPr>
            </a:lvl9pPr>
          </a:lstStyle>
          <a:p>
            <a:r>
              <a:rPr lang="en-US"/>
              <a:t>Click to edit Master title style</a:t>
            </a:r>
            <a:endParaRPr/>
          </a:p>
        </p:txBody>
      </p:sp>
    </p:spTree>
    <p:extLst>
      <p:ext uri="{BB962C8B-B14F-4D97-AF65-F5344CB8AC3E}">
        <p14:creationId xmlns:p14="http://schemas.microsoft.com/office/powerpoint/2010/main" val="2720365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pPr lvl="0"/>
            <a:r>
              <a:rPr lang="en-US"/>
              <a:t>Click to edit Master text styles</a:t>
            </a: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9EA47FE4-D095-48D8-926D-A2AE9B7B1607}"/>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3078472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pPr lvl="0"/>
            <a:r>
              <a:rPr lang="en-US"/>
              <a:t>Click to edit Master text styles</a:t>
            </a: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pPr lvl="0"/>
            <a:r>
              <a:rPr lang="en-US"/>
              <a:t>Click to edit Master text styles</a:t>
            </a: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B8B0AB5E-F1AD-4785-9B6C-5EED8F1667F8}"/>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746810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r>
              <a:rPr lang="en-US"/>
              <a:t>Click to edit Master title style</a:t>
            </a:r>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104623A4-B66C-4E1D-B8F3-D98E5026E674}"/>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17202532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r>
              <a:rPr lang="en-US"/>
              <a:t>Click to edit Master title style</a:t>
            </a:r>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pPr lvl="0"/>
            <a:r>
              <a:rPr lang="en-US"/>
              <a:t>Click to edit Master text styles</a:t>
            </a: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AE182C54-E97A-4098-B166-3731ED3DE19D}"/>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4247203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r>
              <a:rPr lang="en-US"/>
              <a:t>Click to edit Master title style</a:t>
            </a:r>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BED28039-16E3-40E0-8485-20077F217DFC}"/>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5062695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r>
              <a:rPr lang="en-US"/>
              <a:t>Click to edit Master title style</a:t>
            </a:r>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r>
              <a:rPr lang="en-US"/>
              <a:t>Click to edit Master subtitle style</a:t>
            </a:r>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pPr lvl="0"/>
            <a:r>
              <a:rPr lang="en-US"/>
              <a:t>Click to edit Master text styles</a:t>
            </a: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E2FCAD9B-061A-4533-AFE4-3955FC0E4E8A}"/>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3876020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800"/>
              <a:buNone/>
              <a:defRPr/>
            </a:lvl1pPr>
          </a:lstStyle>
          <a:p>
            <a:pPr lvl="0"/>
            <a:r>
              <a:rPr lang="en-US"/>
              <a:t>Click to edit Master text styles</a:t>
            </a: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5BD6300B-240B-495C-A953-685FBA573066}"/>
              </a:ext>
            </a:extLst>
          </p:cNvPr>
          <p:cNvPicPr>
            <a:picLocks noChangeAspect="1"/>
          </p:cNvPicPr>
          <p:nvPr/>
        </p:nvPicPr>
        <p:blipFill rotWithShape="1">
          <a:blip r:embed="rId2"/>
          <a:srcRect b="22703"/>
          <a:stretch/>
        </p:blipFill>
        <p:spPr>
          <a:xfrm>
            <a:off x="6920345" y="4093477"/>
            <a:ext cx="2015837" cy="907923"/>
          </a:xfrm>
          <a:prstGeom prst="rect">
            <a:avLst/>
          </a:prstGeom>
        </p:spPr>
      </p:pic>
    </p:spTree>
    <p:extLst>
      <p:ext uri="{BB962C8B-B14F-4D97-AF65-F5344CB8AC3E}">
        <p14:creationId xmlns:p14="http://schemas.microsoft.com/office/powerpoint/2010/main" val="17004392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theme" Target="../theme/theme2.xml"/><Relationship Id="rId5" Type="http://schemas.openxmlformats.org/officeDocument/2006/relationships/slideLayout" Target="../slideLayouts/slideLayout22.xml"/><Relationship Id="rId4"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dirty="0"/>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 smtClean="0"/>
              <a:t>‹#›</a:t>
            </a:fld>
            <a:endParaRPr lang="en"/>
          </a:p>
        </p:txBody>
      </p:sp>
      <p:pic>
        <p:nvPicPr>
          <p:cNvPr id="2" name="Picture 1">
            <a:extLst>
              <a:ext uri="{FF2B5EF4-FFF2-40B4-BE49-F238E27FC236}">
                <a16:creationId xmlns:a16="http://schemas.microsoft.com/office/drawing/2014/main" id="{6A3F6DBD-C39C-4C79-AD26-D2AADD364837}"/>
              </a:ext>
            </a:extLst>
          </p:cNvPr>
          <p:cNvPicPr>
            <a:picLocks noChangeAspect="1"/>
          </p:cNvPicPr>
          <p:nvPr/>
        </p:nvPicPr>
        <p:blipFill rotWithShape="1">
          <a:blip r:embed="rId19">
            <a:alphaModFix amt="20000"/>
          </a:blip>
          <a:srcRect l="1684" t="-831" r="51146" b="57114"/>
          <a:stretch/>
        </p:blipFill>
        <p:spPr>
          <a:xfrm rot="16200000">
            <a:off x="4532768" y="248781"/>
            <a:ext cx="4860017" cy="4362450"/>
          </a:xfrm>
          <a:prstGeom prst="rect">
            <a:avLst/>
          </a:prstGeom>
        </p:spPr>
      </p:pic>
      <p:pic>
        <p:nvPicPr>
          <p:cNvPr id="9" name="Picture 8" descr="A picture containing icon&#10;&#10;Description automatically generated">
            <a:extLst>
              <a:ext uri="{FF2B5EF4-FFF2-40B4-BE49-F238E27FC236}">
                <a16:creationId xmlns:a16="http://schemas.microsoft.com/office/drawing/2014/main" id="{4C58E9B8-F207-40C3-A40B-A8885C6B46D6}"/>
              </a:ext>
            </a:extLst>
          </p:cNvPr>
          <p:cNvPicPr>
            <a:picLocks noChangeAspect="1"/>
          </p:cNvPicPr>
          <p:nvPr userDrawn="1"/>
        </p:nvPicPr>
        <p:blipFill>
          <a:blip r:embed="rId20"/>
          <a:stretch>
            <a:fillRect/>
          </a:stretch>
        </p:blipFill>
        <p:spPr>
          <a:xfrm>
            <a:off x="6045200" y="1462753"/>
            <a:ext cx="3365500" cy="2293159"/>
          </a:xfrm>
          <a:prstGeom prst="rect">
            <a:avLst/>
          </a:prstGeom>
        </p:spPr>
      </p:pic>
    </p:spTree>
    <p:extLst>
      <p:ext uri="{BB962C8B-B14F-4D97-AF65-F5344CB8AC3E}">
        <p14:creationId xmlns:p14="http://schemas.microsoft.com/office/powerpoint/2010/main" val="4179682527"/>
      </p:ext>
    </p:extLst>
  </p:cSld>
  <p:clrMap bg1="lt1" tx1="dk1" bg2="dk2" tx2="lt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 id="2147483683" r:id="rId17"/>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Shape 61"/>
        <p:cNvGrpSpPr/>
        <p:nvPr/>
      </p:nvGrpSpPr>
      <p:grpSpPr>
        <a:xfrm>
          <a:off x="0" y="0"/>
          <a:ext cx="0" cy="0"/>
          <a:chOff x="0" y="0"/>
          <a:chExt cx="0" cy="0"/>
        </a:xfrm>
      </p:grpSpPr>
      <p:sp>
        <p:nvSpPr>
          <p:cNvPr id="62" name="Google Shape;62;p19"/>
          <p:cNvSpPr txBox="1">
            <a:spLocks noGrp="1"/>
          </p:cNvSpPr>
          <p:nvPr>
            <p:ph type="title"/>
          </p:nvPr>
        </p:nvSpPr>
        <p:spPr>
          <a:xfrm>
            <a:off x="633412" y="357187"/>
            <a:ext cx="7877100" cy="857400"/>
          </a:xfrm>
          <a:prstGeom prst="rect">
            <a:avLst/>
          </a:prstGeom>
          <a:no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Clr>
                <a:schemeClr val="accent5"/>
              </a:buClr>
              <a:buSzPts val="4200"/>
              <a:buFont typeface="Roboto"/>
              <a:buNone/>
              <a:defRPr sz="4200" b="0" i="0" u="none" strike="noStrike" cap="none">
                <a:solidFill>
                  <a:schemeClr val="accent5"/>
                </a:solidFill>
                <a:latin typeface="Roboto"/>
                <a:ea typeface="Roboto"/>
                <a:cs typeface="Roboto"/>
                <a:sym typeface="Roboto"/>
              </a:defRPr>
            </a:lvl1pPr>
            <a:lvl2pPr marR="0" lvl="1"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2pPr>
            <a:lvl3pPr marR="0" lvl="2"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3pPr>
            <a:lvl4pPr marR="0" lvl="3"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4pPr>
            <a:lvl5pPr marR="0" lvl="4"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5pPr>
            <a:lvl6pPr marR="0" lvl="5"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6pPr>
            <a:lvl7pPr marR="0" lvl="6"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7pPr>
            <a:lvl8pPr marR="0" lvl="7"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8pPr>
            <a:lvl9pPr marR="0" lvl="8" algn="ctr" rtl="0">
              <a:lnSpc>
                <a:spcPct val="100000"/>
              </a:lnSpc>
              <a:spcBef>
                <a:spcPts val="0"/>
              </a:spcBef>
              <a:spcAft>
                <a:spcPts val="0"/>
              </a:spcAft>
              <a:buClr>
                <a:srgbClr val="000000"/>
              </a:buClr>
              <a:buSzPts val="4200"/>
              <a:buFont typeface="Helvetica Neue Light"/>
              <a:buNone/>
              <a:defRPr sz="4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63" name="Google Shape;63;p19"/>
          <p:cNvSpPr txBox="1">
            <a:spLocks noGrp="1"/>
          </p:cNvSpPr>
          <p:nvPr>
            <p:ph type="body" idx="1"/>
          </p:nvPr>
        </p:nvSpPr>
        <p:spPr>
          <a:xfrm>
            <a:off x="633412" y="1214437"/>
            <a:ext cx="7877100" cy="3452700"/>
          </a:xfrm>
          <a:prstGeom prst="rect">
            <a:avLst/>
          </a:prstGeom>
          <a:noFill/>
          <a:ln>
            <a:noFill/>
          </a:ln>
        </p:spPr>
        <p:txBody>
          <a:bodyPr spcFirstLastPara="1" wrap="square" lIns="91425" tIns="91425" rIns="91425" bIns="91425" anchor="t" anchorCtr="0">
            <a:noAutofit/>
          </a:bodyPr>
          <a:lstStyle>
            <a:lvl1pPr marL="457200" marR="0" lvl="0" indent="-297180" algn="l" rtl="0">
              <a:lnSpc>
                <a:spcPct val="100000"/>
              </a:lnSpc>
              <a:spcBef>
                <a:spcPts val="0"/>
              </a:spcBef>
              <a:spcAft>
                <a:spcPts val="0"/>
              </a:spcAft>
              <a:buClr>
                <a:schemeClr val="accent6"/>
              </a:buClr>
              <a:buSzPts val="1080"/>
              <a:buFont typeface="Roboto"/>
              <a:buChar char="•"/>
              <a:defRPr sz="1200" b="0" i="0" u="none" strike="noStrike" cap="none">
                <a:solidFill>
                  <a:schemeClr val="accent6"/>
                </a:solidFill>
                <a:latin typeface="Roboto"/>
                <a:ea typeface="Roboto"/>
                <a:cs typeface="Roboto"/>
                <a:sym typeface="Roboto"/>
              </a:defRPr>
            </a:lvl1pPr>
            <a:lvl2pPr marL="914400" marR="0" lvl="1" indent="-297180" algn="l" rtl="0">
              <a:lnSpc>
                <a:spcPct val="100000"/>
              </a:lnSpc>
              <a:spcBef>
                <a:spcPts val="0"/>
              </a:spcBef>
              <a:spcAft>
                <a:spcPts val="0"/>
              </a:spcAft>
              <a:buClr>
                <a:schemeClr val="accent6"/>
              </a:buClr>
              <a:buSzPts val="1080"/>
              <a:buFont typeface="Roboto"/>
              <a:buChar char="•"/>
              <a:defRPr sz="1200" b="0" i="0" u="none" strike="noStrike" cap="none">
                <a:solidFill>
                  <a:schemeClr val="accent6"/>
                </a:solidFill>
                <a:latin typeface="Roboto"/>
                <a:ea typeface="Roboto"/>
                <a:cs typeface="Roboto"/>
                <a:sym typeface="Roboto"/>
              </a:defRPr>
            </a:lvl2pPr>
            <a:lvl3pPr marL="1371600" marR="0" lvl="2" indent="-297180" algn="l" rtl="0">
              <a:lnSpc>
                <a:spcPct val="100000"/>
              </a:lnSpc>
              <a:spcBef>
                <a:spcPts val="0"/>
              </a:spcBef>
              <a:spcAft>
                <a:spcPts val="0"/>
              </a:spcAft>
              <a:buClr>
                <a:schemeClr val="accent6"/>
              </a:buClr>
              <a:buSzPts val="1080"/>
              <a:buFont typeface="Roboto"/>
              <a:buChar char="•"/>
              <a:defRPr sz="1200" b="0" i="0" u="none" strike="noStrike" cap="none">
                <a:solidFill>
                  <a:schemeClr val="accent6"/>
                </a:solidFill>
                <a:latin typeface="Roboto"/>
                <a:ea typeface="Roboto"/>
                <a:cs typeface="Roboto"/>
                <a:sym typeface="Roboto"/>
              </a:defRPr>
            </a:lvl3pPr>
            <a:lvl4pPr marL="1828800" marR="0" lvl="3" indent="-297180" algn="l" rtl="0">
              <a:lnSpc>
                <a:spcPct val="100000"/>
              </a:lnSpc>
              <a:spcBef>
                <a:spcPts val="0"/>
              </a:spcBef>
              <a:spcAft>
                <a:spcPts val="0"/>
              </a:spcAft>
              <a:buClr>
                <a:schemeClr val="accent6"/>
              </a:buClr>
              <a:buSzPts val="1080"/>
              <a:buFont typeface="Roboto"/>
              <a:buChar char="•"/>
              <a:defRPr sz="1200" b="0" i="0" u="none" strike="noStrike" cap="none">
                <a:solidFill>
                  <a:schemeClr val="accent6"/>
                </a:solidFill>
                <a:latin typeface="Roboto"/>
                <a:ea typeface="Roboto"/>
                <a:cs typeface="Roboto"/>
                <a:sym typeface="Roboto"/>
              </a:defRPr>
            </a:lvl4pPr>
            <a:lvl5pPr marL="2286000" marR="0" lvl="4" indent="-297179" algn="l" rtl="0">
              <a:lnSpc>
                <a:spcPct val="100000"/>
              </a:lnSpc>
              <a:spcBef>
                <a:spcPts val="0"/>
              </a:spcBef>
              <a:spcAft>
                <a:spcPts val="0"/>
              </a:spcAft>
              <a:buClr>
                <a:schemeClr val="accent6"/>
              </a:buClr>
              <a:buSzPts val="1080"/>
              <a:buFont typeface="Roboto"/>
              <a:buChar char="•"/>
              <a:defRPr sz="1200" b="0" i="0" u="none" strike="noStrike" cap="none">
                <a:solidFill>
                  <a:schemeClr val="accent6"/>
                </a:solidFill>
                <a:latin typeface="Roboto"/>
                <a:ea typeface="Roboto"/>
                <a:cs typeface="Roboto"/>
                <a:sym typeface="Roboto"/>
              </a:defRPr>
            </a:lvl5pPr>
            <a:lvl6pPr marL="2743200" marR="0" lvl="5" indent="-314325" algn="l" rtl="0">
              <a:lnSpc>
                <a:spcPct val="100000"/>
              </a:lnSpc>
              <a:spcBef>
                <a:spcPts val="5200"/>
              </a:spcBef>
              <a:spcAft>
                <a:spcPts val="0"/>
              </a:spcAft>
              <a:buClr>
                <a:srgbClr val="000000"/>
              </a:buClr>
              <a:buSzPts val="1350"/>
              <a:buFont typeface="Helvetica Neue Light"/>
              <a:buChar char="•"/>
              <a:defRPr sz="1800" b="0" i="0" u="none" strike="noStrike" cap="none">
                <a:solidFill>
                  <a:srgbClr val="000000"/>
                </a:solidFill>
                <a:latin typeface="Helvetica Neue Light"/>
                <a:ea typeface="Helvetica Neue Light"/>
                <a:cs typeface="Helvetica Neue Light"/>
                <a:sym typeface="Helvetica Neue Light"/>
              </a:defRPr>
            </a:lvl6pPr>
            <a:lvl7pPr marL="3200400" marR="0" lvl="6" indent="-314325" algn="l" rtl="0">
              <a:lnSpc>
                <a:spcPct val="100000"/>
              </a:lnSpc>
              <a:spcBef>
                <a:spcPts val="5200"/>
              </a:spcBef>
              <a:spcAft>
                <a:spcPts val="0"/>
              </a:spcAft>
              <a:buClr>
                <a:srgbClr val="000000"/>
              </a:buClr>
              <a:buSzPts val="1350"/>
              <a:buFont typeface="Helvetica Neue Light"/>
              <a:buChar char="•"/>
              <a:defRPr sz="1800" b="0" i="0" u="none" strike="noStrike" cap="none">
                <a:solidFill>
                  <a:srgbClr val="000000"/>
                </a:solidFill>
                <a:latin typeface="Helvetica Neue Light"/>
                <a:ea typeface="Helvetica Neue Light"/>
                <a:cs typeface="Helvetica Neue Light"/>
                <a:sym typeface="Helvetica Neue Light"/>
              </a:defRPr>
            </a:lvl7pPr>
            <a:lvl8pPr marL="3657600" marR="0" lvl="7" indent="-314325" algn="l" rtl="0">
              <a:lnSpc>
                <a:spcPct val="100000"/>
              </a:lnSpc>
              <a:spcBef>
                <a:spcPts val="5200"/>
              </a:spcBef>
              <a:spcAft>
                <a:spcPts val="0"/>
              </a:spcAft>
              <a:buClr>
                <a:srgbClr val="000000"/>
              </a:buClr>
              <a:buSzPts val="1350"/>
              <a:buFont typeface="Helvetica Neue Light"/>
              <a:buChar char="•"/>
              <a:defRPr sz="1800" b="0" i="0" u="none" strike="noStrike" cap="none">
                <a:solidFill>
                  <a:srgbClr val="000000"/>
                </a:solidFill>
                <a:latin typeface="Helvetica Neue Light"/>
                <a:ea typeface="Helvetica Neue Light"/>
                <a:cs typeface="Helvetica Neue Light"/>
                <a:sym typeface="Helvetica Neue Light"/>
              </a:defRPr>
            </a:lvl8pPr>
            <a:lvl9pPr marL="4114800" marR="0" lvl="8" indent="-314325" algn="l" rtl="0">
              <a:lnSpc>
                <a:spcPct val="100000"/>
              </a:lnSpc>
              <a:spcBef>
                <a:spcPts val="5200"/>
              </a:spcBef>
              <a:spcAft>
                <a:spcPts val="0"/>
              </a:spcAft>
              <a:buClr>
                <a:srgbClr val="000000"/>
              </a:buClr>
              <a:buSzPts val="1350"/>
              <a:buFont typeface="Helvetica Neue Light"/>
              <a:buChar char="•"/>
              <a:defRPr sz="1800" b="0" i="0" u="none" strike="noStrike" cap="none">
                <a:solidFill>
                  <a:srgbClr val="000000"/>
                </a:solidFill>
                <a:latin typeface="Helvetica Neue Light"/>
                <a:ea typeface="Helvetica Neue Light"/>
                <a:cs typeface="Helvetica Neue Light"/>
                <a:sym typeface="Helvetica Neue Light"/>
              </a:defRPr>
            </a:lvl9pPr>
          </a:lstStyle>
          <a:p>
            <a:endParaRPr/>
          </a:p>
        </p:txBody>
      </p:sp>
    </p:spTree>
    <p:extLst>
      <p:ext uri="{BB962C8B-B14F-4D97-AF65-F5344CB8AC3E}">
        <p14:creationId xmlns:p14="http://schemas.microsoft.com/office/powerpoint/2010/main" val="1053718768"/>
      </p:ext>
    </p:extLst>
  </p:cSld>
  <p:clrMap bg1="lt1" tx1="dk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7.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7.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7.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7.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7.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7.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7.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7.xml"/><Relationship Id="rId1" Type="http://schemas.openxmlformats.org/officeDocument/2006/relationships/tags" Target="../tags/tag17.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7.xml"/><Relationship Id="rId1" Type="http://schemas.openxmlformats.org/officeDocument/2006/relationships/tags" Target="../tags/tag18.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7.xml"/><Relationship Id="rId1" Type="http://schemas.openxmlformats.org/officeDocument/2006/relationships/tags" Target="../tags/tag19.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7.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7.xml"/><Relationship Id="rId1" Type="http://schemas.openxmlformats.org/officeDocument/2006/relationships/tags" Target="../tags/tag3.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7.xml"/><Relationship Id="rId1" Type="http://schemas.openxmlformats.org/officeDocument/2006/relationships/tags" Target="../tags/tag21.xml"/><Relationship Id="rId4" Type="http://schemas.openxmlformats.org/officeDocument/2006/relationships/hyperlink" Target="https://www.youtube.com/watch?v=W10BcXJuW4E&amp;list=PL6JYMm0YidCkY0Ah3WuB3VsWTFz_g1coF&amp;index=42&amp;t=0s" TargetMode="Externa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7.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7.xml"/><Relationship Id="rId1" Type="http://schemas.openxmlformats.org/officeDocument/2006/relationships/tags" Target="../tags/tag23.xml"/><Relationship Id="rId4" Type="http://schemas.openxmlformats.org/officeDocument/2006/relationships/hyperlink" Target="https://www.commonsensemedia.org/lists/homework-help-websites"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7.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7.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7.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7.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7.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7.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7.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7" name="Google Shape;67;p19"/>
          <p:cNvSpPr txBox="1">
            <a:spLocks noGrp="1"/>
          </p:cNvSpPr>
          <p:nvPr>
            <p:ph type="ctrTitle" idx="4294967295"/>
          </p:nvPr>
        </p:nvSpPr>
        <p:spPr>
          <a:xfrm>
            <a:off x="905669" y="1231900"/>
            <a:ext cx="7332662" cy="3186113"/>
          </a:xfrm>
          <a:prstGeom prst="rect">
            <a:avLst/>
          </a:prstGeom>
        </p:spPr>
        <p:txBody>
          <a:bodyPr spcFirstLastPara="1" wrap="square" lIns="91425" tIns="91425" rIns="91425" bIns="91425" anchor="t" anchorCtr="0">
            <a:noAutofit/>
          </a:bodyPr>
          <a:lstStyle/>
          <a:p>
            <a:pPr marL="457200" lvl="0" indent="-381000" algn="l" rtl="0">
              <a:spcBef>
                <a:spcPts val="0"/>
              </a:spcBef>
              <a:spcAft>
                <a:spcPts val="600"/>
              </a:spcAft>
              <a:buSzPts val="2400"/>
              <a:buFont typeface="Average"/>
              <a:buChar char="➔"/>
            </a:pPr>
            <a:r>
              <a:rPr lang="en" sz="2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Average"/>
              </a:rPr>
              <a:t>Sign in (both adult and student)</a:t>
            </a:r>
            <a:endParaRPr sz="2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381000" algn="l" rtl="0">
              <a:spcBef>
                <a:spcPts val="0"/>
              </a:spcBef>
              <a:spcAft>
                <a:spcPts val="600"/>
              </a:spcAft>
              <a:buSzPts val="2400"/>
              <a:buFont typeface="Average"/>
              <a:buChar char="➔"/>
            </a:pPr>
            <a:r>
              <a:rPr lang="en" sz="2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Average"/>
              </a:rPr>
              <a:t>Find a seat (families, please sit together)</a:t>
            </a:r>
            <a:endParaRPr sz="2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381000" algn="l" rtl="0">
              <a:spcBef>
                <a:spcPts val="0"/>
              </a:spcBef>
              <a:spcAft>
                <a:spcPts val="600"/>
              </a:spcAft>
              <a:buSzPts val="2400"/>
              <a:buFont typeface="Average"/>
              <a:buChar char="➔"/>
            </a:pPr>
            <a:r>
              <a:rPr lang="en" sz="2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Average"/>
              </a:rPr>
              <a:t>Turn on your computer and log on</a:t>
            </a:r>
            <a:endParaRPr sz="2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381000" algn="l" rtl="0">
              <a:spcBef>
                <a:spcPts val="0"/>
              </a:spcBef>
              <a:spcAft>
                <a:spcPts val="600"/>
              </a:spcAft>
              <a:buSzPts val="2400"/>
              <a:buFont typeface="Average"/>
              <a:buChar char="➔"/>
            </a:pPr>
            <a:r>
              <a:rPr lang="en" sz="2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Average"/>
              </a:rPr>
              <a:t>Check if your battery is charged or find a place to plug in</a:t>
            </a:r>
            <a:endParaRPr sz="2400" dirty="0">
              <a:solidFill>
                <a:schemeClr val="tx1"/>
              </a:solidFill>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7" name="Google Shape;55;p13">
            <a:extLst>
              <a:ext uri="{FF2B5EF4-FFF2-40B4-BE49-F238E27FC236}">
                <a16:creationId xmlns:a16="http://schemas.microsoft.com/office/drawing/2014/main" id="{CEBC91DD-5849-4145-B5FF-CE3883F51A50}"/>
              </a:ext>
            </a:extLst>
          </p:cNvPr>
          <p:cNvSpPr txBox="1">
            <a:spLocks/>
          </p:cNvSpPr>
          <p:nvPr/>
        </p:nvSpPr>
        <p:spPr>
          <a:xfrm>
            <a:off x="414600" y="657034"/>
            <a:ext cx="8729400" cy="574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pPr algn="l"/>
            <a:r>
              <a:rPr lang="en-US" sz="4500" dirty="0">
                <a:latin typeface="+mj-lt"/>
                <a:ea typeface="Open Sans" panose="020B0606030504020204" pitchFamily="34" charset="0"/>
                <a:cs typeface="Open Sans" panose="020B0606030504020204" pitchFamily="34" charset="0"/>
                <a:sym typeface="Average"/>
              </a:rPr>
              <a:t>Welcome</a:t>
            </a: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6" name="Google Shape;93;p23">
            <a:extLst>
              <a:ext uri="{FF2B5EF4-FFF2-40B4-BE49-F238E27FC236}">
                <a16:creationId xmlns:a16="http://schemas.microsoft.com/office/drawing/2014/main" id="{E82E21C5-22AF-4B16-975B-5B6D68A27F69}"/>
              </a:ext>
            </a:extLst>
          </p:cNvPr>
          <p:cNvSpPr txBox="1">
            <a:spLocks/>
          </p:cNvSpPr>
          <p:nvPr/>
        </p:nvSpPr>
        <p:spPr>
          <a:xfrm>
            <a:off x="0" y="330200"/>
            <a:ext cx="9144000" cy="1524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sz="3600" dirty="0">
                <a:latin typeface="Open Sans" panose="020B0606030504020204" pitchFamily="34" charset="0"/>
                <a:ea typeface="Open Sans" panose="020B0606030504020204" pitchFamily="34" charset="0"/>
                <a:cs typeface="Open Sans" panose="020B0606030504020204" pitchFamily="34" charset="0"/>
                <a:sym typeface="Average"/>
              </a:rPr>
              <a:t>Most and Least:</a:t>
            </a:r>
            <a:br>
              <a:rPr lang="en-US" sz="3600" dirty="0">
                <a:latin typeface="Open Sans" panose="020B0606030504020204" pitchFamily="34" charset="0"/>
                <a:ea typeface="Open Sans" panose="020B0606030504020204" pitchFamily="34" charset="0"/>
                <a:cs typeface="Open Sans" panose="020B0606030504020204" pitchFamily="34" charset="0"/>
                <a:sym typeface="Average"/>
              </a:rPr>
            </a:br>
            <a:r>
              <a:rPr lang="en-US" sz="3600" b="1" dirty="0">
                <a:latin typeface="Open Sans" panose="020B0606030504020204" pitchFamily="34" charset="0"/>
                <a:ea typeface="Open Sans" panose="020B0606030504020204" pitchFamily="34" charset="0"/>
                <a:cs typeface="Open Sans" panose="020B0606030504020204" pitchFamily="34" charset="0"/>
                <a:sym typeface="Average"/>
              </a:rPr>
              <a:t>CONVENIENT FOR THE SCHOOL?</a:t>
            </a:r>
            <a:endParaRPr lang="en-US" sz="3600"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7" name="Google Shape;95;p23">
            <a:extLst>
              <a:ext uri="{FF2B5EF4-FFF2-40B4-BE49-F238E27FC236}">
                <a16:creationId xmlns:a16="http://schemas.microsoft.com/office/drawing/2014/main" id="{7052DB18-74D5-424D-B60A-8CD1B5682369}"/>
              </a:ext>
            </a:extLst>
          </p:cNvPr>
          <p:cNvSpPr txBox="1">
            <a:spLocks/>
          </p:cNvSpPr>
          <p:nvPr/>
        </p:nvSpPr>
        <p:spPr>
          <a:xfrm>
            <a:off x="1126450" y="1673600"/>
            <a:ext cx="5699125" cy="2857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Papers sent home </a:t>
            </a:r>
            <a:br>
              <a:rPr lang="en-US" sz="2400" dirty="0">
                <a:latin typeface="Open Sans" panose="020B0606030504020204" pitchFamily="34" charset="0"/>
                <a:ea typeface="Open Sans" panose="020B0606030504020204" pitchFamily="34" charset="0"/>
                <a:cs typeface="Open Sans" panose="020B0606030504020204" pitchFamily="34" charset="0"/>
                <a:sym typeface="Average"/>
              </a:rPr>
            </a:b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with student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In-person</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School website</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Social media post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Personal phone call</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Automated phone call</a:t>
            </a:r>
          </a:p>
          <a:p>
            <a:endParaRPr lang="en-US"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8" name="Google Shape;96;p23">
            <a:extLst>
              <a:ext uri="{FF2B5EF4-FFF2-40B4-BE49-F238E27FC236}">
                <a16:creationId xmlns:a16="http://schemas.microsoft.com/office/drawing/2014/main" id="{310843E6-A2CB-49FD-A1CD-22C454A710C9}"/>
              </a:ext>
            </a:extLst>
          </p:cNvPr>
          <p:cNvSpPr txBox="1"/>
          <p:nvPr/>
        </p:nvSpPr>
        <p:spPr>
          <a:xfrm>
            <a:off x="4919750" y="1673600"/>
            <a:ext cx="3250200" cy="3000000"/>
          </a:xfrm>
          <a:prstGeom prst="rect">
            <a:avLst/>
          </a:prstGeom>
          <a:noFill/>
          <a:ln>
            <a:noFill/>
          </a:ln>
        </p:spPr>
        <p:txBody>
          <a:bodyPr spcFirstLastPara="1" wrap="square" lIns="91425" tIns="91425" rIns="91425" bIns="91425" anchor="t" anchorCtr="0">
            <a:noAutofit/>
          </a:bodyPr>
          <a:lstStyle/>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Texting</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Email</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Specialized apps</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Many more</a:t>
            </a:r>
            <a:r>
              <a:rPr lang="en"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a:t>
            </a: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0" algn="l" rtl="0">
              <a:spcBef>
                <a:spcPts val="0"/>
              </a:spcBef>
              <a:spcAft>
                <a:spcPts val="0"/>
              </a:spcAft>
              <a:buNone/>
            </a:pP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p:txBody>
      </p:sp>
    </p:spTree>
    <p:custDataLst>
      <p:tags r:id="rId1"/>
    </p:custDataLst>
    <p:extLst>
      <p:ext uri="{BB962C8B-B14F-4D97-AF65-F5344CB8AC3E}">
        <p14:creationId xmlns:p14="http://schemas.microsoft.com/office/powerpoint/2010/main" val="5379164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6" name="Google Shape;93;p23">
            <a:extLst>
              <a:ext uri="{FF2B5EF4-FFF2-40B4-BE49-F238E27FC236}">
                <a16:creationId xmlns:a16="http://schemas.microsoft.com/office/drawing/2014/main" id="{3CC51478-87B7-4F71-A397-05EA6977304E}"/>
              </a:ext>
            </a:extLst>
          </p:cNvPr>
          <p:cNvSpPr txBox="1">
            <a:spLocks/>
          </p:cNvSpPr>
          <p:nvPr/>
        </p:nvSpPr>
        <p:spPr>
          <a:xfrm>
            <a:off x="0" y="0"/>
            <a:ext cx="9144000" cy="1524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br>
              <a:rPr lang="en-US" sz="3600">
                <a:latin typeface="Open Sans" panose="020B0606030504020204" pitchFamily="34" charset="0"/>
                <a:ea typeface="Open Sans" panose="020B0606030504020204" pitchFamily="34" charset="0"/>
                <a:cs typeface="Open Sans" panose="020B0606030504020204" pitchFamily="34" charset="0"/>
                <a:sym typeface="Average"/>
              </a:rPr>
            </a:br>
            <a:r>
              <a:rPr lang="en-US" sz="3600" b="1">
                <a:latin typeface="Open Sans" panose="020B0606030504020204" pitchFamily="34" charset="0"/>
                <a:ea typeface="Open Sans" panose="020B0606030504020204" pitchFamily="34" charset="0"/>
                <a:cs typeface="Open Sans" panose="020B0606030504020204" pitchFamily="34" charset="0"/>
                <a:sym typeface="Average"/>
              </a:rPr>
              <a:t>BEST? </a:t>
            </a:r>
            <a:r>
              <a:rPr lang="en-US" sz="3600">
                <a:latin typeface="Open Sans" panose="020B0606030504020204" pitchFamily="34" charset="0"/>
                <a:ea typeface="Open Sans" panose="020B0606030504020204" pitchFamily="34" charset="0"/>
                <a:cs typeface="Open Sans" panose="020B0606030504020204" pitchFamily="34" charset="0"/>
                <a:sym typeface="Average"/>
              </a:rPr>
              <a:t>It depends.</a:t>
            </a:r>
            <a:endParaRPr lang="en-US" sz="3600"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7" name="Google Shape;95;p23">
            <a:extLst>
              <a:ext uri="{FF2B5EF4-FFF2-40B4-BE49-F238E27FC236}">
                <a16:creationId xmlns:a16="http://schemas.microsoft.com/office/drawing/2014/main" id="{87FA6707-E8B5-4D96-B8E3-C1F60F576C19}"/>
              </a:ext>
            </a:extLst>
          </p:cNvPr>
          <p:cNvSpPr txBox="1">
            <a:spLocks/>
          </p:cNvSpPr>
          <p:nvPr/>
        </p:nvSpPr>
        <p:spPr>
          <a:xfrm>
            <a:off x="1126450" y="1673600"/>
            <a:ext cx="5699125" cy="2857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Papers sent home </a:t>
            </a:r>
            <a:br>
              <a:rPr lang="en-US" sz="2400" dirty="0">
                <a:latin typeface="Open Sans" panose="020B0606030504020204" pitchFamily="34" charset="0"/>
                <a:ea typeface="Open Sans" panose="020B0606030504020204" pitchFamily="34" charset="0"/>
                <a:cs typeface="Open Sans" panose="020B0606030504020204" pitchFamily="34" charset="0"/>
                <a:sym typeface="Average"/>
              </a:rPr>
            </a:b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with student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In-person</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School website</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Social media post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Personal phone call</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Automated phone call</a:t>
            </a:r>
          </a:p>
          <a:p>
            <a:endParaRPr lang="en-US"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8" name="Google Shape;96;p23">
            <a:extLst>
              <a:ext uri="{FF2B5EF4-FFF2-40B4-BE49-F238E27FC236}">
                <a16:creationId xmlns:a16="http://schemas.microsoft.com/office/drawing/2014/main" id="{C2B06CF3-D588-4494-98C4-02ACD80D908D}"/>
              </a:ext>
            </a:extLst>
          </p:cNvPr>
          <p:cNvSpPr txBox="1"/>
          <p:nvPr/>
        </p:nvSpPr>
        <p:spPr>
          <a:xfrm>
            <a:off x="4919750" y="1673600"/>
            <a:ext cx="3250200" cy="3000000"/>
          </a:xfrm>
          <a:prstGeom prst="rect">
            <a:avLst/>
          </a:prstGeom>
          <a:noFill/>
          <a:ln>
            <a:noFill/>
          </a:ln>
        </p:spPr>
        <p:txBody>
          <a:bodyPr spcFirstLastPara="1" wrap="square" lIns="91425" tIns="91425" rIns="91425" bIns="91425" anchor="t" anchorCtr="0">
            <a:noAutofit/>
          </a:bodyPr>
          <a:lstStyle/>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Texting</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Email</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Specialized apps</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Many more</a:t>
            </a:r>
            <a:r>
              <a:rPr lang="en"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a:t>
            </a: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0" algn="l" rtl="0">
              <a:spcBef>
                <a:spcPts val="0"/>
              </a:spcBef>
              <a:spcAft>
                <a:spcPts val="0"/>
              </a:spcAft>
              <a:buNone/>
            </a:pP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p:txBody>
      </p:sp>
    </p:spTree>
    <p:custDataLst>
      <p:tags r:id="rId1"/>
    </p:custDataLst>
    <p:extLst>
      <p:ext uri="{BB962C8B-B14F-4D97-AF65-F5344CB8AC3E}">
        <p14:creationId xmlns:p14="http://schemas.microsoft.com/office/powerpoint/2010/main" val="30630365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9" name="Google Shape;102;p24">
            <a:extLst>
              <a:ext uri="{FF2B5EF4-FFF2-40B4-BE49-F238E27FC236}">
                <a16:creationId xmlns:a16="http://schemas.microsoft.com/office/drawing/2014/main" id="{BD1B2A3E-756D-49FC-BCEA-93CED20C2437}"/>
              </a:ext>
            </a:extLst>
          </p:cNvPr>
          <p:cNvSpPr txBox="1">
            <a:spLocks/>
          </p:cNvSpPr>
          <p:nvPr/>
        </p:nvSpPr>
        <p:spPr>
          <a:xfrm>
            <a:off x="819150" y="561975"/>
            <a:ext cx="7505700" cy="401955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spcAft>
                <a:spcPts val="600"/>
              </a:spcAft>
            </a:pPr>
            <a:r>
              <a:rPr lang="en-US" sz="3200" dirty="0">
                <a:latin typeface="+mj-lt"/>
                <a:ea typeface="Open Sans" panose="020B0606030504020204" pitchFamily="34" charset="0"/>
                <a:cs typeface="Open Sans" panose="020B0606030504020204" pitchFamily="34" charset="0"/>
                <a:sym typeface="Average"/>
              </a:rPr>
              <a:t>Scenario:</a:t>
            </a:r>
          </a:p>
          <a:p>
            <a:pPr algn="ctr">
              <a:spcAft>
                <a:spcPts val="600"/>
              </a:spcAft>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Your student says they will be receiving an award at school but they’ve lost the paper about the event. </a:t>
            </a:r>
            <a:br>
              <a:rPr lang="en-US" sz="3600" dirty="0">
                <a:latin typeface="+mj-lt"/>
                <a:ea typeface="Open Sans" panose="020B0606030504020204" pitchFamily="34" charset="0"/>
                <a:cs typeface="Open Sans" panose="020B0606030504020204" pitchFamily="34" charset="0"/>
                <a:sym typeface="Average"/>
              </a:rPr>
            </a:br>
            <a:br>
              <a:rPr lang="en-US" sz="3600" dirty="0">
                <a:latin typeface="+mj-lt"/>
                <a:ea typeface="Open Sans" panose="020B0606030504020204" pitchFamily="34" charset="0"/>
                <a:cs typeface="Open Sans" panose="020B0606030504020204" pitchFamily="34" charset="0"/>
                <a:sym typeface="Average"/>
              </a:rPr>
            </a:br>
            <a:r>
              <a:rPr lang="en-US" sz="3200" dirty="0">
                <a:latin typeface="+mj-lt"/>
                <a:ea typeface="Open Sans" panose="020B0606030504020204" pitchFamily="34" charset="0"/>
                <a:cs typeface="Open Sans" panose="020B0606030504020204" pitchFamily="34" charset="0"/>
                <a:sym typeface="Average"/>
              </a:rPr>
              <a:t>Question:</a:t>
            </a:r>
          </a:p>
          <a:p>
            <a:pPr algn="ctr">
              <a:spcAft>
                <a:spcPts val="600"/>
              </a:spcAft>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What’s the first, second, and third way you would try to find that information?</a:t>
            </a:r>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4" name="Google Shape;108;p25">
            <a:extLst>
              <a:ext uri="{FF2B5EF4-FFF2-40B4-BE49-F238E27FC236}">
                <a16:creationId xmlns:a16="http://schemas.microsoft.com/office/drawing/2014/main" id="{8F258504-368C-43EB-8139-45AD431F1EFC}"/>
              </a:ext>
            </a:extLst>
          </p:cNvPr>
          <p:cNvSpPr txBox="1">
            <a:spLocks/>
          </p:cNvSpPr>
          <p:nvPr/>
        </p:nvSpPr>
        <p:spPr>
          <a:xfrm>
            <a:off x="0" y="1808163"/>
            <a:ext cx="9144000" cy="76358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sz="3600">
                <a:latin typeface="+mj-lt"/>
                <a:ea typeface="Open Sans" panose="020B0606030504020204" pitchFamily="34" charset="0"/>
                <a:cs typeface="Open Sans" panose="020B0606030504020204" pitchFamily="34" charset="0"/>
                <a:sym typeface="Average"/>
              </a:rPr>
              <a:t>School Website &amp; Social Media</a:t>
            </a:r>
            <a:endParaRPr lang="en-US" sz="3600" dirty="0">
              <a:latin typeface="+mj-lt"/>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5" name="Google Shape;114;p26">
            <a:extLst>
              <a:ext uri="{FF2B5EF4-FFF2-40B4-BE49-F238E27FC236}">
                <a16:creationId xmlns:a16="http://schemas.microsoft.com/office/drawing/2014/main" id="{C6774082-F85B-4B90-A10B-F585FF01E8B2}"/>
              </a:ext>
            </a:extLst>
          </p:cNvPr>
          <p:cNvSpPr txBox="1"/>
          <p:nvPr/>
        </p:nvSpPr>
        <p:spPr>
          <a:xfrm>
            <a:off x="669150" y="2110350"/>
            <a:ext cx="7805700" cy="1677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30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Which parts of the website are </a:t>
            </a:r>
            <a:endParaRPr sz="30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0" lvl="0" indent="0" algn="ctr" rtl="0">
              <a:spcBef>
                <a:spcPts val="0"/>
              </a:spcBef>
              <a:spcAft>
                <a:spcPts val="0"/>
              </a:spcAft>
              <a:buNone/>
            </a:pPr>
            <a:r>
              <a:rPr lang="en" sz="30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the most useful to you?</a:t>
            </a:r>
            <a:endParaRPr sz="30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6" name="Google Shape;108;p25">
            <a:extLst>
              <a:ext uri="{FF2B5EF4-FFF2-40B4-BE49-F238E27FC236}">
                <a16:creationId xmlns:a16="http://schemas.microsoft.com/office/drawing/2014/main" id="{C0FF7E95-EF0E-42A1-B382-7DABE51F4AF5}"/>
              </a:ext>
            </a:extLst>
          </p:cNvPr>
          <p:cNvSpPr txBox="1">
            <a:spLocks/>
          </p:cNvSpPr>
          <p:nvPr/>
        </p:nvSpPr>
        <p:spPr>
          <a:xfrm>
            <a:off x="0" y="1453250"/>
            <a:ext cx="9144000" cy="7629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sz="3600" dirty="0">
                <a:latin typeface="+mj-lt"/>
                <a:ea typeface="Open Sans" panose="020B0606030504020204" pitchFamily="34" charset="0"/>
                <a:cs typeface="Open Sans" panose="020B0606030504020204" pitchFamily="34" charset="0"/>
                <a:sym typeface="Average"/>
              </a:rPr>
              <a:t>School Website &amp; Social Media</a:t>
            </a:r>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5" name="Google Shape;122;p27">
            <a:extLst>
              <a:ext uri="{FF2B5EF4-FFF2-40B4-BE49-F238E27FC236}">
                <a16:creationId xmlns:a16="http://schemas.microsoft.com/office/drawing/2014/main" id="{970800FA-259B-4C6F-BC41-12F0F47F32A9}"/>
              </a:ext>
            </a:extLst>
          </p:cNvPr>
          <p:cNvSpPr txBox="1">
            <a:spLocks/>
          </p:cNvSpPr>
          <p:nvPr/>
        </p:nvSpPr>
        <p:spPr>
          <a:xfrm>
            <a:off x="0" y="1897063"/>
            <a:ext cx="9144000" cy="209391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a:latin typeface="Open Sans" panose="020B0606030504020204" pitchFamily="34" charset="0"/>
                <a:ea typeface="Open Sans" panose="020B0606030504020204" pitchFamily="34" charset="0"/>
                <a:cs typeface="Open Sans" panose="020B0606030504020204" pitchFamily="34" charset="0"/>
                <a:sym typeface="Average"/>
              </a:rPr>
              <a:t>Why might an email be a good option for </a:t>
            </a:r>
          </a:p>
          <a:p>
            <a:pPr algn="ctr"/>
            <a:r>
              <a:rPr lang="en-US">
                <a:latin typeface="Open Sans" panose="020B0606030504020204" pitchFamily="34" charset="0"/>
                <a:ea typeface="Open Sans" panose="020B0606030504020204" pitchFamily="34" charset="0"/>
                <a:cs typeface="Open Sans" panose="020B0606030504020204" pitchFamily="34" charset="0"/>
                <a:sym typeface="Average"/>
              </a:rPr>
              <a:t>contacting the school?</a:t>
            </a:r>
          </a:p>
          <a:p>
            <a:pPr algn="ctr"/>
            <a:endParaRPr lang="en-US">
              <a:latin typeface="Open Sans" panose="020B0606030504020204" pitchFamily="34" charset="0"/>
              <a:ea typeface="Open Sans" panose="020B0606030504020204" pitchFamily="34" charset="0"/>
              <a:cs typeface="Open Sans" panose="020B0606030504020204" pitchFamily="34" charset="0"/>
              <a:sym typeface="Average"/>
            </a:endParaRPr>
          </a:p>
          <a:p>
            <a:pPr algn="ctr"/>
            <a:r>
              <a:rPr lang="en-US">
                <a:latin typeface="Open Sans" panose="020B0606030504020204" pitchFamily="34" charset="0"/>
                <a:ea typeface="Open Sans" panose="020B0606030504020204" pitchFamily="34" charset="0"/>
                <a:cs typeface="Open Sans" panose="020B0606030504020204" pitchFamily="34" charset="0"/>
                <a:sym typeface="Average"/>
              </a:rPr>
              <a:t>When might it be a bad option?</a:t>
            </a:r>
            <a:endParaRPr lang="en-US"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6" name="Google Shape;121;p27">
            <a:extLst>
              <a:ext uri="{FF2B5EF4-FFF2-40B4-BE49-F238E27FC236}">
                <a16:creationId xmlns:a16="http://schemas.microsoft.com/office/drawing/2014/main" id="{0E1E4F6D-26E4-4943-A5C5-52D517149F47}"/>
              </a:ext>
            </a:extLst>
          </p:cNvPr>
          <p:cNvSpPr txBox="1">
            <a:spLocks/>
          </p:cNvSpPr>
          <p:nvPr/>
        </p:nvSpPr>
        <p:spPr>
          <a:xfrm>
            <a:off x="0" y="1152525"/>
            <a:ext cx="9144000" cy="76358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sz="3600">
                <a:latin typeface="+mj-lt"/>
                <a:ea typeface="Open Sans" panose="020B0606030504020204" pitchFamily="34" charset="0"/>
                <a:cs typeface="Open Sans" panose="020B0606030504020204" pitchFamily="34" charset="0"/>
                <a:sym typeface="Average"/>
              </a:rPr>
              <a:t>Emailing School</a:t>
            </a:r>
            <a:endParaRPr lang="en-US" sz="3600" dirty="0">
              <a:latin typeface="+mj-lt"/>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pic>
        <p:nvPicPr>
          <p:cNvPr id="126" name="Google Shape;126;p28"/>
          <p:cNvPicPr preferRelativeResize="0"/>
          <p:nvPr/>
        </p:nvPicPr>
        <p:blipFill rotWithShape="1">
          <a:blip r:embed="rId4">
            <a:alphaModFix/>
          </a:blip>
          <a:srcRect t="8721" b="7421"/>
          <a:stretch/>
        </p:blipFill>
        <p:spPr>
          <a:xfrm>
            <a:off x="1497075" y="1126625"/>
            <a:ext cx="6432828" cy="3596400"/>
          </a:xfrm>
          <a:prstGeom prst="rect">
            <a:avLst/>
          </a:prstGeom>
          <a:noFill/>
          <a:ln w="12700">
            <a:solidFill>
              <a:schemeClr val="tx1"/>
            </a:solidFill>
          </a:ln>
        </p:spPr>
      </p:pic>
      <p:sp>
        <p:nvSpPr>
          <p:cNvPr id="128" name="Google Shape;128;p28"/>
          <p:cNvSpPr/>
          <p:nvPr/>
        </p:nvSpPr>
        <p:spPr>
          <a:xfrm>
            <a:off x="2219400" y="1507325"/>
            <a:ext cx="4981500" cy="315900"/>
          </a:xfrm>
          <a:prstGeom prst="rect">
            <a:avLst/>
          </a:prstGeom>
          <a:noFill/>
          <a:ln w="38100"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29" name="Google Shape;129;p28"/>
          <p:cNvCxnSpPr/>
          <p:nvPr/>
        </p:nvCxnSpPr>
        <p:spPr>
          <a:xfrm rot="10800000" flipH="1">
            <a:off x="789000" y="1661075"/>
            <a:ext cx="1312200" cy="600"/>
          </a:xfrm>
          <a:prstGeom prst="straightConnector1">
            <a:avLst/>
          </a:prstGeom>
          <a:noFill/>
          <a:ln w="76200" cap="flat" cmpd="sng">
            <a:solidFill>
              <a:schemeClr val="accent6"/>
            </a:solidFill>
            <a:prstDash val="solid"/>
            <a:round/>
            <a:headEnd type="none" w="med" len="med"/>
            <a:tailEnd type="triangle" w="med" len="med"/>
          </a:ln>
        </p:spPr>
      </p:cxnSp>
      <p:sp>
        <p:nvSpPr>
          <p:cNvPr id="130" name="Google Shape;130;p28"/>
          <p:cNvSpPr txBox="1">
            <a:spLocks noGrp="1"/>
          </p:cNvSpPr>
          <p:nvPr>
            <p:ph type="title" idx="4294967295"/>
          </p:nvPr>
        </p:nvSpPr>
        <p:spPr>
          <a:xfrm>
            <a:off x="0" y="428625"/>
            <a:ext cx="9144000" cy="698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latin typeface="+mj-lt"/>
                <a:ea typeface="Open Sans" panose="020B0606030504020204" pitchFamily="34" charset="0"/>
                <a:cs typeface="Open Sans" panose="020B0606030504020204" pitchFamily="34" charset="0"/>
                <a:sym typeface="Average"/>
              </a:rPr>
              <a:t>“To” line </a:t>
            </a:r>
            <a:r>
              <a:rPr lang="en" dirty="0">
                <a:latin typeface="+mn-lt"/>
                <a:ea typeface="Open Sans" panose="020B0606030504020204" pitchFamily="34" charset="0"/>
                <a:cs typeface="Open Sans" panose="020B0606030504020204" pitchFamily="34" charset="0"/>
                <a:sym typeface="Average"/>
              </a:rPr>
              <a:t>- the recipient's email address</a:t>
            </a:r>
            <a:endParaRPr dirty="0">
              <a:latin typeface="+mn-lt"/>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pic>
        <p:nvPicPr>
          <p:cNvPr id="135" name="Google Shape;135;p29"/>
          <p:cNvPicPr preferRelativeResize="0"/>
          <p:nvPr/>
        </p:nvPicPr>
        <p:blipFill rotWithShape="1">
          <a:blip r:embed="rId4">
            <a:alphaModFix/>
          </a:blip>
          <a:srcRect t="8721" b="7421"/>
          <a:stretch/>
        </p:blipFill>
        <p:spPr>
          <a:xfrm>
            <a:off x="1497075" y="1199719"/>
            <a:ext cx="6432828" cy="3596400"/>
          </a:xfrm>
          <a:prstGeom prst="rect">
            <a:avLst/>
          </a:prstGeom>
          <a:noFill/>
          <a:ln w="12700">
            <a:solidFill>
              <a:schemeClr val="tx1"/>
            </a:solidFill>
          </a:ln>
        </p:spPr>
      </p:pic>
      <p:sp>
        <p:nvSpPr>
          <p:cNvPr id="137" name="Google Shape;137;p29"/>
          <p:cNvSpPr/>
          <p:nvPr/>
        </p:nvSpPr>
        <p:spPr>
          <a:xfrm>
            <a:off x="2195100" y="1781419"/>
            <a:ext cx="4981500" cy="315900"/>
          </a:xfrm>
          <a:prstGeom prst="rect">
            <a:avLst/>
          </a:prstGeom>
          <a:noFill/>
          <a:ln w="38100"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38" name="Google Shape;138;p29"/>
          <p:cNvCxnSpPr/>
          <p:nvPr/>
        </p:nvCxnSpPr>
        <p:spPr>
          <a:xfrm rot="10800000" flipH="1">
            <a:off x="764700" y="1760475"/>
            <a:ext cx="1312200" cy="600"/>
          </a:xfrm>
          <a:prstGeom prst="straightConnector1">
            <a:avLst/>
          </a:prstGeom>
          <a:noFill/>
          <a:ln w="76200" cap="flat" cmpd="sng">
            <a:solidFill>
              <a:schemeClr val="accent6"/>
            </a:solidFill>
            <a:prstDash val="solid"/>
            <a:round/>
            <a:headEnd type="none" w="med" len="med"/>
            <a:tailEnd type="triangle" w="med" len="med"/>
          </a:ln>
        </p:spPr>
      </p:cxnSp>
      <p:sp>
        <p:nvSpPr>
          <p:cNvPr id="139" name="Google Shape;139;p29"/>
          <p:cNvSpPr txBox="1">
            <a:spLocks noGrp="1"/>
          </p:cNvSpPr>
          <p:nvPr>
            <p:ph type="title" idx="4294967295"/>
          </p:nvPr>
        </p:nvSpPr>
        <p:spPr>
          <a:xfrm>
            <a:off x="0" y="477309"/>
            <a:ext cx="9144000" cy="69691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latin typeface="+mj-lt"/>
                <a:ea typeface="Open Sans" panose="020B0606030504020204" pitchFamily="34" charset="0"/>
                <a:cs typeface="Open Sans" panose="020B0606030504020204" pitchFamily="34" charset="0"/>
                <a:sym typeface="Average"/>
              </a:rPr>
              <a:t>“Subject” line </a:t>
            </a:r>
            <a:r>
              <a:rPr lang="en" dirty="0">
                <a:latin typeface="Open Sans" panose="020B0606030504020204" pitchFamily="34" charset="0"/>
                <a:ea typeface="Open Sans" panose="020B0606030504020204" pitchFamily="34" charset="0"/>
                <a:cs typeface="Open Sans" panose="020B0606030504020204" pitchFamily="34" charset="0"/>
                <a:sym typeface="Average"/>
              </a:rPr>
              <a:t>- title of your email</a:t>
            </a:r>
            <a:endParaRPr dirty="0">
              <a:latin typeface="Open Sans" panose="020B0606030504020204" pitchFamily="34" charset="0"/>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pic>
        <p:nvPicPr>
          <p:cNvPr id="144" name="Google Shape;144;p30"/>
          <p:cNvPicPr preferRelativeResize="0"/>
          <p:nvPr/>
        </p:nvPicPr>
        <p:blipFill rotWithShape="1">
          <a:blip r:embed="rId4">
            <a:alphaModFix/>
          </a:blip>
          <a:srcRect t="8721" b="7421"/>
          <a:stretch/>
        </p:blipFill>
        <p:spPr>
          <a:xfrm>
            <a:off x="1497075" y="1126625"/>
            <a:ext cx="6432828" cy="3596400"/>
          </a:xfrm>
          <a:prstGeom prst="rect">
            <a:avLst/>
          </a:prstGeom>
          <a:noFill/>
          <a:ln w="12700">
            <a:solidFill>
              <a:schemeClr val="tx1"/>
            </a:solidFill>
          </a:ln>
        </p:spPr>
      </p:pic>
      <p:sp>
        <p:nvSpPr>
          <p:cNvPr id="146" name="Google Shape;146;p30"/>
          <p:cNvSpPr/>
          <p:nvPr/>
        </p:nvSpPr>
        <p:spPr>
          <a:xfrm>
            <a:off x="2222750" y="1918925"/>
            <a:ext cx="4981500" cy="2000400"/>
          </a:xfrm>
          <a:prstGeom prst="rect">
            <a:avLst/>
          </a:prstGeom>
          <a:noFill/>
          <a:ln w="38100"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47" name="Google Shape;147;p30"/>
          <p:cNvCxnSpPr/>
          <p:nvPr/>
        </p:nvCxnSpPr>
        <p:spPr>
          <a:xfrm rot="10800000" flipH="1">
            <a:off x="732300" y="2177975"/>
            <a:ext cx="1312200" cy="600"/>
          </a:xfrm>
          <a:prstGeom prst="straightConnector1">
            <a:avLst/>
          </a:prstGeom>
          <a:noFill/>
          <a:ln w="76200" cap="flat" cmpd="sng">
            <a:solidFill>
              <a:schemeClr val="accent6"/>
            </a:solidFill>
            <a:prstDash val="solid"/>
            <a:round/>
            <a:headEnd type="none" w="med" len="med"/>
            <a:tailEnd type="triangle" w="med" len="med"/>
          </a:ln>
        </p:spPr>
      </p:cxnSp>
      <p:sp>
        <p:nvSpPr>
          <p:cNvPr id="148" name="Google Shape;148;p30"/>
          <p:cNvSpPr txBox="1">
            <a:spLocks noGrp="1"/>
          </p:cNvSpPr>
          <p:nvPr>
            <p:ph type="title" idx="4294967295"/>
          </p:nvPr>
        </p:nvSpPr>
        <p:spPr>
          <a:xfrm>
            <a:off x="0" y="360581"/>
            <a:ext cx="9144000" cy="69691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latin typeface="+mj-lt"/>
                <a:ea typeface="Open Sans" panose="020B0606030504020204" pitchFamily="34" charset="0"/>
                <a:cs typeface="Open Sans" panose="020B0606030504020204" pitchFamily="34" charset="0"/>
                <a:sym typeface="Average"/>
              </a:rPr>
              <a:t>Body</a:t>
            </a:r>
            <a:r>
              <a:rPr lang="en" dirty="0">
                <a:latin typeface="Open Sans" panose="020B0606030504020204" pitchFamily="34" charset="0"/>
                <a:ea typeface="Open Sans" panose="020B0606030504020204" pitchFamily="34" charset="0"/>
                <a:cs typeface="Open Sans" panose="020B0606030504020204" pitchFamily="34" charset="0"/>
                <a:sym typeface="Average"/>
              </a:rPr>
              <a:t> - your email message</a:t>
            </a:r>
            <a:endParaRPr dirty="0">
              <a:latin typeface="Open Sans" panose="020B0606030504020204" pitchFamily="34" charset="0"/>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5" name="Google Shape;155;p31"/>
          <p:cNvSpPr txBox="1">
            <a:spLocks noGrp="1"/>
          </p:cNvSpPr>
          <p:nvPr>
            <p:ph type="ctrTitle" idx="4294967295"/>
          </p:nvPr>
        </p:nvSpPr>
        <p:spPr>
          <a:xfrm>
            <a:off x="0" y="2316163"/>
            <a:ext cx="9144000" cy="2093912"/>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latin typeface="Open Sans" panose="020B0606030504020204" pitchFamily="34" charset="0"/>
                <a:ea typeface="Open Sans" panose="020B0606030504020204" pitchFamily="34" charset="0"/>
                <a:cs typeface="Open Sans" panose="020B0606030504020204" pitchFamily="34" charset="0"/>
                <a:sym typeface="Average"/>
              </a:rPr>
              <a:t>Questions or comments? </a:t>
            </a:r>
            <a:endParaRPr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154" name="Google Shape;154;p31"/>
          <p:cNvSpPr txBox="1">
            <a:spLocks noGrp="1"/>
          </p:cNvSpPr>
          <p:nvPr>
            <p:ph type="title" idx="4294967295"/>
          </p:nvPr>
        </p:nvSpPr>
        <p:spPr>
          <a:xfrm>
            <a:off x="0" y="1552575"/>
            <a:ext cx="9144000" cy="763588"/>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dirty="0">
                <a:latin typeface="+mj-lt"/>
                <a:ea typeface="Open Sans" panose="020B0606030504020204" pitchFamily="34" charset="0"/>
                <a:cs typeface="Open Sans" panose="020B0606030504020204" pitchFamily="34" charset="0"/>
                <a:sym typeface="Average"/>
              </a:rPr>
              <a:t>Communicating with School</a:t>
            </a:r>
            <a:endParaRPr sz="3600" dirty="0">
              <a:latin typeface="+mj-lt"/>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4" name="Google Shape;86;p22">
            <a:extLst>
              <a:ext uri="{FF2B5EF4-FFF2-40B4-BE49-F238E27FC236}">
                <a16:creationId xmlns:a16="http://schemas.microsoft.com/office/drawing/2014/main" id="{605CEF41-E911-48BC-AEA8-AED9B19E1F83}"/>
              </a:ext>
            </a:extLst>
          </p:cNvPr>
          <p:cNvSpPr txBox="1">
            <a:spLocks/>
          </p:cNvSpPr>
          <p:nvPr/>
        </p:nvSpPr>
        <p:spPr>
          <a:xfrm>
            <a:off x="622300" y="1262890"/>
            <a:ext cx="8521700" cy="205105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n-US" sz="4000" dirty="0">
                <a:latin typeface="Open Sans SemiBold" panose="020B0706030804020204" pitchFamily="34" charset="0"/>
                <a:ea typeface="Open Sans SemiBold" panose="020B0706030804020204" pitchFamily="34" charset="0"/>
                <a:cs typeface="Open Sans SemiBold" panose="020B0706030804020204" pitchFamily="34" charset="0"/>
                <a:sym typeface="Average"/>
              </a:rPr>
              <a:t>Interacting with Education</a:t>
            </a:r>
          </a:p>
          <a:p>
            <a:r>
              <a:rPr lang="en-US" dirty="0">
                <a:latin typeface="Open Sans" panose="020B0606030504020204" pitchFamily="34" charset="0"/>
                <a:ea typeface="Open Sans" panose="020B0606030504020204" pitchFamily="34" charset="0"/>
                <a:cs typeface="Open Sans" panose="020B0606030504020204" pitchFamily="34" charset="0"/>
                <a:sym typeface="Average"/>
              </a:rPr>
              <a:t>Digital Literacy Workshop</a:t>
            </a:r>
          </a:p>
        </p:txBody>
      </p:sp>
      <p:pic>
        <p:nvPicPr>
          <p:cNvPr id="5" name="Picture 4">
            <a:extLst>
              <a:ext uri="{FF2B5EF4-FFF2-40B4-BE49-F238E27FC236}">
                <a16:creationId xmlns:a16="http://schemas.microsoft.com/office/drawing/2014/main" id="{5096A42E-CE86-445F-8D2D-78C1C8F1EEBC}"/>
              </a:ext>
            </a:extLst>
          </p:cNvPr>
          <p:cNvPicPr>
            <a:picLocks noChangeAspect="1"/>
          </p:cNvPicPr>
          <p:nvPr/>
        </p:nvPicPr>
        <p:blipFill>
          <a:blip r:embed="rId4"/>
          <a:stretch>
            <a:fillRect/>
          </a:stretch>
        </p:blipFill>
        <p:spPr>
          <a:xfrm>
            <a:off x="109063" y="360635"/>
            <a:ext cx="3794725" cy="2211115"/>
          </a:xfrm>
          <a:prstGeom prst="rect">
            <a:avLst/>
          </a:prstGeom>
        </p:spPr>
      </p:pic>
    </p:spTree>
    <p:custDataLst>
      <p:tags r:id="rId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1" name="Google Shape;161;p32"/>
          <p:cNvSpPr txBox="1">
            <a:spLocks noGrp="1"/>
          </p:cNvSpPr>
          <p:nvPr>
            <p:ph type="title" idx="4294967295"/>
          </p:nvPr>
        </p:nvSpPr>
        <p:spPr>
          <a:xfrm>
            <a:off x="0" y="1808162"/>
            <a:ext cx="9144000" cy="763588"/>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dirty="0">
                <a:latin typeface="+mj-lt"/>
                <a:ea typeface="Open Sans" panose="020B0606030504020204" pitchFamily="34" charset="0"/>
                <a:cs typeface="Open Sans" panose="020B0606030504020204" pitchFamily="34" charset="0"/>
                <a:sym typeface="Average"/>
              </a:rPr>
              <a:t>School Apps and Resources</a:t>
            </a:r>
            <a:endParaRPr sz="3600" dirty="0">
              <a:latin typeface="+mj-lt"/>
              <a:ea typeface="Open Sans" panose="020B0606030504020204" pitchFamily="34" charset="0"/>
              <a:cs typeface="Open Sans" panose="020B0606030504020204" pitchFamily="34" charset="0"/>
              <a:sym typeface="Average"/>
            </a:endParaRPr>
          </a:p>
        </p:txBody>
      </p:sp>
      <p:sp>
        <p:nvSpPr>
          <p:cNvPr id="162" name="Google Shape;162;p32"/>
          <p:cNvSpPr txBox="1"/>
          <p:nvPr/>
        </p:nvSpPr>
        <p:spPr>
          <a:xfrm>
            <a:off x="4235400" y="2457450"/>
            <a:ext cx="673200" cy="432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u="sng">
                <a:solidFill>
                  <a:schemeClr val="hlink"/>
                </a:solidFill>
                <a:hlinkClick r:id="rId4"/>
              </a:rPr>
              <a:t>video</a:t>
            </a:r>
            <a:endParaRPr>
              <a:solidFill>
                <a:srgbClr val="999999"/>
              </a:solidFill>
            </a:endParaRPr>
          </a:p>
        </p:txBody>
      </p:sp>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8" name="Google Shape;168;p33"/>
          <p:cNvSpPr txBox="1"/>
          <p:nvPr/>
        </p:nvSpPr>
        <p:spPr>
          <a:xfrm>
            <a:off x="0" y="1701850"/>
            <a:ext cx="9144000" cy="10290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600" dirty="0">
                <a:solidFill>
                  <a:schemeClr val="dk1"/>
                </a:solidFill>
                <a:latin typeface="+mj-lt"/>
                <a:ea typeface="Open Sans" panose="020B0606030504020204" pitchFamily="34" charset="0"/>
                <a:cs typeface="Open Sans" panose="020B0606030504020204" pitchFamily="34" charset="0"/>
                <a:sym typeface="Average"/>
              </a:rPr>
              <a:t>Educational Technology</a:t>
            </a:r>
            <a:endParaRPr sz="3600" dirty="0">
              <a:solidFill>
                <a:schemeClr val="dk1"/>
              </a:solidFill>
              <a:latin typeface="+mj-lt"/>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6" name="TextBox 5">
            <a:extLst>
              <a:ext uri="{FF2B5EF4-FFF2-40B4-BE49-F238E27FC236}">
                <a16:creationId xmlns:a16="http://schemas.microsoft.com/office/drawing/2014/main" id="{1230CB2D-E734-46A3-BB20-8AC2AEAB0771}"/>
              </a:ext>
            </a:extLst>
          </p:cNvPr>
          <p:cNvSpPr txBox="1"/>
          <p:nvPr/>
        </p:nvSpPr>
        <p:spPr>
          <a:xfrm>
            <a:off x="999827" y="1410563"/>
            <a:ext cx="5667673" cy="2124043"/>
          </a:xfrm>
          <a:prstGeom prst="rect">
            <a:avLst/>
          </a:prstGeom>
          <a:noFill/>
        </p:spPr>
        <p:txBody>
          <a:bodyPr wrap="square" rtlCol="0">
            <a:spAutoFit/>
          </a:bodyPr>
          <a:lstStyle/>
          <a:p>
            <a:pPr marL="457200" indent="-457200">
              <a:buFont typeface="Wingdings" panose="05000000000000000000" pitchFamily="2" charset="2"/>
              <a:buChar char="q"/>
            </a:pPr>
            <a:r>
              <a:rPr lang="en-US" sz="2800" dirty="0">
                <a:solidFill>
                  <a:schemeClr val="tx1"/>
                </a:solidFill>
                <a:latin typeface="Open Sans" panose="020B0606030504020204" pitchFamily="34" charset="0"/>
              </a:rPr>
              <a:t>Visit </a:t>
            </a:r>
            <a:r>
              <a:rPr lang="en-US" sz="2800" dirty="0">
                <a:solidFill>
                  <a:schemeClr val="tx1"/>
                </a:solidFill>
                <a:latin typeface="Open Sans" panose="020B0606030504020204" pitchFamily="34" charset="0"/>
                <a:hlinkClick r:id="rId4">
                  <a:extLst>
                    <a:ext uri="{A12FA001-AC4F-418D-AE19-62706E023703}">
                      <ahyp:hlinkClr xmlns:ahyp="http://schemas.microsoft.com/office/drawing/2018/hyperlinkcolor" val="tx"/>
                    </a:ext>
                  </a:extLst>
                </a:hlinkClick>
              </a:rPr>
              <a:t>commonsensemedia.org/lists/homework-help-websites</a:t>
            </a:r>
            <a:r>
              <a:rPr lang="en-US" sz="2800" dirty="0">
                <a:solidFill>
                  <a:schemeClr val="tx1"/>
                </a:solidFill>
                <a:latin typeface="Open Sans" panose="020B0606030504020204" pitchFamily="34" charset="0"/>
              </a:rPr>
              <a:t> </a:t>
            </a:r>
          </a:p>
          <a:p>
            <a:pPr marL="457200" indent="-457200">
              <a:lnSpc>
                <a:spcPct val="200000"/>
              </a:lnSpc>
              <a:buFont typeface="Wingdings" panose="05000000000000000000" pitchFamily="2" charset="2"/>
              <a:buChar char="q"/>
            </a:pPr>
            <a:r>
              <a:rPr lang="en-US" sz="2800" dirty="0">
                <a:solidFill>
                  <a:schemeClr val="tx1"/>
                </a:solidFill>
                <a:latin typeface="Open Sans" panose="020B0606030504020204" pitchFamily="34" charset="0"/>
              </a:rPr>
              <a:t>Take exit surveys </a:t>
            </a:r>
          </a:p>
        </p:txBody>
      </p:sp>
      <p:sp>
        <p:nvSpPr>
          <p:cNvPr id="5" name="Google Shape;531;p69">
            <a:extLst>
              <a:ext uri="{FF2B5EF4-FFF2-40B4-BE49-F238E27FC236}">
                <a16:creationId xmlns:a16="http://schemas.microsoft.com/office/drawing/2014/main" id="{BD386FFE-E8BA-4459-B8DA-B778626743B2}"/>
              </a:ext>
            </a:extLst>
          </p:cNvPr>
          <p:cNvSpPr txBox="1">
            <a:spLocks/>
          </p:cNvSpPr>
          <p:nvPr/>
        </p:nvSpPr>
        <p:spPr>
          <a:xfrm>
            <a:off x="588804" y="731248"/>
            <a:ext cx="8729400" cy="574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eaLnBrk="1" hangingPunct="1">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pPr algn="l"/>
            <a:r>
              <a:rPr lang="en-US" sz="3600" dirty="0">
                <a:latin typeface="+mj-lt"/>
                <a:ea typeface="Open Sans" panose="020B0606030504020204" pitchFamily="34" charset="0"/>
                <a:cs typeface="Open Sans" panose="020B0606030504020204" pitchFamily="34" charset="0"/>
                <a:sym typeface="Average"/>
              </a:rPr>
              <a:t>Wrap-Up</a:t>
            </a: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5" name="Google Shape;81;p21">
            <a:extLst>
              <a:ext uri="{FF2B5EF4-FFF2-40B4-BE49-F238E27FC236}">
                <a16:creationId xmlns:a16="http://schemas.microsoft.com/office/drawing/2014/main" id="{72599CF4-6D98-4869-90D8-33CB25F0F3BE}"/>
              </a:ext>
            </a:extLst>
          </p:cNvPr>
          <p:cNvSpPr txBox="1">
            <a:spLocks/>
          </p:cNvSpPr>
          <p:nvPr/>
        </p:nvSpPr>
        <p:spPr>
          <a:xfrm>
            <a:off x="1651000" y="1524000"/>
            <a:ext cx="7493000" cy="304006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508000" indent="-457200">
              <a:spcAft>
                <a:spcPts val="600"/>
              </a:spcAft>
              <a:buFont typeface="Arial" panose="020B0604020202020204" pitchFamily="34" charset="0"/>
              <a:buChar char="•"/>
            </a:pPr>
            <a:r>
              <a:rPr lang="en-US" dirty="0">
                <a:latin typeface="Open Sans" panose="020B0606030504020204" pitchFamily="34" charset="0"/>
                <a:ea typeface="Open Sans" panose="020B0606030504020204" pitchFamily="34" charset="0"/>
                <a:cs typeface="Open Sans" panose="020B0606030504020204" pitchFamily="34" charset="0"/>
                <a:sym typeface="Average"/>
              </a:rPr>
              <a:t>Finding information from school</a:t>
            </a:r>
          </a:p>
          <a:p>
            <a:pPr marL="508000" indent="-457200">
              <a:spcAft>
                <a:spcPts val="600"/>
              </a:spcAft>
              <a:buFont typeface="Arial" panose="020B0604020202020204" pitchFamily="34" charset="0"/>
              <a:buChar char="•"/>
            </a:pPr>
            <a:r>
              <a:rPr lang="en-US" dirty="0">
                <a:latin typeface="Open Sans" panose="020B0606030504020204" pitchFamily="34" charset="0"/>
                <a:ea typeface="Open Sans" panose="020B0606030504020204" pitchFamily="34" charset="0"/>
                <a:cs typeface="Open Sans" panose="020B0606030504020204" pitchFamily="34" charset="0"/>
                <a:sym typeface="Average"/>
              </a:rPr>
              <a:t>Communicating with school</a:t>
            </a:r>
          </a:p>
          <a:p>
            <a:pPr marL="508000" indent="-457200">
              <a:spcAft>
                <a:spcPts val="600"/>
              </a:spcAft>
              <a:buFont typeface="Arial" panose="020B0604020202020204" pitchFamily="34" charset="0"/>
              <a:buChar char="•"/>
            </a:pPr>
            <a:r>
              <a:rPr lang="en-US" dirty="0">
                <a:latin typeface="Open Sans" panose="020B0606030504020204" pitchFamily="34" charset="0"/>
                <a:ea typeface="Open Sans" panose="020B0606030504020204" pitchFamily="34" charset="0"/>
                <a:cs typeface="Open Sans" panose="020B0606030504020204" pitchFamily="34" charset="0"/>
                <a:sym typeface="Average"/>
              </a:rPr>
              <a:t>Technology in education</a:t>
            </a:r>
          </a:p>
        </p:txBody>
      </p:sp>
      <p:sp>
        <p:nvSpPr>
          <p:cNvPr id="6" name="Google Shape;80;p21">
            <a:extLst>
              <a:ext uri="{FF2B5EF4-FFF2-40B4-BE49-F238E27FC236}">
                <a16:creationId xmlns:a16="http://schemas.microsoft.com/office/drawing/2014/main" id="{9967E7C9-E8EB-4017-87F3-4F6A5EC89988}"/>
              </a:ext>
            </a:extLst>
          </p:cNvPr>
          <p:cNvSpPr txBox="1">
            <a:spLocks/>
          </p:cNvSpPr>
          <p:nvPr/>
        </p:nvSpPr>
        <p:spPr>
          <a:xfrm>
            <a:off x="647700" y="454094"/>
            <a:ext cx="9144000" cy="82867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n-US" sz="4800">
                <a:latin typeface="+mj-lt"/>
                <a:ea typeface="Open Sans" panose="020B0606030504020204" pitchFamily="34" charset="0"/>
                <a:cs typeface="Open Sans" panose="020B0606030504020204" pitchFamily="34" charset="0"/>
                <a:sym typeface="Average"/>
              </a:rPr>
              <a:t>Agenda</a:t>
            </a:r>
            <a:endParaRPr lang="en-US" sz="4800" dirty="0">
              <a:latin typeface="+mj-lt"/>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5" name="Google Shape;88;p22">
            <a:extLst>
              <a:ext uri="{FF2B5EF4-FFF2-40B4-BE49-F238E27FC236}">
                <a16:creationId xmlns:a16="http://schemas.microsoft.com/office/drawing/2014/main" id="{F78AB404-45E9-4472-BE77-AC3C7C0E8A80}"/>
              </a:ext>
            </a:extLst>
          </p:cNvPr>
          <p:cNvSpPr txBox="1">
            <a:spLocks/>
          </p:cNvSpPr>
          <p:nvPr/>
        </p:nvSpPr>
        <p:spPr>
          <a:xfrm>
            <a:off x="0" y="2228850"/>
            <a:ext cx="9144000" cy="209391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a:latin typeface="Open Sans" panose="020B0606030504020204" pitchFamily="34" charset="0"/>
                <a:ea typeface="Open Sans" panose="020B0606030504020204" pitchFamily="34" charset="0"/>
                <a:cs typeface="Open Sans" panose="020B0606030504020204" pitchFamily="34" charset="0"/>
                <a:sym typeface="Average"/>
              </a:rPr>
              <a:t>Name one way the school </a:t>
            </a:r>
          </a:p>
          <a:p>
            <a:pPr algn="ctr"/>
            <a:r>
              <a:rPr lang="en-US">
                <a:latin typeface="Open Sans" panose="020B0606030504020204" pitchFamily="34" charset="0"/>
                <a:ea typeface="Open Sans" panose="020B0606030504020204" pitchFamily="34" charset="0"/>
                <a:cs typeface="Open Sans" panose="020B0606030504020204" pitchFamily="34" charset="0"/>
                <a:sym typeface="Average"/>
              </a:rPr>
              <a:t>communicates information to you.</a:t>
            </a:r>
            <a:endParaRPr lang="en-US"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6" name="Google Shape;87;p22">
            <a:extLst>
              <a:ext uri="{FF2B5EF4-FFF2-40B4-BE49-F238E27FC236}">
                <a16:creationId xmlns:a16="http://schemas.microsoft.com/office/drawing/2014/main" id="{821E7170-AC50-491C-8276-7B30286A0EEC}"/>
              </a:ext>
            </a:extLst>
          </p:cNvPr>
          <p:cNvSpPr txBox="1">
            <a:spLocks/>
          </p:cNvSpPr>
          <p:nvPr/>
        </p:nvSpPr>
        <p:spPr>
          <a:xfrm>
            <a:off x="0" y="1570038"/>
            <a:ext cx="9144000" cy="82867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sz="3600">
                <a:latin typeface="+mj-lt"/>
                <a:ea typeface="Open Sans" panose="020B0606030504020204" pitchFamily="34" charset="0"/>
                <a:cs typeface="Open Sans" panose="020B0606030504020204" pitchFamily="34" charset="0"/>
                <a:sym typeface="Average"/>
              </a:rPr>
              <a:t>Introduce yourself and share:</a:t>
            </a:r>
            <a:endParaRPr lang="en-US" sz="3600" dirty="0">
              <a:latin typeface="+mj-lt"/>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6" name="Google Shape;95;p23">
            <a:extLst>
              <a:ext uri="{FF2B5EF4-FFF2-40B4-BE49-F238E27FC236}">
                <a16:creationId xmlns:a16="http://schemas.microsoft.com/office/drawing/2014/main" id="{5D78AACA-6841-4708-9B05-934BC54FABC6}"/>
              </a:ext>
            </a:extLst>
          </p:cNvPr>
          <p:cNvSpPr txBox="1">
            <a:spLocks/>
          </p:cNvSpPr>
          <p:nvPr/>
        </p:nvSpPr>
        <p:spPr>
          <a:xfrm>
            <a:off x="1126450" y="1673600"/>
            <a:ext cx="5699125" cy="2857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Papers sent home </a:t>
            </a:r>
            <a:br>
              <a:rPr lang="en-US" sz="2400" dirty="0">
                <a:latin typeface="Open Sans" panose="020B0606030504020204" pitchFamily="34" charset="0"/>
                <a:ea typeface="Open Sans" panose="020B0606030504020204" pitchFamily="34" charset="0"/>
                <a:cs typeface="Open Sans" panose="020B0606030504020204" pitchFamily="34" charset="0"/>
                <a:sym typeface="Average"/>
              </a:rPr>
            </a:b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with student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In-person</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School website</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Social media post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Personal phone call</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Automated phone call</a:t>
            </a:r>
          </a:p>
          <a:p>
            <a:endParaRPr lang="en-US"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7" name="Google Shape;94;p23">
            <a:extLst>
              <a:ext uri="{FF2B5EF4-FFF2-40B4-BE49-F238E27FC236}">
                <a16:creationId xmlns:a16="http://schemas.microsoft.com/office/drawing/2014/main" id="{18AA6BAA-20AC-4919-9319-E7B4CCCA1BA4}"/>
              </a:ext>
            </a:extLst>
          </p:cNvPr>
          <p:cNvSpPr txBox="1">
            <a:spLocks/>
          </p:cNvSpPr>
          <p:nvPr/>
        </p:nvSpPr>
        <p:spPr>
          <a:xfrm>
            <a:off x="0" y="469900"/>
            <a:ext cx="9144000" cy="82867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sz="3200">
                <a:latin typeface="+mj-lt"/>
                <a:ea typeface="Open Sans" panose="020B0606030504020204" pitchFamily="34" charset="0"/>
                <a:cs typeface="Open Sans" panose="020B0606030504020204" pitchFamily="34" charset="0"/>
                <a:sym typeface="Average"/>
              </a:rPr>
              <a:t>Ways the school communications </a:t>
            </a:r>
          </a:p>
          <a:p>
            <a:pPr algn="ctr"/>
            <a:r>
              <a:rPr lang="en-US" sz="3200">
                <a:latin typeface="+mj-lt"/>
                <a:ea typeface="Open Sans" panose="020B0606030504020204" pitchFamily="34" charset="0"/>
                <a:cs typeface="Open Sans" panose="020B0606030504020204" pitchFamily="34" charset="0"/>
                <a:sym typeface="Average"/>
              </a:rPr>
              <a:t>information to you: </a:t>
            </a:r>
            <a:endParaRPr lang="en-US" sz="3200" dirty="0">
              <a:latin typeface="+mj-lt"/>
              <a:ea typeface="Open Sans" panose="020B0606030504020204" pitchFamily="34" charset="0"/>
              <a:cs typeface="Open Sans" panose="020B0606030504020204" pitchFamily="34" charset="0"/>
              <a:sym typeface="Average"/>
            </a:endParaRPr>
          </a:p>
        </p:txBody>
      </p:sp>
      <p:sp>
        <p:nvSpPr>
          <p:cNvPr id="8" name="Google Shape;96;p23">
            <a:extLst>
              <a:ext uri="{FF2B5EF4-FFF2-40B4-BE49-F238E27FC236}">
                <a16:creationId xmlns:a16="http://schemas.microsoft.com/office/drawing/2014/main" id="{A01292DC-48D6-4D26-B343-73EA4E87029F}"/>
              </a:ext>
            </a:extLst>
          </p:cNvPr>
          <p:cNvSpPr txBox="1"/>
          <p:nvPr/>
        </p:nvSpPr>
        <p:spPr>
          <a:xfrm>
            <a:off x="4919750" y="1673600"/>
            <a:ext cx="3250200" cy="3000000"/>
          </a:xfrm>
          <a:prstGeom prst="rect">
            <a:avLst/>
          </a:prstGeom>
          <a:noFill/>
          <a:ln>
            <a:noFill/>
          </a:ln>
        </p:spPr>
        <p:txBody>
          <a:bodyPr spcFirstLastPara="1" wrap="square" lIns="91425" tIns="91425" rIns="91425" bIns="91425" anchor="t" anchorCtr="0">
            <a:noAutofit/>
          </a:bodyPr>
          <a:lstStyle/>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Texting</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Email</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Specialized apps</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Many more</a:t>
            </a:r>
            <a:r>
              <a:rPr lang="en"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a:t>
            </a: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0" algn="l" rtl="0">
              <a:spcBef>
                <a:spcPts val="0"/>
              </a:spcBef>
              <a:spcAft>
                <a:spcPts val="0"/>
              </a:spcAft>
              <a:buNone/>
            </a:pP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6" name="Google Shape;93;p23">
            <a:extLst>
              <a:ext uri="{FF2B5EF4-FFF2-40B4-BE49-F238E27FC236}">
                <a16:creationId xmlns:a16="http://schemas.microsoft.com/office/drawing/2014/main" id="{7AD0109D-C20D-42D2-ABAB-9E5BA13CF221}"/>
              </a:ext>
            </a:extLst>
          </p:cNvPr>
          <p:cNvSpPr txBox="1">
            <a:spLocks/>
          </p:cNvSpPr>
          <p:nvPr/>
        </p:nvSpPr>
        <p:spPr>
          <a:xfrm>
            <a:off x="0" y="317500"/>
            <a:ext cx="9144000" cy="1524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sz="3600">
                <a:latin typeface="Open Sans" panose="020B0606030504020204" pitchFamily="34" charset="0"/>
                <a:ea typeface="Open Sans" panose="020B0606030504020204" pitchFamily="34" charset="0"/>
                <a:cs typeface="Open Sans" panose="020B0606030504020204" pitchFamily="34" charset="0"/>
                <a:sym typeface="Average"/>
              </a:rPr>
              <a:t>Most and Least:</a:t>
            </a:r>
            <a:br>
              <a:rPr lang="en-US" sz="3600">
                <a:latin typeface="Open Sans" panose="020B0606030504020204" pitchFamily="34" charset="0"/>
                <a:ea typeface="Open Sans" panose="020B0606030504020204" pitchFamily="34" charset="0"/>
                <a:cs typeface="Open Sans" panose="020B0606030504020204" pitchFamily="34" charset="0"/>
                <a:sym typeface="Average"/>
              </a:rPr>
            </a:br>
            <a:r>
              <a:rPr lang="en-US" sz="3600" b="1">
                <a:latin typeface="Open Sans" panose="020B0606030504020204" pitchFamily="34" charset="0"/>
                <a:ea typeface="Open Sans" panose="020B0606030504020204" pitchFamily="34" charset="0"/>
                <a:cs typeface="Open Sans" panose="020B0606030504020204" pitchFamily="34" charset="0"/>
                <a:sym typeface="Average"/>
              </a:rPr>
              <a:t>EFFICIENT?</a:t>
            </a:r>
            <a:endParaRPr lang="en-US" sz="3600"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7" name="Google Shape;95;p23">
            <a:extLst>
              <a:ext uri="{FF2B5EF4-FFF2-40B4-BE49-F238E27FC236}">
                <a16:creationId xmlns:a16="http://schemas.microsoft.com/office/drawing/2014/main" id="{51A265EB-4CC4-4021-BE41-3B522F94711E}"/>
              </a:ext>
            </a:extLst>
          </p:cNvPr>
          <p:cNvSpPr txBox="1">
            <a:spLocks/>
          </p:cNvSpPr>
          <p:nvPr/>
        </p:nvSpPr>
        <p:spPr>
          <a:xfrm>
            <a:off x="1126450" y="1673600"/>
            <a:ext cx="5699125" cy="2857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Papers sent home </a:t>
            </a:r>
            <a:br>
              <a:rPr lang="en-US" sz="2400" dirty="0">
                <a:latin typeface="Open Sans" panose="020B0606030504020204" pitchFamily="34" charset="0"/>
                <a:ea typeface="Open Sans" panose="020B0606030504020204" pitchFamily="34" charset="0"/>
                <a:cs typeface="Open Sans" panose="020B0606030504020204" pitchFamily="34" charset="0"/>
                <a:sym typeface="Average"/>
              </a:rPr>
            </a:b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with student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In-person</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School website</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Social media post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Personal phone call</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Automated phone call</a:t>
            </a:r>
          </a:p>
          <a:p>
            <a:endParaRPr lang="en-US"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8" name="Google Shape;96;p23">
            <a:extLst>
              <a:ext uri="{FF2B5EF4-FFF2-40B4-BE49-F238E27FC236}">
                <a16:creationId xmlns:a16="http://schemas.microsoft.com/office/drawing/2014/main" id="{A3871B09-97FE-4436-B4FC-8312BF685D5F}"/>
              </a:ext>
            </a:extLst>
          </p:cNvPr>
          <p:cNvSpPr txBox="1"/>
          <p:nvPr/>
        </p:nvSpPr>
        <p:spPr>
          <a:xfrm>
            <a:off x="4919750" y="1673600"/>
            <a:ext cx="3250200" cy="3000000"/>
          </a:xfrm>
          <a:prstGeom prst="rect">
            <a:avLst/>
          </a:prstGeom>
          <a:noFill/>
          <a:ln>
            <a:noFill/>
          </a:ln>
        </p:spPr>
        <p:txBody>
          <a:bodyPr spcFirstLastPara="1" wrap="square" lIns="91425" tIns="91425" rIns="91425" bIns="91425" anchor="t" anchorCtr="0">
            <a:noAutofit/>
          </a:bodyPr>
          <a:lstStyle/>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Texting</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Email</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Specialized apps</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Many more</a:t>
            </a:r>
            <a:r>
              <a:rPr lang="en"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a:t>
            </a: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0" algn="l" rtl="0">
              <a:spcBef>
                <a:spcPts val="0"/>
              </a:spcBef>
              <a:spcAft>
                <a:spcPts val="0"/>
              </a:spcAft>
              <a:buNone/>
            </a:pP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p:txBody>
      </p:sp>
    </p:spTree>
    <p:custDataLst>
      <p:tags r:id="rId1"/>
    </p:custDataLst>
    <p:extLst>
      <p:ext uri="{BB962C8B-B14F-4D97-AF65-F5344CB8AC3E}">
        <p14:creationId xmlns:p14="http://schemas.microsoft.com/office/powerpoint/2010/main" val="18823540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8" name="Google Shape;95;p23">
            <a:extLst>
              <a:ext uri="{FF2B5EF4-FFF2-40B4-BE49-F238E27FC236}">
                <a16:creationId xmlns:a16="http://schemas.microsoft.com/office/drawing/2014/main" id="{D431A323-B7C3-4ECD-A12C-9DA9304FB933}"/>
              </a:ext>
            </a:extLst>
          </p:cNvPr>
          <p:cNvSpPr txBox="1">
            <a:spLocks/>
          </p:cNvSpPr>
          <p:nvPr/>
        </p:nvSpPr>
        <p:spPr>
          <a:xfrm>
            <a:off x="1126450" y="1673600"/>
            <a:ext cx="5699125" cy="2857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Papers sent home </a:t>
            </a:r>
            <a:br>
              <a:rPr lang="en-US" sz="2400" dirty="0">
                <a:latin typeface="Open Sans" panose="020B0606030504020204" pitchFamily="34" charset="0"/>
                <a:ea typeface="Open Sans" panose="020B0606030504020204" pitchFamily="34" charset="0"/>
                <a:cs typeface="Open Sans" panose="020B0606030504020204" pitchFamily="34" charset="0"/>
                <a:sym typeface="Average"/>
              </a:rPr>
            </a:b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with student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In-person</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School website</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Social media post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Personal phone call</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Automated phone call</a:t>
            </a:r>
          </a:p>
          <a:p>
            <a:endParaRPr lang="en-US"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9" name="Google Shape;96;p23">
            <a:extLst>
              <a:ext uri="{FF2B5EF4-FFF2-40B4-BE49-F238E27FC236}">
                <a16:creationId xmlns:a16="http://schemas.microsoft.com/office/drawing/2014/main" id="{BE972107-CC99-4C26-8029-598410847353}"/>
              </a:ext>
            </a:extLst>
          </p:cNvPr>
          <p:cNvSpPr txBox="1"/>
          <p:nvPr/>
        </p:nvSpPr>
        <p:spPr>
          <a:xfrm>
            <a:off x="4919750" y="1673600"/>
            <a:ext cx="3250200" cy="3000000"/>
          </a:xfrm>
          <a:prstGeom prst="rect">
            <a:avLst/>
          </a:prstGeom>
          <a:noFill/>
          <a:ln>
            <a:noFill/>
          </a:ln>
        </p:spPr>
        <p:txBody>
          <a:bodyPr spcFirstLastPara="1" wrap="square" lIns="91425" tIns="91425" rIns="91425" bIns="91425" anchor="t" anchorCtr="0">
            <a:noAutofit/>
          </a:bodyPr>
          <a:lstStyle/>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Texting</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Email</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Specialized apps</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Many more</a:t>
            </a:r>
            <a:r>
              <a:rPr lang="en"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a:t>
            </a: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0" algn="l" rtl="0">
              <a:spcBef>
                <a:spcPts val="0"/>
              </a:spcBef>
              <a:spcAft>
                <a:spcPts val="0"/>
              </a:spcAft>
              <a:buNone/>
            </a:pP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10" name="Google Shape;93;p23">
            <a:extLst>
              <a:ext uri="{FF2B5EF4-FFF2-40B4-BE49-F238E27FC236}">
                <a16:creationId xmlns:a16="http://schemas.microsoft.com/office/drawing/2014/main" id="{00948DA5-04A4-447D-8543-D82FC8594187}"/>
              </a:ext>
            </a:extLst>
          </p:cNvPr>
          <p:cNvSpPr txBox="1">
            <a:spLocks/>
          </p:cNvSpPr>
          <p:nvPr/>
        </p:nvSpPr>
        <p:spPr>
          <a:xfrm>
            <a:off x="0" y="317500"/>
            <a:ext cx="9144000" cy="1524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sz="3600" dirty="0">
                <a:latin typeface="Open Sans" panose="020B0606030504020204" pitchFamily="34" charset="0"/>
                <a:ea typeface="Open Sans" panose="020B0606030504020204" pitchFamily="34" charset="0"/>
                <a:cs typeface="Open Sans" panose="020B0606030504020204" pitchFamily="34" charset="0"/>
                <a:sym typeface="Average"/>
              </a:rPr>
              <a:t>Most and Least:</a:t>
            </a:r>
            <a:br>
              <a:rPr lang="en-US" sz="3600" dirty="0">
                <a:latin typeface="Open Sans" panose="020B0606030504020204" pitchFamily="34" charset="0"/>
                <a:ea typeface="Open Sans" panose="020B0606030504020204" pitchFamily="34" charset="0"/>
                <a:cs typeface="Open Sans" panose="020B0606030504020204" pitchFamily="34" charset="0"/>
                <a:sym typeface="Average"/>
              </a:rPr>
            </a:br>
            <a:r>
              <a:rPr lang="en-US" sz="3600" b="1" dirty="0">
                <a:latin typeface="Open Sans" panose="020B0606030504020204" pitchFamily="34" charset="0"/>
                <a:ea typeface="Open Sans" panose="020B0606030504020204" pitchFamily="34" charset="0"/>
                <a:cs typeface="Open Sans" panose="020B0606030504020204" pitchFamily="34" charset="0"/>
                <a:sym typeface="Average"/>
              </a:rPr>
              <a:t>PRIVATE?</a:t>
            </a:r>
            <a:endParaRPr lang="en-US" sz="3600" dirty="0">
              <a:latin typeface="Open Sans" panose="020B0606030504020204" pitchFamily="34" charset="0"/>
              <a:ea typeface="Open Sans" panose="020B0606030504020204" pitchFamily="34" charset="0"/>
              <a:cs typeface="Open Sans" panose="020B0606030504020204" pitchFamily="34" charset="0"/>
              <a:sym typeface="Average"/>
            </a:endParaRPr>
          </a:p>
        </p:txBody>
      </p:sp>
    </p:spTree>
    <p:custDataLst>
      <p:tags r:id="rId1"/>
    </p:custDataLst>
    <p:extLst>
      <p:ext uri="{BB962C8B-B14F-4D97-AF65-F5344CB8AC3E}">
        <p14:creationId xmlns:p14="http://schemas.microsoft.com/office/powerpoint/2010/main" val="33472226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6" name="Google Shape;93;p23">
            <a:extLst>
              <a:ext uri="{FF2B5EF4-FFF2-40B4-BE49-F238E27FC236}">
                <a16:creationId xmlns:a16="http://schemas.microsoft.com/office/drawing/2014/main" id="{24A0CFF0-C641-4D83-8D0C-1B829C218BBC}"/>
              </a:ext>
            </a:extLst>
          </p:cNvPr>
          <p:cNvSpPr txBox="1">
            <a:spLocks/>
          </p:cNvSpPr>
          <p:nvPr/>
        </p:nvSpPr>
        <p:spPr>
          <a:xfrm>
            <a:off x="0" y="317500"/>
            <a:ext cx="9144000" cy="1524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sz="3600">
                <a:latin typeface="Open Sans" panose="020B0606030504020204" pitchFamily="34" charset="0"/>
                <a:ea typeface="Open Sans" panose="020B0606030504020204" pitchFamily="34" charset="0"/>
                <a:cs typeface="Open Sans" panose="020B0606030504020204" pitchFamily="34" charset="0"/>
                <a:sym typeface="Average"/>
              </a:rPr>
              <a:t>Most and Least:</a:t>
            </a:r>
            <a:br>
              <a:rPr lang="en-US" sz="3600">
                <a:latin typeface="Open Sans" panose="020B0606030504020204" pitchFamily="34" charset="0"/>
                <a:ea typeface="Open Sans" panose="020B0606030504020204" pitchFamily="34" charset="0"/>
                <a:cs typeface="Open Sans" panose="020B0606030504020204" pitchFamily="34" charset="0"/>
                <a:sym typeface="Average"/>
              </a:rPr>
            </a:br>
            <a:r>
              <a:rPr lang="en-US" sz="3600" b="1">
                <a:latin typeface="Open Sans" panose="020B0606030504020204" pitchFamily="34" charset="0"/>
                <a:ea typeface="Open Sans" panose="020B0606030504020204" pitchFamily="34" charset="0"/>
                <a:cs typeface="Open Sans" panose="020B0606030504020204" pitchFamily="34" charset="0"/>
                <a:sym typeface="Average"/>
              </a:rPr>
              <a:t>INTERACTIVE?</a:t>
            </a:r>
            <a:endParaRPr lang="en-US" sz="3600"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7" name="Google Shape;95;p23">
            <a:extLst>
              <a:ext uri="{FF2B5EF4-FFF2-40B4-BE49-F238E27FC236}">
                <a16:creationId xmlns:a16="http://schemas.microsoft.com/office/drawing/2014/main" id="{8F3DE0E5-A0E2-4FD2-9D7C-EC021EB6009F}"/>
              </a:ext>
            </a:extLst>
          </p:cNvPr>
          <p:cNvSpPr txBox="1">
            <a:spLocks/>
          </p:cNvSpPr>
          <p:nvPr/>
        </p:nvSpPr>
        <p:spPr>
          <a:xfrm>
            <a:off x="1126450" y="1673600"/>
            <a:ext cx="5699125" cy="2857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Papers sent home </a:t>
            </a:r>
            <a:br>
              <a:rPr lang="en-US" sz="2400" dirty="0">
                <a:latin typeface="Open Sans" panose="020B0606030504020204" pitchFamily="34" charset="0"/>
                <a:ea typeface="Open Sans" panose="020B0606030504020204" pitchFamily="34" charset="0"/>
                <a:cs typeface="Open Sans" panose="020B0606030504020204" pitchFamily="34" charset="0"/>
                <a:sym typeface="Average"/>
              </a:rPr>
            </a:b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with student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In-person</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School website</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Social media post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Personal phone call</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Automated phone call</a:t>
            </a:r>
          </a:p>
          <a:p>
            <a:endParaRPr lang="en-US"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8" name="Google Shape;96;p23">
            <a:extLst>
              <a:ext uri="{FF2B5EF4-FFF2-40B4-BE49-F238E27FC236}">
                <a16:creationId xmlns:a16="http://schemas.microsoft.com/office/drawing/2014/main" id="{1ADCC003-B9F9-4F61-AB38-FA2579D3E857}"/>
              </a:ext>
            </a:extLst>
          </p:cNvPr>
          <p:cNvSpPr txBox="1"/>
          <p:nvPr/>
        </p:nvSpPr>
        <p:spPr>
          <a:xfrm>
            <a:off x="4919750" y="1673600"/>
            <a:ext cx="3250200" cy="3000000"/>
          </a:xfrm>
          <a:prstGeom prst="rect">
            <a:avLst/>
          </a:prstGeom>
          <a:noFill/>
          <a:ln>
            <a:noFill/>
          </a:ln>
        </p:spPr>
        <p:txBody>
          <a:bodyPr spcFirstLastPara="1" wrap="square" lIns="91425" tIns="91425" rIns="91425" bIns="91425" anchor="t" anchorCtr="0">
            <a:noAutofit/>
          </a:bodyPr>
          <a:lstStyle/>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Texting</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Email</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Specialized apps</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Many more</a:t>
            </a:r>
            <a:r>
              <a:rPr lang="en"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a:t>
            </a: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0" algn="l" rtl="0">
              <a:spcBef>
                <a:spcPts val="0"/>
              </a:spcBef>
              <a:spcAft>
                <a:spcPts val="0"/>
              </a:spcAft>
              <a:buNone/>
            </a:pP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p:txBody>
      </p:sp>
    </p:spTree>
    <p:custDataLst>
      <p:tags r:id="rId1"/>
    </p:custDataLst>
    <p:extLst>
      <p:ext uri="{BB962C8B-B14F-4D97-AF65-F5344CB8AC3E}">
        <p14:creationId xmlns:p14="http://schemas.microsoft.com/office/powerpoint/2010/main" val="13975682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6" name="Google Shape;95;p23">
            <a:extLst>
              <a:ext uri="{FF2B5EF4-FFF2-40B4-BE49-F238E27FC236}">
                <a16:creationId xmlns:a16="http://schemas.microsoft.com/office/drawing/2014/main" id="{434A27E0-AEE8-422F-A328-DFC7129275E7}"/>
              </a:ext>
            </a:extLst>
          </p:cNvPr>
          <p:cNvSpPr txBox="1">
            <a:spLocks/>
          </p:cNvSpPr>
          <p:nvPr/>
        </p:nvSpPr>
        <p:spPr>
          <a:xfrm>
            <a:off x="1126450" y="1673600"/>
            <a:ext cx="5699125" cy="2857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Papers sent home </a:t>
            </a:r>
            <a:br>
              <a:rPr lang="en-US" sz="2400" dirty="0">
                <a:latin typeface="Open Sans" panose="020B0606030504020204" pitchFamily="34" charset="0"/>
                <a:ea typeface="Open Sans" panose="020B0606030504020204" pitchFamily="34" charset="0"/>
                <a:cs typeface="Open Sans" panose="020B0606030504020204" pitchFamily="34" charset="0"/>
                <a:sym typeface="Average"/>
              </a:rPr>
            </a:b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with student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In-person</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School website</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Social media post</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Personal phone call</a:t>
            </a:r>
          </a:p>
          <a:p>
            <a:pPr marL="508000" indent="-457200">
              <a:spcAft>
                <a:spcPts val="6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sym typeface="Average"/>
              </a:rPr>
              <a:t>Automated phone call</a:t>
            </a:r>
          </a:p>
          <a:p>
            <a:endParaRPr lang="en-US" dirty="0">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7" name="Google Shape;96;p23">
            <a:extLst>
              <a:ext uri="{FF2B5EF4-FFF2-40B4-BE49-F238E27FC236}">
                <a16:creationId xmlns:a16="http://schemas.microsoft.com/office/drawing/2014/main" id="{E86ABED6-4E58-4122-9D7F-B3C0B70A2C4F}"/>
              </a:ext>
            </a:extLst>
          </p:cNvPr>
          <p:cNvSpPr txBox="1"/>
          <p:nvPr/>
        </p:nvSpPr>
        <p:spPr>
          <a:xfrm>
            <a:off x="4919750" y="1673600"/>
            <a:ext cx="3250200" cy="3000000"/>
          </a:xfrm>
          <a:prstGeom prst="rect">
            <a:avLst/>
          </a:prstGeom>
          <a:noFill/>
          <a:ln>
            <a:noFill/>
          </a:ln>
        </p:spPr>
        <p:txBody>
          <a:bodyPr spcFirstLastPara="1" wrap="square" lIns="91425" tIns="91425" rIns="91425" bIns="91425" anchor="t" anchorCtr="0">
            <a:noAutofit/>
          </a:bodyPr>
          <a:lstStyle/>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Texting</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Email</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Specialized apps</a:t>
            </a:r>
            <a:endParaRPr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406400" algn="l" rtl="0">
              <a:spcBef>
                <a:spcPts val="0"/>
              </a:spcBef>
              <a:spcAft>
                <a:spcPts val="600"/>
              </a:spcAft>
              <a:buClr>
                <a:schemeClr val="dk1"/>
              </a:buClr>
              <a:buSzPts val="2800"/>
              <a:buFont typeface="Arial" panose="020B0604020202020204" pitchFamily="34" charset="0"/>
              <a:buChar char="•"/>
            </a:pPr>
            <a:r>
              <a:rPr lang="en" sz="2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Many more</a:t>
            </a:r>
            <a:r>
              <a:rPr lang="en"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rPr>
              <a:t>!</a:t>
            </a: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a:p>
            <a:pPr marL="457200" lvl="0" indent="0" algn="l" rtl="0">
              <a:spcBef>
                <a:spcPts val="0"/>
              </a:spcBef>
              <a:spcAft>
                <a:spcPts val="0"/>
              </a:spcAft>
              <a:buNone/>
            </a:pPr>
            <a:endParaRPr sz="28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Average"/>
            </a:endParaRPr>
          </a:p>
        </p:txBody>
      </p:sp>
      <p:sp>
        <p:nvSpPr>
          <p:cNvPr id="8" name="Google Shape;93;p23">
            <a:extLst>
              <a:ext uri="{FF2B5EF4-FFF2-40B4-BE49-F238E27FC236}">
                <a16:creationId xmlns:a16="http://schemas.microsoft.com/office/drawing/2014/main" id="{3A1BA982-26AC-4B62-97CA-C9D62E1A1BB5}"/>
              </a:ext>
            </a:extLst>
          </p:cNvPr>
          <p:cNvSpPr txBox="1">
            <a:spLocks/>
          </p:cNvSpPr>
          <p:nvPr/>
        </p:nvSpPr>
        <p:spPr>
          <a:xfrm>
            <a:off x="0" y="330200"/>
            <a:ext cx="9144000" cy="1524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eaLnBrk="1" hangingPunct="1">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US" sz="3600" dirty="0">
                <a:latin typeface="Open Sans" panose="020B0606030504020204" pitchFamily="34" charset="0"/>
                <a:ea typeface="Open Sans" panose="020B0606030504020204" pitchFamily="34" charset="0"/>
                <a:cs typeface="Open Sans" panose="020B0606030504020204" pitchFamily="34" charset="0"/>
                <a:sym typeface="Average"/>
              </a:rPr>
              <a:t>Most and Least:</a:t>
            </a:r>
            <a:br>
              <a:rPr lang="en-US" sz="3600" dirty="0">
                <a:latin typeface="Open Sans" panose="020B0606030504020204" pitchFamily="34" charset="0"/>
                <a:ea typeface="Open Sans" panose="020B0606030504020204" pitchFamily="34" charset="0"/>
                <a:cs typeface="Open Sans" panose="020B0606030504020204" pitchFamily="34" charset="0"/>
                <a:sym typeface="Average"/>
              </a:rPr>
            </a:br>
            <a:r>
              <a:rPr lang="en-US" sz="3600" b="1" dirty="0">
                <a:latin typeface="Open Sans" panose="020B0606030504020204" pitchFamily="34" charset="0"/>
                <a:ea typeface="Open Sans" panose="020B0606030504020204" pitchFamily="34" charset="0"/>
                <a:cs typeface="Open Sans" panose="020B0606030504020204" pitchFamily="34" charset="0"/>
                <a:sym typeface="Average"/>
              </a:rPr>
              <a:t>CONVENIENT FOR YOU?</a:t>
            </a:r>
            <a:endParaRPr lang="en-US" sz="3600" dirty="0">
              <a:latin typeface="Open Sans" panose="020B0606030504020204" pitchFamily="34" charset="0"/>
              <a:ea typeface="Open Sans" panose="020B0606030504020204" pitchFamily="34" charset="0"/>
              <a:cs typeface="Open Sans" panose="020B0606030504020204" pitchFamily="34" charset="0"/>
              <a:sym typeface="Average"/>
            </a:endParaRPr>
          </a:p>
        </p:txBody>
      </p:sp>
    </p:spTree>
    <p:custDataLst>
      <p:tags r:id="rId1"/>
    </p:custDataLst>
    <p:extLst>
      <p:ext uri="{BB962C8B-B14F-4D97-AF65-F5344CB8AC3E}">
        <p14:creationId xmlns:p14="http://schemas.microsoft.com/office/powerpoint/2010/main" val="396889071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22"/>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Simple Light">
  <a:themeElements>
    <a:clrScheme name="Custom 2">
      <a:dk1>
        <a:srgbClr val="06235E"/>
      </a:dk1>
      <a:lt1>
        <a:srgbClr val="FEFEFE"/>
      </a:lt1>
      <a:dk2>
        <a:srgbClr val="53585F"/>
      </a:dk2>
      <a:lt2>
        <a:srgbClr val="C9DAF8"/>
      </a:lt2>
      <a:accent1>
        <a:srgbClr val="4286F3"/>
      </a:accent1>
      <a:accent2>
        <a:srgbClr val="0F9D58"/>
      </a:accent2>
      <a:accent3>
        <a:srgbClr val="FABB05"/>
      </a:accent3>
      <a:accent4>
        <a:srgbClr val="DB4437"/>
      </a:accent4>
      <a:accent5>
        <a:srgbClr val="666666"/>
      </a:accent5>
      <a:accent6>
        <a:srgbClr val="FFD966"/>
      </a:accent6>
      <a:hlink>
        <a:srgbClr val="1155CC"/>
      </a:hlink>
      <a:folHlink>
        <a:srgbClr val="0097A7"/>
      </a:folHlink>
    </a:clrScheme>
    <a:fontScheme name="Main">
      <a:majorFont>
        <a:latin typeface="Open Sans SemiBold"/>
        <a:ea typeface=""/>
        <a:cs typeface=""/>
      </a:majorFont>
      <a:minorFont>
        <a:latin typeface="Open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2" id="{2CBC211E-71AA-45E6-BF74-B30C95DB8553}" vid="{6F670111-A68C-4529-8F26-B171CDDC686B}"/>
    </a:ext>
  </a:extLst>
</a:theme>
</file>

<file path=ppt/theme/theme2.xml><?xml version="1.0" encoding="utf-8"?>
<a:theme xmlns:a="http://schemas.openxmlformats.org/drawingml/2006/main" name="White">
  <a:themeElements>
    <a:clrScheme name="Google DH">
      <a:dk1>
        <a:srgbClr val="FFFFFF"/>
      </a:dk1>
      <a:lt1>
        <a:srgbClr val="FFFFFF"/>
      </a:lt1>
      <a:dk2>
        <a:srgbClr val="53585F"/>
      </a:dk2>
      <a:lt2>
        <a:srgbClr val="DCDEE0"/>
      </a:lt2>
      <a:accent1>
        <a:srgbClr val="4286F3"/>
      </a:accent1>
      <a:accent2>
        <a:srgbClr val="0F9D58"/>
      </a:accent2>
      <a:accent3>
        <a:srgbClr val="FABB05"/>
      </a:accent3>
      <a:accent4>
        <a:srgbClr val="DB4437"/>
      </a:accent4>
      <a:accent5>
        <a:srgbClr val="666666"/>
      </a:accent5>
      <a:accent6>
        <a:srgbClr val="B3B3B3"/>
      </a:accent6>
      <a:hlink>
        <a:srgbClr val="00A9A0"/>
      </a:hlink>
      <a:folHlink>
        <a:srgbClr val="108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2" id="{2CBC211E-71AA-45E6-BF74-B30C95DB8553}" vid="{246CF830-6344-4CCA-A3E3-1DDE13533B57}"/>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Template>
  <TotalTime>18</TotalTime>
  <Words>1777</Words>
  <Application>Microsoft Office PowerPoint</Application>
  <PresentationFormat>On-screen Show (16:9)</PresentationFormat>
  <Paragraphs>182</Paragraphs>
  <Slides>22</Slides>
  <Notes>22</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22</vt:i4>
      </vt:variant>
    </vt:vector>
  </HeadingPairs>
  <TitlesOfParts>
    <vt:vector size="34" baseType="lpstr">
      <vt:lpstr>Open Sans</vt:lpstr>
      <vt:lpstr>Arial</vt:lpstr>
      <vt:lpstr>Times New Roman</vt:lpstr>
      <vt:lpstr>Helvetica Neue Light</vt:lpstr>
      <vt:lpstr>Average</vt:lpstr>
      <vt:lpstr>Calibri Light</vt:lpstr>
      <vt:lpstr>Open Sans SemiBold</vt:lpstr>
      <vt:lpstr>Calibri</vt:lpstr>
      <vt:lpstr>Wingdings</vt:lpstr>
      <vt:lpstr>Roboto</vt:lpstr>
      <vt:lpstr>Simple Light</vt:lpstr>
      <vt:lpstr>White</vt:lpstr>
      <vt:lpstr>Sign in (both adult and student) Find a seat (families, please sit together) Turn on your computer and log on Check if your battery is charged or find a place to plug in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 line - the recipient's email address</vt:lpstr>
      <vt:lpstr>“Subject” line - title of your email</vt:lpstr>
      <vt:lpstr>Body - your email message</vt:lpstr>
      <vt:lpstr>Questions or comments? </vt:lpstr>
      <vt:lpstr>School Apps and Resources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dc:title>
  <dc:creator>Sullivan, Kaili</dc:creator>
  <cp:lastModifiedBy>Sullivan, Kaili</cp:lastModifiedBy>
  <cp:revision>7</cp:revision>
  <dcterms:modified xsi:type="dcterms:W3CDTF">2021-02-12T19:20:48Z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590CC632-90A3-4804-AD2B-3F80EC5A8F15</vt:lpwstr>
  </property>
  <property fmtid="{D5CDD505-2E9C-101B-9397-08002B2CF9AE}" pid="3" name="ArticulatePath">
    <vt:lpwstr>https://ncconnect-my.sharepoint.com/personal/abigail_waldrupe_ncdcr_gov/Documents/Toolkit/Workshop Documents/Session 5 - Interacting with School/Session 5 - combined group</vt:lpwstr>
  </property>
</Properties>
</file>