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1"/>
    <p:sldMasterId id="2147483689" r:id="rId2"/>
  </p:sldMasterIdLst>
  <p:notesMasterIdLst>
    <p:notesMasterId r:id="rId11"/>
  </p:notesMasterIdLst>
  <p:sldIdLst>
    <p:sldId id="256" r:id="rId3"/>
    <p:sldId id="325" r:id="rId4"/>
    <p:sldId id="259" r:id="rId5"/>
    <p:sldId id="331" r:id="rId6"/>
    <p:sldId id="332" r:id="rId7"/>
    <p:sldId id="333" r:id="rId8"/>
    <p:sldId id="334" r:id="rId9"/>
    <p:sldId id="324" r:id="rId10"/>
  </p:sldIdLst>
  <p:sldSz cx="9144000" cy="5143500" type="screen16x9"/>
  <p:notesSz cx="6858000" cy="9144000"/>
  <p:embeddedFontLst>
    <p:embeddedFont>
      <p:font typeface="Average" panose="020B0604020202020204" charset="0"/>
      <p:regular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Calibri Light" panose="020F0302020204030204" pitchFamily="34" charset="0"/>
      <p:regular r:id="rId17"/>
      <p:italic r:id="rId18"/>
    </p:embeddedFont>
    <p:embeddedFont>
      <p:font typeface="Helvetica Neue Light" panose="020B0604020202020204" charset="0"/>
      <p:regular r:id="rId19"/>
      <p:bold r:id="rId20"/>
      <p:italic r:id="rId21"/>
      <p:boldItalic r:id="rId22"/>
    </p:embeddedFont>
    <p:embeddedFont>
      <p:font typeface="Open Sans" panose="020B0606030504020204" pitchFamily="34" charset="0"/>
      <p:regular r:id="rId23"/>
      <p:bold r:id="rId24"/>
      <p:italic r:id="rId25"/>
      <p:boldItalic r:id="rId26"/>
    </p:embeddedFont>
    <p:embeddedFont>
      <p:font typeface="Open Sans SemiBold" panose="020B0706030804020204" pitchFamily="34" charset="0"/>
      <p:bold r:id="rId27"/>
      <p:boldItalic r:id="rId28"/>
    </p:embeddedFont>
    <p:embeddedFont>
      <p:font typeface="Roboto" panose="02000000000000000000" pitchFamily="2" charset="0"/>
      <p:regular r:id="rId29"/>
    </p:embeddedFont>
  </p:embeddedFontLst>
  <p:custDataLst>
    <p:tags r:id="rId30"/>
  </p:custData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48296" autoAdjust="0"/>
  </p:normalViewPr>
  <p:slideViewPr>
    <p:cSldViewPr snapToGrid="0">
      <p:cViewPr varScale="1">
        <p:scale>
          <a:sx n="72" d="100"/>
          <a:sy n="72" d="100"/>
        </p:scale>
        <p:origin x="27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font" Target="fonts/font15.fntdata"/><Relationship Id="rId3" Type="http://schemas.openxmlformats.org/officeDocument/2006/relationships/slide" Target="slides/slide1.xml"/><Relationship Id="rId21" Type="http://schemas.openxmlformats.org/officeDocument/2006/relationships/font" Target="fonts/font10.fntdata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font" Target="fonts/font1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font" Target="fonts/font17.fntdata"/><Relationship Id="rId10" Type="http://schemas.openxmlformats.org/officeDocument/2006/relationships/slide" Target="slides/slide8.xml"/><Relationship Id="rId19" Type="http://schemas.openxmlformats.org/officeDocument/2006/relationships/font" Target="fonts/font8.fntdata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font" Target="fonts/font16.fntdata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5a883c170b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5a883c170b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6f149233d4_0_2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6f149233d4_0_2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949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519c4a0bdc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519c4a0bdc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indent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519c4a0bdc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519c4a0bdc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indent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080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519c4a0bdc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519c4a0bdc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indent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1527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519c4a0bdc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519c4a0bdc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indent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500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519c4a0bdc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519c4a0bdc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indent="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9759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5" name="Google Shape;1375;g5b6a11b69a_0_1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6" name="Google Shape;1376;g5b6a11b69a_0_1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-"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F3BFC8C-58E7-48C4-B7AE-9A0235CB6A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994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D95FE1-C2DB-47BD-8BC8-DF7C712641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083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270277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Right Justified">
  <p:cSld name="Title - Right Justified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161975" y="1748125"/>
            <a:ext cx="4709400" cy="7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subTitle" idx="1"/>
          </p:nvPr>
        </p:nvSpPr>
        <p:spPr>
          <a:xfrm>
            <a:off x="162200" y="2380975"/>
            <a:ext cx="4709400" cy="9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989031A-77AD-4F71-81E1-30B486ADCF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2898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>
  <p:cSld name="Title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>
            <a:spLocks noGrp="1"/>
          </p:cNvSpPr>
          <p:nvPr>
            <p:ph type="title"/>
          </p:nvPr>
        </p:nvSpPr>
        <p:spPr>
          <a:xfrm>
            <a:off x="397050" y="1748975"/>
            <a:ext cx="8746800" cy="16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5" name="Google Shape;55;p14"/>
          <p:cNvSpPr txBox="1">
            <a:spLocks noGrp="1"/>
          </p:cNvSpPr>
          <p:nvPr>
            <p:ph type="subTitle" idx="1"/>
          </p:nvPr>
        </p:nvSpPr>
        <p:spPr>
          <a:xfrm>
            <a:off x="419200" y="2396400"/>
            <a:ext cx="7667700" cy="16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56B42E4-DE1F-4467-80BE-02B56CFA0B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137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1">
  <p:cSld name="Blank 1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3378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499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ile only">
  <p:cSld name="Titile 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7"/>
          <p:cNvSpPr txBox="1">
            <a:spLocks noGrp="1"/>
          </p:cNvSpPr>
          <p:nvPr>
            <p:ph type="title"/>
          </p:nvPr>
        </p:nvSpPr>
        <p:spPr>
          <a:xfrm>
            <a:off x="408825" y="376250"/>
            <a:ext cx="82677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413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 1">
  <p:cSld name="1_Blank 1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09321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preserve="1">
  <p:cSld name="Blank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96590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Right Justified" preserve="1">
  <p:cSld name="Title - Right Justified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1"/>
          <p:cNvSpPr txBox="1">
            <a:spLocks noGrp="1"/>
          </p:cNvSpPr>
          <p:nvPr>
            <p:ph type="title"/>
          </p:nvPr>
        </p:nvSpPr>
        <p:spPr>
          <a:xfrm>
            <a:off x="161975" y="1748125"/>
            <a:ext cx="4709400" cy="7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7" name="Google Shape;67;p21"/>
          <p:cNvSpPr txBox="1">
            <a:spLocks noGrp="1"/>
          </p:cNvSpPr>
          <p:nvPr>
            <p:ph type="subTitle" idx="1"/>
          </p:nvPr>
        </p:nvSpPr>
        <p:spPr>
          <a:xfrm>
            <a:off x="162200" y="2380975"/>
            <a:ext cx="4709400" cy="9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48215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01499-6F36-4EA3-BAA2-F50C20541C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4316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preserve="1">
  <p:cSld name="Title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2"/>
          <p:cNvSpPr txBox="1">
            <a:spLocks noGrp="1"/>
          </p:cNvSpPr>
          <p:nvPr>
            <p:ph type="title"/>
          </p:nvPr>
        </p:nvSpPr>
        <p:spPr>
          <a:xfrm>
            <a:off x="397050" y="1748975"/>
            <a:ext cx="8746800" cy="16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subTitle" idx="1"/>
          </p:nvPr>
        </p:nvSpPr>
        <p:spPr>
          <a:xfrm>
            <a:off x="419200" y="2396400"/>
            <a:ext cx="7667700" cy="16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45373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tx" preserve="1">
  <p:cSld name="1_Blank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703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ile only" preserve="1">
  <p:cSld name="Titile 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4"/>
          <p:cNvSpPr txBox="1">
            <a:spLocks noGrp="1"/>
          </p:cNvSpPr>
          <p:nvPr>
            <p:ph type="title"/>
          </p:nvPr>
        </p:nvSpPr>
        <p:spPr>
          <a:xfrm>
            <a:off x="408825" y="376250"/>
            <a:ext cx="82677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30103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EA47FE4-D095-48D8-926D-A2AE9B7B16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966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8B0AB5E-F1AD-4785-9B6C-5EED8F1667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635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04623A4-B66C-4E1D-B8F3-D98E5026E6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005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E182C54-E97A-4098-B166-3731ED3DE1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542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ED28039-16E3-40E0-8485-20077F217D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881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2FCAD9B-061A-4533-AFE4-3955FC0E4E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204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BD6300B-240B-495C-A953-685FBA5730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730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A3F6DBD-C39C-4C79-AD26-D2AADD364837}"/>
              </a:ext>
            </a:extLst>
          </p:cNvPr>
          <p:cNvPicPr>
            <a:picLocks noChangeAspect="1"/>
          </p:cNvPicPr>
          <p:nvPr/>
        </p:nvPicPr>
        <p:blipFill rotWithShape="1">
          <a:blip r:embed="rId19">
            <a:alphaModFix amt="20000"/>
          </a:blip>
          <a:srcRect l="1684" t="-831" r="51146" b="57114"/>
          <a:stretch/>
        </p:blipFill>
        <p:spPr>
          <a:xfrm rot="16200000">
            <a:off x="4532768" y="248781"/>
            <a:ext cx="4860017" cy="43624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BC3E809-F6EE-4D6B-B10E-3A7C47C4E4C4}"/>
              </a:ext>
            </a:extLst>
          </p:cNvPr>
          <p:cNvPicPr>
            <a:picLocks noChangeAspect="1"/>
          </p:cNvPicPr>
          <p:nvPr/>
        </p:nvPicPr>
        <p:blipFill>
          <a:blip r:embed="rId20"/>
          <a:srcRect/>
          <a:stretch/>
        </p:blipFill>
        <p:spPr>
          <a:xfrm>
            <a:off x="4977494" y="453462"/>
            <a:ext cx="5512831" cy="375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18036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9"/>
          <p:cNvSpPr txBox="1">
            <a:spLocks noGrp="1"/>
          </p:cNvSpPr>
          <p:nvPr>
            <p:ph type="title"/>
          </p:nvPr>
        </p:nvSpPr>
        <p:spPr>
          <a:xfrm>
            <a:off x="633412" y="357187"/>
            <a:ext cx="7877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200"/>
              <a:buFont typeface="Roboto"/>
              <a:buNone/>
              <a:defRPr sz="4200" b="0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63" name="Google Shape;63;p19"/>
          <p:cNvSpPr txBox="1">
            <a:spLocks noGrp="1"/>
          </p:cNvSpPr>
          <p:nvPr>
            <p:ph type="body" idx="1"/>
          </p:nvPr>
        </p:nvSpPr>
        <p:spPr>
          <a:xfrm>
            <a:off x="633412" y="1214437"/>
            <a:ext cx="7877100" cy="34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71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71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71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71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717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4325" algn="l" rtl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Helvetica Neue Light"/>
              <a:buChar char="•"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3200400" marR="0" lvl="6" indent="-314325" algn="l" rtl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Helvetica Neue Light"/>
              <a:buChar char="•"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3657600" marR="0" lvl="7" indent="-314325" algn="l" rtl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Helvetica Neue Light"/>
              <a:buChar char="•"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4114800" marR="0" lvl="8" indent="-314325" algn="l" rtl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Helvetica Neue Light"/>
              <a:buChar char="•"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1917296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8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9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5"/>
          <p:cNvSpPr txBox="1">
            <a:spLocks noGrp="1"/>
          </p:cNvSpPr>
          <p:nvPr>
            <p:ph type="ctrTitle" idx="4294967295"/>
          </p:nvPr>
        </p:nvSpPr>
        <p:spPr>
          <a:xfrm>
            <a:off x="905669" y="1406162"/>
            <a:ext cx="7332662" cy="31861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600"/>
              </a:spcAft>
              <a:buSzPts val="2400"/>
              <a:buFont typeface="Average"/>
              <a:buChar char="➔"/>
            </a:pPr>
            <a:r>
              <a:rPr lang="en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Sign in (both adult and student)</a:t>
            </a:r>
            <a:endParaRPr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600"/>
              </a:spcAft>
              <a:buSzPts val="2400"/>
              <a:buFont typeface="Average"/>
              <a:buChar char="➔"/>
            </a:pPr>
            <a:r>
              <a:rPr lang="en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Find a seat (families, please sit together)</a:t>
            </a:r>
            <a:endParaRPr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7" name="Google Shape;79;p25">
            <a:extLst>
              <a:ext uri="{FF2B5EF4-FFF2-40B4-BE49-F238E27FC236}">
                <a16:creationId xmlns:a16="http://schemas.microsoft.com/office/drawing/2014/main" id="{8AB31EB2-13D4-41E2-AE58-E64A5C99D5B6}"/>
              </a:ext>
            </a:extLst>
          </p:cNvPr>
          <p:cNvSpPr txBox="1">
            <a:spLocks/>
          </p:cNvSpPr>
          <p:nvPr/>
        </p:nvSpPr>
        <p:spPr>
          <a:xfrm>
            <a:off x="414338" y="725488"/>
            <a:ext cx="8729662" cy="574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5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Welcome</a:t>
            </a: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53"/>
          <p:cNvSpPr txBox="1"/>
          <p:nvPr/>
        </p:nvSpPr>
        <p:spPr>
          <a:xfrm>
            <a:off x="0" y="1653591"/>
            <a:ext cx="9144000" cy="1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solidFill>
                  <a:schemeClr val="dk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Agenda</a:t>
            </a:r>
            <a:endParaRPr sz="3600" dirty="0">
              <a:solidFill>
                <a:schemeClr val="dk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8014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8"/>
          <p:cNvSpPr txBox="1">
            <a:spLocks noGrp="1"/>
          </p:cNvSpPr>
          <p:nvPr>
            <p:ph type="title" idx="4294967295"/>
          </p:nvPr>
        </p:nvSpPr>
        <p:spPr>
          <a:xfrm>
            <a:off x="0" y="1853793"/>
            <a:ext cx="9144000" cy="828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Surveys and Paperwork</a:t>
            </a:r>
            <a:endParaRPr sz="3600" dirty="0">
              <a:latin typeface="+mj-lt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8"/>
          <p:cNvSpPr txBox="1">
            <a:spLocks noGrp="1"/>
          </p:cNvSpPr>
          <p:nvPr>
            <p:ph type="title" idx="4294967295"/>
          </p:nvPr>
        </p:nvSpPr>
        <p:spPr>
          <a:xfrm>
            <a:off x="0" y="1853793"/>
            <a:ext cx="9144000" cy="828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Training</a:t>
            </a:r>
            <a:endParaRPr sz="3600" dirty="0">
              <a:latin typeface="+mj-lt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9785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99;p28">
            <a:extLst>
              <a:ext uri="{FF2B5EF4-FFF2-40B4-BE49-F238E27FC236}">
                <a16:creationId xmlns:a16="http://schemas.microsoft.com/office/drawing/2014/main" id="{CA868DE2-47A0-4ACF-A782-DE5A9928CFE8}"/>
              </a:ext>
            </a:extLst>
          </p:cNvPr>
          <p:cNvSpPr txBox="1">
            <a:spLocks/>
          </p:cNvSpPr>
          <p:nvPr/>
        </p:nvSpPr>
        <p:spPr>
          <a:xfrm>
            <a:off x="0" y="1892369"/>
            <a:ext cx="9144000" cy="828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Resources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75056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99;p28">
            <a:extLst>
              <a:ext uri="{FF2B5EF4-FFF2-40B4-BE49-F238E27FC236}">
                <a16:creationId xmlns:a16="http://schemas.microsoft.com/office/drawing/2014/main" id="{31C22055-1184-49C1-B38D-501232B04C3A}"/>
              </a:ext>
            </a:extLst>
          </p:cNvPr>
          <p:cNvSpPr txBox="1">
            <a:spLocks/>
          </p:cNvSpPr>
          <p:nvPr/>
        </p:nvSpPr>
        <p:spPr>
          <a:xfrm>
            <a:off x="0" y="1928605"/>
            <a:ext cx="9144000" cy="828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Break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2287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night, outdoor object&#10;&#10;Description automatically generated">
            <a:extLst>
              <a:ext uri="{FF2B5EF4-FFF2-40B4-BE49-F238E27FC236}">
                <a16:creationId xmlns:a16="http://schemas.microsoft.com/office/drawing/2014/main" id="{85A4CF93-0369-438C-8211-5A88BDED8C2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902" t="42625" r="13598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8050D32-E231-467A-B62D-0B871BB143B4}"/>
              </a:ext>
            </a:extLst>
          </p:cNvPr>
          <p:cNvSpPr/>
          <p:nvPr/>
        </p:nvSpPr>
        <p:spPr>
          <a:xfrm>
            <a:off x="3193774" y="1975402"/>
            <a:ext cx="2729948" cy="7015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Google Shape;99;p28">
            <a:extLst>
              <a:ext uri="{FF2B5EF4-FFF2-40B4-BE49-F238E27FC236}">
                <a16:creationId xmlns:a16="http://schemas.microsoft.com/office/drawing/2014/main" id="{CAF87B88-6B5A-4961-990B-E9B1A1854CBD}"/>
              </a:ext>
            </a:extLst>
          </p:cNvPr>
          <p:cNvSpPr txBox="1">
            <a:spLocks/>
          </p:cNvSpPr>
          <p:nvPr/>
        </p:nvSpPr>
        <p:spPr>
          <a:xfrm>
            <a:off x="0" y="1975402"/>
            <a:ext cx="9144000" cy="828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3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Celebration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16120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E11CBBFF-8DD9-49CB-9400-454DC2CCF8B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6538" b="25024"/>
          <a:stretch/>
        </p:blipFill>
        <p:spPr>
          <a:xfrm>
            <a:off x="1472253" y="888723"/>
            <a:ext cx="6806351" cy="315319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Simple Light">
  <a:themeElements>
    <a:clrScheme name="Custom 2">
      <a:dk1>
        <a:srgbClr val="06235E"/>
      </a:dk1>
      <a:lt1>
        <a:srgbClr val="FEFEFE"/>
      </a:lt1>
      <a:dk2>
        <a:srgbClr val="53585F"/>
      </a:dk2>
      <a:lt2>
        <a:srgbClr val="C9DAF8"/>
      </a:lt2>
      <a:accent1>
        <a:srgbClr val="4286F3"/>
      </a:accent1>
      <a:accent2>
        <a:srgbClr val="0F9D58"/>
      </a:accent2>
      <a:accent3>
        <a:srgbClr val="FABB05"/>
      </a:accent3>
      <a:accent4>
        <a:srgbClr val="DB4437"/>
      </a:accent4>
      <a:accent5>
        <a:srgbClr val="666666"/>
      </a:accent5>
      <a:accent6>
        <a:srgbClr val="FFD966"/>
      </a:accent6>
      <a:hlink>
        <a:srgbClr val="1155CC"/>
      </a:hlink>
      <a:folHlink>
        <a:srgbClr val="0097A7"/>
      </a:folHlink>
    </a:clrScheme>
    <a:fontScheme name="Main">
      <a:majorFont>
        <a:latin typeface="Open Sans Semi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CBC211E-71AA-45E6-BF74-B30C95DB8553}" vid="{6F670111-A68C-4529-8F26-B171CDDC686B}"/>
    </a:ext>
  </a:extLst>
</a:theme>
</file>

<file path=ppt/theme/theme2.xml><?xml version="1.0" encoding="utf-8"?>
<a:theme xmlns:a="http://schemas.openxmlformats.org/drawingml/2006/main" name="White">
  <a:themeElements>
    <a:clrScheme name="Google DH">
      <a:dk1>
        <a:srgbClr val="FFFFFF"/>
      </a:dk1>
      <a:lt1>
        <a:srgbClr val="FFFFFF"/>
      </a:lt1>
      <a:dk2>
        <a:srgbClr val="53585F"/>
      </a:dk2>
      <a:lt2>
        <a:srgbClr val="DCDEE0"/>
      </a:lt2>
      <a:accent1>
        <a:srgbClr val="4286F3"/>
      </a:accent1>
      <a:accent2>
        <a:srgbClr val="0F9D58"/>
      </a:accent2>
      <a:accent3>
        <a:srgbClr val="FABB05"/>
      </a:accent3>
      <a:accent4>
        <a:srgbClr val="DB4437"/>
      </a:accent4>
      <a:accent5>
        <a:srgbClr val="666666"/>
      </a:accent5>
      <a:accent6>
        <a:srgbClr val="B3B3B3"/>
      </a:accent6>
      <a:hlink>
        <a:srgbClr val="00A9A0"/>
      </a:hlink>
      <a:folHlink>
        <a:srgbClr val="108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CBC211E-71AA-45E6-BF74-B30C95DB8553}" vid="{246CF830-6344-4CCA-A3E3-1DDE13533B57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47</TotalTime>
  <Words>27</Words>
  <Application>Microsoft Office PowerPoint</Application>
  <PresentationFormat>On-screen Show (16:9)</PresentationFormat>
  <Paragraphs>9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Open Sans</vt:lpstr>
      <vt:lpstr>Roboto</vt:lpstr>
      <vt:lpstr>Arial</vt:lpstr>
      <vt:lpstr>Helvetica Neue Light</vt:lpstr>
      <vt:lpstr>Average</vt:lpstr>
      <vt:lpstr>Open Sans SemiBold</vt:lpstr>
      <vt:lpstr>Calibri Light</vt:lpstr>
      <vt:lpstr>Calibri</vt:lpstr>
      <vt:lpstr>Simple Light</vt:lpstr>
      <vt:lpstr>White</vt:lpstr>
      <vt:lpstr>Sign in (both adult and student) Find a seat (families, please sit together)</vt:lpstr>
      <vt:lpstr>PowerPoint Presentation</vt:lpstr>
      <vt:lpstr>Surveys and Paperwork</vt:lpstr>
      <vt:lpstr>Training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Sullivan, Kaili</dc:creator>
  <cp:lastModifiedBy>Sullivan, Kaili</cp:lastModifiedBy>
  <cp:revision>8</cp:revision>
  <dcterms:modified xsi:type="dcterms:W3CDTF">2021-02-19T18:33:21Z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9B8EF5EC-21B6-43D0-9DC4-E49BD879BA61</vt:lpwstr>
  </property>
  <property fmtid="{D5CDD505-2E9C-101B-9397-08002B2CF9AE}" pid="3" name="ArticulatePath">
    <vt:lpwstr>https://ncconnect-my.sharepoint.com/personal/abigail_waldrupe_ncdcr_gov/Documents/Toolkit/Workshop Documents/Session 6 - Online Safety and Security/Session 6 - combined group</vt:lpwstr>
  </property>
</Properties>
</file>