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comments/comment1.xml" ContentType="application/vnd.openxmlformats-officedocument.presentationml.comments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ppt/tags/tag52.xml" ContentType="application/vnd.openxmlformats-officedocument.presentationml.tags+xml"/>
  <Override PartName="/ppt/notesSlides/notesSlide51.xml" ContentType="application/vnd.openxmlformats-officedocument.presentationml.notesSlide+xml"/>
  <Override PartName="/ppt/tags/tag53.xml" ContentType="application/vnd.openxmlformats-officedocument.presentationml.tags+xml"/>
  <Override PartName="/ppt/notesSlides/notesSlide52.xml" ContentType="application/vnd.openxmlformats-officedocument.presentationml.notesSlide+xml"/>
  <Override PartName="/ppt/tags/tag54.xml" ContentType="application/vnd.openxmlformats-officedocument.presentationml.tags+xml"/>
  <Override PartName="/ppt/notesSlides/notesSlide53.xml" ContentType="application/vnd.openxmlformats-officedocument.presentationml.notesSlide+xml"/>
  <Override PartName="/ppt/tags/tag55.xml" ContentType="application/vnd.openxmlformats-officedocument.presentationml.tags+xml"/>
  <Override PartName="/ppt/notesSlides/notesSlide54.xml" ContentType="application/vnd.openxmlformats-officedocument.presentationml.notesSlide+xml"/>
  <Override PartName="/ppt/tags/tag56.xml" ContentType="application/vnd.openxmlformats-officedocument.presentationml.tags+xml"/>
  <Override PartName="/ppt/notesSlides/notesSlide55.xml" ContentType="application/vnd.openxmlformats-officedocument.presentationml.notesSlide+xml"/>
  <Override PartName="/ppt/tags/tag57.xml" ContentType="application/vnd.openxmlformats-officedocument.presentationml.tags+xml"/>
  <Override PartName="/ppt/notesSlides/notesSlide56.xml" ContentType="application/vnd.openxmlformats-officedocument.presentationml.notesSlide+xml"/>
  <Override PartName="/ppt/tags/tag58.xml" ContentType="application/vnd.openxmlformats-officedocument.presentationml.tags+xml"/>
  <Override PartName="/ppt/notesSlides/notesSlide57.xml" ContentType="application/vnd.openxmlformats-officedocument.presentationml.notesSlide+xml"/>
  <Override PartName="/ppt/tags/tag59.xml" ContentType="application/vnd.openxmlformats-officedocument.presentationml.tags+xml"/>
  <Override PartName="/ppt/notesSlides/notesSlide58.xml" ContentType="application/vnd.openxmlformats-officedocument.presentationml.notesSlide+xml"/>
  <Override PartName="/ppt/tags/tag60.xml" ContentType="application/vnd.openxmlformats-officedocument.presentationml.tags+xml"/>
  <Override PartName="/ppt/notesSlides/notesSlide59.xml" ContentType="application/vnd.openxmlformats-officedocument.presentationml.notesSlide+xml"/>
  <Override PartName="/ppt/tags/tag61.xml" ContentType="application/vnd.openxmlformats-officedocument.presentationml.tags+xml"/>
  <Override PartName="/ppt/notesSlides/notesSlide60.xml" ContentType="application/vnd.openxmlformats-officedocument.presentationml.notesSlide+xml"/>
  <Override PartName="/ppt/tags/tag62.xml" ContentType="application/vnd.openxmlformats-officedocument.presentationml.tags+xml"/>
  <Override PartName="/ppt/notesSlides/notesSlide61.xml" ContentType="application/vnd.openxmlformats-officedocument.presentationml.notesSlide+xml"/>
  <Override PartName="/ppt/tags/tag63.xml" ContentType="application/vnd.openxmlformats-officedocument.presentationml.tags+xml"/>
  <Override PartName="/ppt/notesSlides/notesSlide62.xml" ContentType="application/vnd.openxmlformats-officedocument.presentationml.notesSlide+xml"/>
  <Override PartName="/ppt/tags/tag64.xml" ContentType="application/vnd.openxmlformats-officedocument.presentationml.tags+xml"/>
  <Override PartName="/ppt/notesSlides/notesSlide63.xml" ContentType="application/vnd.openxmlformats-officedocument.presentationml.notesSlide+xml"/>
  <Override PartName="/ppt/tags/tag65.xml" ContentType="application/vnd.openxmlformats-officedocument.presentationml.tags+xml"/>
  <Override PartName="/ppt/notesSlides/notesSlide64.xml" ContentType="application/vnd.openxmlformats-officedocument.presentationml.notesSlide+xml"/>
  <Override PartName="/ppt/tags/tag66.xml" ContentType="application/vnd.openxmlformats-officedocument.presentationml.tags+xml"/>
  <Override PartName="/ppt/notesSlides/notesSlide65.xml" ContentType="application/vnd.openxmlformats-officedocument.presentationml.notesSlide+xml"/>
  <Override PartName="/ppt/tags/tag67.xml" ContentType="application/vnd.openxmlformats-officedocument.presentationml.tags+xml"/>
  <Override PartName="/ppt/notesSlides/notesSlide66.xml" ContentType="application/vnd.openxmlformats-officedocument.presentationml.notesSlide+xml"/>
  <Override PartName="/ppt/tags/tag68.xml" ContentType="application/vnd.openxmlformats-officedocument.presentationml.tags+xml"/>
  <Override PartName="/ppt/notesSlides/notesSlide67.xml" ContentType="application/vnd.openxmlformats-officedocument.presentationml.notesSlide+xml"/>
  <Override PartName="/ppt/tags/tag69.xml" ContentType="application/vnd.openxmlformats-officedocument.presentationml.tags+xml"/>
  <Override PartName="/ppt/notesSlides/notesSlide68.xml" ContentType="application/vnd.openxmlformats-officedocument.presentationml.notesSlide+xml"/>
  <Override PartName="/ppt/tags/tag70.xml" ContentType="application/vnd.openxmlformats-officedocument.presentationml.tags+xml"/>
  <Override PartName="/ppt/notesSlides/notesSlide69.xml" ContentType="application/vnd.openxmlformats-officedocument.presentationml.notesSlide+xml"/>
  <Override PartName="/ppt/comments/comment2.xml" ContentType="application/vnd.openxmlformats-officedocument.presentationml.comments+xml"/>
  <Override PartName="/ppt/tags/tag71.xml" ContentType="application/vnd.openxmlformats-officedocument.presentationml.tags+xml"/>
  <Override PartName="/ppt/notesSlides/notesSlide70.xml" ContentType="application/vnd.openxmlformats-officedocument.presentationml.notesSlide+xml"/>
  <Override PartName="/ppt/tags/tag72.xml" ContentType="application/vnd.openxmlformats-officedocument.presentationml.tags+xml"/>
  <Override PartName="/ppt/notesSlides/notesSlide71.xml" ContentType="application/vnd.openxmlformats-officedocument.presentationml.notesSlide+xml"/>
  <Override PartName="/ppt/tags/tag73.xml" ContentType="application/vnd.openxmlformats-officedocument.presentationml.tags+xml"/>
  <Override PartName="/ppt/notesSlides/notesSlide72.xml" ContentType="application/vnd.openxmlformats-officedocument.presentationml.notesSlide+xml"/>
  <Override PartName="/ppt/tags/tag74.xml" ContentType="application/vnd.openxmlformats-officedocument.presentationml.tags+xml"/>
  <Override PartName="/ppt/notesSlides/notesSlide73.xml" ContentType="application/vnd.openxmlformats-officedocument.presentationml.notesSlide+xml"/>
  <Override PartName="/ppt/tags/tag75.xml" ContentType="application/vnd.openxmlformats-officedocument.presentationml.tags+xml"/>
  <Override PartName="/ppt/notesSlides/notesSlide74.xml" ContentType="application/vnd.openxmlformats-officedocument.presentationml.notesSlide+xml"/>
  <Override PartName="/ppt/tags/tag76.xml" ContentType="application/vnd.openxmlformats-officedocument.presentationml.tags+xml"/>
  <Override PartName="/ppt/notesSlides/notesSlide75.xml" ContentType="application/vnd.openxmlformats-officedocument.presentationml.notesSlide+xml"/>
  <Override PartName="/ppt/tags/tag77.xml" ContentType="application/vnd.openxmlformats-officedocument.presentationml.tags+xml"/>
  <Override PartName="/ppt/notesSlides/notesSlide76.xml" ContentType="application/vnd.openxmlformats-officedocument.presentationml.notesSlide+xml"/>
  <Override PartName="/ppt/tags/tag78.xml" ContentType="application/vnd.openxmlformats-officedocument.presentationml.tags+xml"/>
  <Override PartName="/ppt/notesSlides/notesSlide77.xml" ContentType="application/vnd.openxmlformats-officedocument.presentationml.notesSlide+xml"/>
  <Override PartName="/ppt/tags/tag79.xml" ContentType="application/vnd.openxmlformats-officedocument.presentationml.tags+xml"/>
  <Override PartName="/ppt/notesSlides/notesSlide78.xml" ContentType="application/vnd.openxmlformats-officedocument.presentationml.notesSlide+xml"/>
  <Override PartName="/ppt/tags/tag80.xml" ContentType="application/vnd.openxmlformats-officedocument.presentationml.tags+xml"/>
  <Override PartName="/ppt/notesSlides/notesSlide79.xml" ContentType="application/vnd.openxmlformats-officedocument.presentationml.notesSlide+xml"/>
  <Override PartName="/ppt/tags/tag81.xml" ContentType="application/vnd.openxmlformats-officedocument.presentationml.tags+xml"/>
  <Override PartName="/ppt/notesSlides/notesSlide80.xml" ContentType="application/vnd.openxmlformats-officedocument.presentationml.notesSlide+xml"/>
  <Override PartName="/ppt/tags/tag82.xml" ContentType="application/vnd.openxmlformats-officedocument.presentationml.tags+xml"/>
  <Override PartName="/ppt/notesSlides/notesSlide81.xml" ContentType="application/vnd.openxmlformats-officedocument.presentationml.notesSlide+xml"/>
  <Override PartName="/ppt/tags/tag83.xml" ContentType="application/vnd.openxmlformats-officedocument.presentationml.tags+xml"/>
  <Override PartName="/ppt/notesSlides/notesSlide8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1" r:id="rId1"/>
    <p:sldMasterId id="2147483672" r:id="rId2"/>
    <p:sldMasterId id="2147483690" r:id="rId3"/>
    <p:sldMasterId id="2147483708" r:id="rId4"/>
    <p:sldMasterId id="2147483714" r:id="rId5"/>
  </p:sldMasterIdLst>
  <p:notesMasterIdLst>
    <p:notesMasterId r:id="rId88"/>
  </p:notesMasterIdLst>
  <p:sldIdLst>
    <p:sldId id="256" r:id="rId6"/>
    <p:sldId id="257" r:id="rId7"/>
    <p:sldId id="259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</p:sldIdLst>
  <p:sldSz cx="9144000" cy="5143500" type="screen16x9"/>
  <p:notesSz cx="6858000" cy="9144000"/>
  <p:embeddedFontLst>
    <p:embeddedFont>
      <p:font typeface="Average" panose="020B0604020202020204" charset="0"/>
      <p:regular r:id="rId89"/>
    </p:embeddedFont>
    <p:embeddedFont>
      <p:font typeface="Roboto" panose="020B0604020202020204" charset="0"/>
      <p:regular r:id="rId90"/>
      <p:bold r:id="rId91"/>
      <p:italic r:id="rId92"/>
      <p:boldItalic r:id="rId93"/>
    </p:embeddedFont>
    <p:embeddedFont>
      <p:font typeface="Caveat" panose="020B0604020202020204" charset="0"/>
      <p:regular r:id="rId94"/>
      <p:bold r:id="rId95"/>
    </p:embeddedFont>
    <p:embeddedFont>
      <p:font typeface="Impact" panose="020B0806030902050204" pitchFamily="34" charset="0"/>
      <p:regular r:id="rId96"/>
    </p:embeddedFont>
    <p:embeddedFont>
      <p:font typeface="Open Sans" panose="020B0604020202020204" charset="0"/>
      <p:regular r:id="rId97"/>
      <p:bold r:id="rId98"/>
      <p:italic r:id="rId99"/>
      <p:boldItalic r:id="rId100"/>
    </p:embeddedFont>
    <p:embeddedFont>
      <p:font typeface="Pacifico" panose="020B0604020202020204" charset="0"/>
      <p:regular r:id="rId101"/>
    </p:embeddedFont>
    <p:embeddedFont>
      <p:font typeface="Calibri Light" panose="020F0302020204030204" pitchFamily="34" charset="0"/>
      <p:regular r:id="rId102"/>
      <p:italic r:id="rId103"/>
    </p:embeddedFont>
    <p:embeddedFont>
      <p:font typeface="Helvetica Neue Light" panose="020B0604020202020204" charset="0"/>
      <p:regular r:id="rId104"/>
      <p:bold r:id="rId105"/>
      <p:italic r:id="rId106"/>
      <p:boldItalic r:id="rId107"/>
    </p:embeddedFont>
    <p:embeddedFont>
      <p:font typeface="Open Sans SemiBold" panose="020B0604020202020204" charset="0"/>
      <p:bold r:id="rId108"/>
      <p:boldItalic r:id="rId109"/>
    </p:embeddedFont>
  </p:embeddedFontLst>
  <p:custDataLst>
    <p:tags r:id="rId110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abriela Rangel" initials="GR" lastIdx="5" clrIdx="0">
    <p:extLst>
      <p:ext uri="{19B8F6BF-5375-455C-9EA6-DF929625EA0E}">
        <p15:presenceInfo xmlns:p15="http://schemas.microsoft.com/office/powerpoint/2012/main" userId="S::gaby@bicomms.com::1ce43b82-c5a2-4081-ae9c-5793604531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3" d="100"/>
          <a:sy n="133" d="100"/>
        </p:scale>
        <p:origin x="1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font" Target="fonts/font1.fntdata"/><Relationship Id="rId112" Type="http://schemas.openxmlformats.org/officeDocument/2006/relationships/presProps" Target="presProps.xml"/><Relationship Id="rId16" Type="http://schemas.openxmlformats.org/officeDocument/2006/relationships/slide" Target="slides/slide11.xml"/><Relationship Id="rId107" Type="http://schemas.openxmlformats.org/officeDocument/2006/relationships/font" Target="fonts/font19.fntdata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font" Target="fonts/font14.fntdata"/><Relationship Id="rId110" Type="http://schemas.openxmlformats.org/officeDocument/2006/relationships/tags" Target="tags/tag1.xml"/><Relationship Id="rId11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font" Target="fonts/font2.fntdata"/><Relationship Id="rId95" Type="http://schemas.openxmlformats.org/officeDocument/2006/relationships/font" Target="fonts/font7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font" Target="fonts/font12.fntdata"/><Relationship Id="rId105" Type="http://schemas.openxmlformats.org/officeDocument/2006/relationships/font" Target="fonts/font17.fntdata"/><Relationship Id="rId113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font" Target="fonts/font5.fntdata"/><Relationship Id="rId98" Type="http://schemas.openxmlformats.org/officeDocument/2006/relationships/font" Target="fonts/font10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font" Target="fonts/font15.fntdata"/><Relationship Id="rId108" Type="http://schemas.openxmlformats.org/officeDocument/2006/relationships/font" Target="fonts/font20.fntdata"/><Relationship Id="rId116" Type="http://schemas.microsoft.com/office/2016/11/relationships/changesInfo" Target="changesInfos/changesInfo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notesMaster" Target="notesMasters/notesMaster1.xml"/><Relationship Id="rId91" Type="http://schemas.openxmlformats.org/officeDocument/2006/relationships/font" Target="fonts/font3.fntdata"/><Relationship Id="rId96" Type="http://schemas.openxmlformats.org/officeDocument/2006/relationships/font" Target="fonts/font8.fntdata"/><Relationship Id="rId11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6" Type="http://schemas.openxmlformats.org/officeDocument/2006/relationships/font" Target="fonts/font18.fntdata"/><Relationship Id="rId114" Type="http://schemas.openxmlformats.org/officeDocument/2006/relationships/theme" Target="theme/theme1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font" Target="fonts/font6.fntdata"/><Relationship Id="rId99" Type="http://schemas.openxmlformats.org/officeDocument/2006/relationships/font" Target="fonts/font11.fntdata"/><Relationship Id="rId101" Type="http://schemas.openxmlformats.org/officeDocument/2006/relationships/font" Target="fonts/font13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109" Type="http://schemas.openxmlformats.org/officeDocument/2006/relationships/font" Target="fonts/font21.fntdata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font" Target="fonts/font9.fntdata"/><Relationship Id="rId104" Type="http://schemas.openxmlformats.org/officeDocument/2006/relationships/font" Target="fonts/font16.fntdata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ldrupe, Abigail" userId="b24a46b8-276c-4312-80ad-858e9caf490e" providerId="ADAL" clId="{8BB1DF70-9B8C-41DF-AD5B-69445E1653A9}"/>
    <pc:docChg chg="custSel modSld">
      <pc:chgData name="Waldrupe, Abigail" userId="b24a46b8-276c-4312-80ad-858e9caf490e" providerId="ADAL" clId="{8BB1DF70-9B8C-41DF-AD5B-69445E1653A9}" dt="2021-09-22T11:25:36.083" v="155" actId="368"/>
      <pc:docMkLst>
        <pc:docMk/>
      </pc:docMkLst>
      <pc:sldChg chg="modNotes">
        <pc:chgData name="Waldrupe, Abigail" userId="b24a46b8-276c-4312-80ad-858e9caf490e" providerId="ADAL" clId="{8BB1DF70-9B8C-41DF-AD5B-69445E1653A9}" dt="2021-09-22T11:25:35.753" v="1" actId="368"/>
        <pc:sldMkLst>
          <pc:docMk/>
          <pc:sldMk cId="0" sldId="257"/>
        </pc:sldMkLst>
      </pc:sldChg>
      <pc:sldChg chg="modNotes">
        <pc:chgData name="Waldrupe, Abigail" userId="b24a46b8-276c-4312-80ad-858e9caf490e" providerId="ADAL" clId="{8BB1DF70-9B8C-41DF-AD5B-69445E1653A9}" dt="2021-09-22T11:25:35.764" v="5" actId="368"/>
        <pc:sldMkLst>
          <pc:docMk/>
          <pc:sldMk cId="0" sldId="258"/>
        </pc:sldMkLst>
      </pc:sldChg>
      <pc:sldChg chg="modNotes">
        <pc:chgData name="Waldrupe, Abigail" userId="b24a46b8-276c-4312-80ad-858e9caf490e" providerId="ADAL" clId="{8BB1DF70-9B8C-41DF-AD5B-69445E1653A9}" dt="2021-09-22T11:25:35.759" v="3" actId="368"/>
        <pc:sldMkLst>
          <pc:docMk/>
          <pc:sldMk cId="0" sldId="259"/>
        </pc:sldMkLst>
      </pc:sldChg>
      <pc:sldChg chg="modNotes">
        <pc:chgData name="Waldrupe, Abigail" userId="b24a46b8-276c-4312-80ad-858e9caf490e" providerId="ADAL" clId="{8BB1DF70-9B8C-41DF-AD5B-69445E1653A9}" dt="2021-09-22T11:25:35.767" v="7" actId="368"/>
        <pc:sldMkLst>
          <pc:docMk/>
          <pc:sldMk cId="0" sldId="260"/>
        </pc:sldMkLst>
      </pc:sldChg>
      <pc:sldChg chg="modNotes">
        <pc:chgData name="Waldrupe, Abigail" userId="b24a46b8-276c-4312-80ad-858e9caf490e" providerId="ADAL" clId="{8BB1DF70-9B8C-41DF-AD5B-69445E1653A9}" dt="2021-09-22T11:25:35.772" v="9" actId="368"/>
        <pc:sldMkLst>
          <pc:docMk/>
          <pc:sldMk cId="0" sldId="261"/>
        </pc:sldMkLst>
      </pc:sldChg>
      <pc:sldChg chg="modNotes">
        <pc:chgData name="Waldrupe, Abigail" userId="b24a46b8-276c-4312-80ad-858e9caf490e" providerId="ADAL" clId="{8BB1DF70-9B8C-41DF-AD5B-69445E1653A9}" dt="2021-09-22T11:25:35.776" v="11" actId="368"/>
        <pc:sldMkLst>
          <pc:docMk/>
          <pc:sldMk cId="0" sldId="262"/>
        </pc:sldMkLst>
      </pc:sldChg>
      <pc:sldChg chg="modNotes">
        <pc:chgData name="Waldrupe, Abigail" userId="b24a46b8-276c-4312-80ad-858e9caf490e" providerId="ADAL" clId="{8BB1DF70-9B8C-41DF-AD5B-69445E1653A9}" dt="2021-09-22T11:25:35.780" v="13" actId="368"/>
        <pc:sldMkLst>
          <pc:docMk/>
          <pc:sldMk cId="0" sldId="263"/>
        </pc:sldMkLst>
      </pc:sldChg>
      <pc:sldChg chg="modNotes">
        <pc:chgData name="Waldrupe, Abigail" userId="b24a46b8-276c-4312-80ad-858e9caf490e" providerId="ADAL" clId="{8BB1DF70-9B8C-41DF-AD5B-69445E1653A9}" dt="2021-09-22T11:25:35.784" v="15" actId="368"/>
        <pc:sldMkLst>
          <pc:docMk/>
          <pc:sldMk cId="0" sldId="264"/>
        </pc:sldMkLst>
      </pc:sldChg>
      <pc:sldChg chg="modNotes">
        <pc:chgData name="Waldrupe, Abigail" userId="b24a46b8-276c-4312-80ad-858e9caf490e" providerId="ADAL" clId="{8BB1DF70-9B8C-41DF-AD5B-69445E1653A9}" dt="2021-09-22T11:25:35.788" v="17" actId="368"/>
        <pc:sldMkLst>
          <pc:docMk/>
          <pc:sldMk cId="0" sldId="265"/>
        </pc:sldMkLst>
      </pc:sldChg>
      <pc:sldChg chg="modNotes">
        <pc:chgData name="Waldrupe, Abigail" userId="b24a46b8-276c-4312-80ad-858e9caf490e" providerId="ADAL" clId="{8BB1DF70-9B8C-41DF-AD5B-69445E1653A9}" dt="2021-09-22T11:25:35.793" v="19" actId="368"/>
        <pc:sldMkLst>
          <pc:docMk/>
          <pc:sldMk cId="0" sldId="266"/>
        </pc:sldMkLst>
      </pc:sldChg>
      <pc:sldChg chg="modNotes">
        <pc:chgData name="Waldrupe, Abigail" userId="b24a46b8-276c-4312-80ad-858e9caf490e" providerId="ADAL" clId="{8BB1DF70-9B8C-41DF-AD5B-69445E1653A9}" dt="2021-09-22T11:25:35.797" v="21" actId="368"/>
        <pc:sldMkLst>
          <pc:docMk/>
          <pc:sldMk cId="0" sldId="267"/>
        </pc:sldMkLst>
      </pc:sldChg>
      <pc:sldChg chg="modNotes">
        <pc:chgData name="Waldrupe, Abigail" userId="b24a46b8-276c-4312-80ad-858e9caf490e" providerId="ADAL" clId="{8BB1DF70-9B8C-41DF-AD5B-69445E1653A9}" dt="2021-09-22T11:25:35.801" v="23" actId="368"/>
        <pc:sldMkLst>
          <pc:docMk/>
          <pc:sldMk cId="0" sldId="268"/>
        </pc:sldMkLst>
      </pc:sldChg>
      <pc:sldChg chg="modNotes">
        <pc:chgData name="Waldrupe, Abigail" userId="b24a46b8-276c-4312-80ad-858e9caf490e" providerId="ADAL" clId="{8BB1DF70-9B8C-41DF-AD5B-69445E1653A9}" dt="2021-09-22T11:25:35.808" v="25" actId="368"/>
        <pc:sldMkLst>
          <pc:docMk/>
          <pc:sldMk cId="0" sldId="269"/>
        </pc:sldMkLst>
      </pc:sldChg>
      <pc:sldChg chg="modNotes">
        <pc:chgData name="Waldrupe, Abigail" userId="b24a46b8-276c-4312-80ad-858e9caf490e" providerId="ADAL" clId="{8BB1DF70-9B8C-41DF-AD5B-69445E1653A9}" dt="2021-09-22T11:25:35.811" v="27" actId="368"/>
        <pc:sldMkLst>
          <pc:docMk/>
          <pc:sldMk cId="0" sldId="270"/>
        </pc:sldMkLst>
      </pc:sldChg>
      <pc:sldChg chg="modNotes">
        <pc:chgData name="Waldrupe, Abigail" userId="b24a46b8-276c-4312-80ad-858e9caf490e" providerId="ADAL" clId="{8BB1DF70-9B8C-41DF-AD5B-69445E1653A9}" dt="2021-09-22T11:25:35.815" v="29" actId="368"/>
        <pc:sldMkLst>
          <pc:docMk/>
          <pc:sldMk cId="0" sldId="271"/>
        </pc:sldMkLst>
      </pc:sldChg>
      <pc:sldChg chg="modNotes">
        <pc:chgData name="Waldrupe, Abigail" userId="b24a46b8-276c-4312-80ad-858e9caf490e" providerId="ADAL" clId="{8BB1DF70-9B8C-41DF-AD5B-69445E1653A9}" dt="2021-09-22T11:25:35.819" v="31" actId="368"/>
        <pc:sldMkLst>
          <pc:docMk/>
          <pc:sldMk cId="0" sldId="272"/>
        </pc:sldMkLst>
      </pc:sldChg>
      <pc:sldChg chg="modNotes">
        <pc:chgData name="Waldrupe, Abigail" userId="b24a46b8-276c-4312-80ad-858e9caf490e" providerId="ADAL" clId="{8BB1DF70-9B8C-41DF-AD5B-69445E1653A9}" dt="2021-09-22T11:25:35.823" v="33" actId="368"/>
        <pc:sldMkLst>
          <pc:docMk/>
          <pc:sldMk cId="0" sldId="273"/>
        </pc:sldMkLst>
      </pc:sldChg>
      <pc:sldChg chg="modNotes">
        <pc:chgData name="Waldrupe, Abigail" userId="b24a46b8-276c-4312-80ad-858e9caf490e" providerId="ADAL" clId="{8BB1DF70-9B8C-41DF-AD5B-69445E1653A9}" dt="2021-09-22T11:25:35.828" v="35" actId="368"/>
        <pc:sldMkLst>
          <pc:docMk/>
          <pc:sldMk cId="0" sldId="274"/>
        </pc:sldMkLst>
      </pc:sldChg>
      <pc:sldChg chg="modNotes">
        <pc:chgData name="Waldrupe, Abigail" userId="b24a46b8-276c-4312-80ad-858e9caf490e" providerId="ADAL" clId="{8BB1DF70-9B8C-41DF-AD5B-69445E1653A9}" dt="2021-09-22T11:25:35.833" v="37" actId="368"/>
        <pc:sldMkLst>
          <pc:docMk/>
          <pc:sldMk cId="0" sldId="275"/>
        </pc:sldMkLst>
      </pc:sldChg>
      <pc:sldChg chg="modNotes">
        <pc:chgData name="Waldrupe, Abigail" userId="b24a46b8-276c-4312-80ad-858e9caf490e" providerId="ADAL" clId="{8BB1DF70-9B8C-41DF-AD5B-69445E1653A9}" dt="2021-09-22T11:25:35.840" v="39" actId="368"/>
        <pc:sldMkLst>
          <pc:docMk/>
          <pc:sldMk cId="0" sldId="277"/>
        </pc:sldMkLst>
      </pc:sldChg>
      <pc:sldChg chg="modNotes">
        <pc:chgData name="Waldrupe, Abigail" userId="b24a46b8-276c-4312-80ad-858e9caf490e" providerId="ADAL" clId="{8BB1DF70-9B8C-41DF-AD5B-69445E1653A9}" dt="2021-09-22T11:25:35.844" v="41" actId="368"/>
        <pc:sldMkLst>
          <pc:docMk/>
          <pc:sldMk cId="0" sldId="278"/>
        </pc:sldMkLst>
      </pc:sldChg>
      <pc:sldChg chg="modNotes">
        <pc:chgData name="Waldrupe, Abigail" userId="b24a46b8-276c-4312-80ad-858e9caf490e" providerId="ADAL" clId="{8BB1DF70-9B8C-41DF-AD5B-69445E1653A9}" dt="2021-09-22T11:25:35.848" v="43" actId="368"/>
        <pc:sldMkLst>
          <pc:docMk/>
          <pc:sldMk cId="0" sldId="279"/>
        </pc:sldMkLst>
      </pc:sldChg>
      <pc:sldChg chg="modNotes">
        <pc:chgData name="Waldrupe, Abigail" userId="b24a46b8-276c-4312-80ad-858e9caf490e" providerId="ADAL" clId="{8BB1DF70-9B8C-41DF-AD5B-69445E1653A9}" dt="2021-09-22T11:25:35.852" v="45" actId="368"/>
        <pc:sldMkLst>
          <pc:docMk/>
          <pc:sldMk cId="0" sldId="280"/>
        </pc:sldMkLst>
      </pc:sldChg>
      <pc:sldChg chg="modNotes">
        <pc:chgData name="Waldrupe, Abigail" userId="b24a46b8-276c-4312-80ad-858e9caf490e" providerId="ADAL" clId="{8BB1DF70-9B8C-41DF-AD5B-69445E1653A9}" dt="2021-09-22T11:25:35.857" v="47" actId="368"/>
        <pc:sldMkLst>
          <pc:docMk/>
          <pc:sldMk cId="0" sldId="281"/>
        </pc:sldMkLst>
      </pc:sldChg>
      <pc:sldChg chg="modNotes">
        <pc:chgData name="Waldrupe, Abigail" userId="b24a46b8-276c-4312-80ad-858e9caf490e" providerId="ADAL" clId="{8BB1DF70-9B8C-41DF-AD5B-69445E1653A9}" dt="2021-09-22T11:25:35.860" v="49" actId="368"/>
        <pc:sldMkLst>
          <pc:docMk/>
          <pc:sldMk cId="0" sldId="282"/>
        </pc:sldMkLst>
      </pc:sldChg>
      <pc:sldChg chg="modNotes">
        <pc:chgData name="Waldrupe, Abigail" userId="b24a46b8-276c-4312-80ad-858e9caf490e" providerId="ADAL" clId="{8BB1DF70-9B8C-41DF-AD5B-69445E1653A9}" dt="2021-09-22T11:25:35.864" v="51" actId="368"/>
        <pc:sldMkLst>
          <pc:docMk/>
          <pc:sldMk cId="0" sldId="283"/>
        </pc:sldMkLst>
      </pc:sldChg>
      <pc:sldChg chg="modNotes">
        <pc:chgData name="Waldrupe, Abigail" userId="b24a46b8-276c-4312-80ad-858e9caf490e" providerId="ADAL" clId="{8BB1DF70-9B8C-41DF-AD5B-69445E1653A9}" dt="2021-09-22T11:25:35.869" v="53" actId="368"/>
        <pc:sldMkLst>
          <pc:docMk/>
          <pc:sldMk cId="0" sldId="284"/>
        </pc:sldMkLst>
      </pc:sldChg>
      <pc:sldChg chg="modNotes">
        <pc:chgData name="Waldrupe, Abigail" userId="b24a46b8-276c-4312-80ad-858e9caf490e" providerId="ADAL" clId="{8BB1DF70-9B8C-41DF-AD5B-69445E1653A9}" dt="2021-09-22T11:25:35.872" v="55" actId="368"/>
        <pc:sldMkLst>
          <pc:docMk/>
          <pc:sldMk cId="0" sldId="285"/>
        </pc:sldMkLst>
      </pc:sldChg>
      <pc:sldChg chg="modNotes">
        <pc:chgData name="Waldrupe, Abigail" userId="b24a46b8-276c-4312-80ad-858e9caf490e" providerId="ADAL" clId="{8BB1DF70-9B8C-41DF-AD5B-69445E1653A9}" dt="2021-09-22T11:25:35.875" v="57" actId="368"/>
        <pc:sldMkLst>
          <pc:docMk/>
          <pc:sldMk cId="0" sldId="286"/>
        </pc:sldMkLst>
      </pc:sldChg>
      <pc:sldChg chg="modNotes">
        <pc:chgData name="Waldrupe, Abigail" userId="b24a46b8-276c-4312-80ad-858e9caf490e" providerId="ADAL" clId="{8BB1DF70-9B8C-41DF-AD5B-69445E1653A9}" dt="2021-09-22T11:25:35.880" v="59" actId="368"/>
        <pc:sldMkLst>
          <pc:docMk/>
          <pc:sldMk cId="0" sldId="287"/>
        </pc:sldMkLst>
      </pc:sldChg>
      <pc:sldChg chg="modNotes">
        <pc:chgData name="Waldrupe, Abigail" userId="b24a46b8-276c-4312-80ad-858e9caf490e" providerId="ADAL" clId="{8BB1DF70-9B8C-41DF-AD5B-69445E1653A9}" dt="2021-09-22T11:25:35.884" v="61" actId="368"/>
        <pc:sldMkLst>
          <pc:docMk/>
          <pc:sldMk cId="0" sldId="288"/>
        </pc:sldMkLst>
      </pc:sldChg>
      <pc:sldChg chg="modNotes">
        <pc:chgData name="Waldrupe, Abigail" userId="b24a46b8-276c-4312-80ad-858e9caf490e" providerId="ADAL" clId="{8BB1DF70-9B8C-41DF-AD5B-69445E1653A9}" dt="2021-09-22T11:25:35.888" v="63" actId="368"/>
        <pc:sldMkLst>
          <pc:docMk/>
          <pc:sldMk cId="0" sldId="289"/>
        </pc:sldMkLst>
      </pc:sldChg>
      <pc:sldChg chg="modNotes">
        <pc:chgData name="Waldrupe, Abigail" userId="b24a46b8-276c-4312-80ad-858e9caf490e" providerId="ADAL" clId="{8BB1DF70-9B8C-41DF-AD5B-69445E1653A9}" dt="2021-09-22T11:25:35.891" v="65" actId="368"/>
        <pc:sldMkLst>
          <pc:docMk/>
          <pc:sldMk cId="0" sldId="290"/>
        </pc:sldMkLst>
      </pc:sldChg>
      <pc:sldChg chg="modNotes">
        <pc:chgData name="Waldrupe, Abigail" userId="b24a46b8-276c-4312-80ad-858e9caf490e" providerId="ADAL" clId="{8BB1DF70-9B8C-41DF-AD5B-69445E1653A9}" dt="2021-09-22T11:25:35.897" v="67" actId="368"/>
        <pc:sldMkLst>
          <pc:docMk/>
          <pc:sldMk cId="0" sldId="291"/>
        </pc:sldMkLst>
      </pc:sldChg>
      <pc:sldChg chg="modNotes">
        <pc:chgData name="Waldrupe, Abigail" userId="b24a46b8-276c-4312-80ad-858e9caf490e" providerId="ADAL" clId="{8BB1DF70-9B8C-41DF-AD5B-69445E1653A9}" dt="2021-09-22T11:25:35.901" v="69" actId="368"/>
        <pc:sldMkLst>
          <pc:docMk/>
          <pc:sldMk cId="0" sldId="292"/>
        </pc:sldMkLst>
      </pc:sldChg>
      <pc:sldChg chg="modNotes">
        <pc:chgData name="Waldrupe, Abigail" userId="b24a46b8-276c-4312-80ad-858e9caf490e" providerId="ADAL" clId="{8BB1DF70-9B8C-41DF-AD5B-69445E1653A9}" dt="2021-09-22T11:25:35.905" v="71" actId="368"/>
        <pc:sldMkLst>
          <pc:docMk/>
          <pc:sldMk cId="0" sldId="293"/>
        </pc:sldMkLst>
      </pc:sldChg>
      <pc:sldChg chg="modNotes">
        <pc:chgData name="Waldrupe, Abigail" userId="b24a46b8-276c-4312-80ad-858e9caf490e" providerId="ADAL" clId="{8BB1DF70-9B8C-41DF-AD5B-69445E1653A9}" dt="2021-09-22T11:25:35.910" v="73" actId="368"/>
        <pc:sldMkLst>
          <pc:docMk/>
          <pc:sldMk cId="0" sldId="294"/>
        </pc:sldMkLst>
      </pc:sldChg>
      <pc:sldChg chg="modNotes">
        <pc:chgData name="Waldrupe, Abigail" userId="b24a46b8-276c-4312-80ad-858e9caf490e" providerId="ADAL" clId="{8BB1DF70-9B8C-41DF-AD5B-69445E1653A9}" dt="2021-09-22T11:25:35.914" v="75" actId="368"/>
        <pc:sldMkLst>
          <pc:docMk/>
          <pc:sldMk cId="0" sldId="295"/>
        </pc:sldMkLst>
      </pc:sldChg>
      <pc:sldChg chg="modNotes">
        <pc:chgData name="Waldrupe, Abigail" userId="b24a46b8-276c-4312-80ad-858e9caf490e" providerId="ADAL" clId="{8BB1DF70-9B8C-41DF-AD5B-69445E1653A9}" dt="2021-09-22T11:25:35.917" v="77" actId="368"/>
        <pc:sldMkLst>
          <pc:docMk/>
          <pc:sldMk cId="0" sldId="296"/>
        </pc:sldMkLst>
      </pc:sldChg>
      <pc:sldChg chg="modNotes">
        <pc:chgData name="Waldrupe, Abigail" userId="b24a46b8-276c-4312-80ad-858e9caf490e" providerId="ADAL" clId="{8BB1DF70-9B8C-41DF-AD5B-69445E1653A9}" dt="2021-09-22T11:25:35.921" v="79" actId="368"/>
        <pc:sldMkLst>
          <pc:docMk/>
          <pc:sldMk cId="0" sldId="297"/>
        </pc:sldMkLst>
      </pc:sldChg>
      <pc:sldChg chg="modNotes">
        <pc:chgData name="Waldrupe, Abigail" userId="b24a46b8-276c-4312-80ad-858e9caf490e" providerId="ADAL" clId="{8BB1DF70-9B8C-41DF-AD5B-69445E1653A9}" dt="2021-09-22T11:25:35.925" v="81" actId="368"/>
        <pc:sldMkLst>
          <pc:docMk/>
          <pc:sldMk cId="0" sldId="298"/>
        </pc:sldMkLst>
      </pc:sldChg>
      <pc:sldChg chg="modNotes">
        <pc:chgData name="Waldrupe, Abigail" userId="b24a46b8-276c-4312-80ad-858e9caf490e" providerId="ADAL" clId="{8BB1DF70-9B8C-41DF-AD5B-69445E1653A9}" dt="2021-09-22T11:25:35.933" v="83" actId="368"/>
        <pc:sldMkLst>
          <pc:docMk/>
          <pc:sldMk cId="0" sldId="300"/>
        </pc:sldMkLst>
      </pc:sldChg>
      <pc:sldChg chg="modNotes">
        <pc:chgData name="Waldrupe, Abigail" userId="b24a46b8-276c-4312-80ad-858e9caf490e" providerId="ADAL" clId="{8BB1DF70-9B8C-41DF-AD5B-69445E1653A9}" dt="2021-09-22T11:25:35.936" v="85" actId="368"/>
        <pc:sldMkLst>
          <pc:docMk/>
          <pc:sldMk cId="0" sldId="301"/>
        </pc:sldMkLst>
      </pc:sldChg>
      <pc:sldChg chg="modNotes">
        <pc:chgData name="Waldrupe, Abigail" userId="b24a46b8-276c-4312-80ad-858e9caf490e" providerId="ADAL" clId="{8BB1DF70-9B8C-41DF-AD5B-69445E1653A9}" dt="2021-09-22T11:25:35.942" v="87" actId="368"/>
        <pc:sldMkLst>
          <pc:docMk/>
          <pc:sldMk cId="0" sldId="302"/>
        </pc:sldMkLst>
      </pc:sldChg>
      <pc:sldChg chg="modNotes">
        <pc:chgData name="Waldrupe, Abigail" userId="b24a46b8-276c-4312-80ad-858e9caf490e" providerId="ADAL" clId="{8BB1DF70-9B8C-41DF-AD5B-69445E1653A9}" dt="2021-09-22T11:25:35.945" v="89" actId="368"/>
        <pc:sldMkLst>
          <pc:docMk/>
          <pc:sldMk cId="0" sldId="303"/>
        </pc:sldMkLst>
      </pc:sldChg>
      <pc:sldChg chg="modNotes">
        <pc:chgData name="Waldrupe, Abigail" userId="b24a46b8-276c-4312-80ad-858e9caf490e" providerId="ADAL" clId="{8BB1DF70-9B8C-41DF-AD5B-69445E1653A9}" dt="2021-09-22T11:25:35.949" v="91" actId="368"/>
        <pc:sldMkLst>
          <pc:docMk/>
          <pc:sldMk cId="0" sldId="304"/>
        </pc:sldMkLst>
      </pc:sldChg>
      <pc:sldChg chg="modNotes">
        <pc:chgData name="Waldrupe, Abigail" userId="b24a46b8-276c-4312-80ad-858e9caf490e" providerId="ADAL" clId="{8BB1DF70-9B8C-41DF-AD5B-69445E1653A9}" dt="2021-09-22T11:25:35.953" v="93" actId="368"/>
        <pc:sldMkLst>
          <pc:docMk/>
          <pc:sldMk cId="0" sldId="305"/>
        </pc:sldMkLst>
      </pc:sldChg>
      <pc:sldChg chg="modNotes">
        <pc:chgData name="Waldrupe, Abigail" userId="b24a46b8-276c-4312-80ad-858e9caf490e" providerId="ADAL" clId="{8BB1DF70-9B8C-41DF-AD5B-69445E1653A9}" dt="2021-09-22T11:25:35.957" v="95" actId="368"/>
        <pc:sldMkLst>
          <pc:docMk/>
          <pc:sldMk cId="0" sldId="306"/>
        </pc:sldMkLst>
      </pc:sldChg>
      <pc:sldChg chg="modNotes">
        <pc:chgData name="Waldrupe, Abigail" userId="b24a46b8-276c-4312-80ad-858e9caf490e" providerId="ADAL" clId="{8BB1DF70-9B8C-41DF-AD5B-69445E1653A9}" dt="2021-09-22T11:25:35.962" v="97" actId="368"/>
        <pc:sldMkLst>
          <pc:docMk/>
          <pc:sldMk cId="0" sldId="307"/>
        </pc:sldMkLst>
      </pc:sldChg>
      <pc:sldChg chg="modNotes">
        <pc:chgData name="Waldrupe, Abigail" userId="b24a46b8-276c-4312-80ad-858e9caf490e" providerId="ADAL" clId="{8BB1DF70-9B8C-41DF-AD5B-69445E1653A9}" dt="2021-09-22T11:25:35.966" v="99" actId="368"/>
        <pc:sldMkLst>
          <pc:docMk/>
          <pc:sldMk cId="0" sldId="308"/>
        </pc:sldMkLst>
      </pc:sldChg>
      <pc:sldChg chg="modNotes">
        <pc:chgData name="Waldrupe, Abigail" userId="b24a46b8-276c-4312-80ad-858e9caf490e" providerId="ADAL" clId="{8BB1DF70-9B8C-41DF-AD5B-69445E1653A9}" dt="2021-09-22T11:25:35.971" v="101" actId="368"/>
        <pc:sldMkLst>
          <pc:docMk/>
          <pc:sldMk cId="0" sldId="309"/>
        </pc:sldMkLst>
      </pc:sldChg>
      <pc:sldChg chg="modNotes">
        <pc:chgData name="Waldrupe, Abigail" userId="b24a46b8-276c-4312-80ad-858e9caf490e" providerId="ADAL" clId="{8BB1DF70-9B8C-41DF-AD5B-69445E1653A9}" dt="2021-09-22T11:25:35.974" v="103" actId="368"/>
        <pc:sldMkLst>
          <pc:docMk/>
          <pc:sldMk cId="0" sldId="310"/>
        </pc:sldMkLst>
      </pc:sldChg>
      <pc:sldChg chg="modNotes">
        <pc:chgData name="Waldrupe, Abigail" userId="b24a46b8-276c-4312-80ad-858e9caf490e" providerId="ADAL" clId="{8BB1DF70-9B8C-41DF-AD5B-69445E1653A9}" dt="2021-09-22T11:25:35.979" v="105" actId="368"/>
        <pc:sldMkLst>
          <pc:docMk/>
          <pc:sldMk cId="0" sldId="311"/>
        </pc:sldMkLst>
      </pc:sldChg>
      <pc:sldChg chg="modNotes">
        <pc:chgData name="Waldrupe, Abigail" userId="b24a46b8-276c-4312-80ad-858e9caf490e" providerId="ADAL" clId="{8BB1DF70-9B8C-41DF-AD5B-69445E1653A9}" dt="2021-09-22T11:25:35.982" v="107" actId="368"/>
        <pc:sldMkLst>
          <pc:docMk/>
          <pc:sldMk cId="0" sldId="312"/>
        </pc:sldMkLst>
      </pc:sldChg>
      <pc:sldChg chg="modNotes">
        <pc:chgData name="Waldrupe, Abigail" userId="b24a46b8-276c-4312-80ad-858e9caf490e" providerId="ADAL" clId="{8BB1DF70-9B8C-41DF-AD5B-69445E1653A9}" dt="2021-09-22T11:25:35.986" v="109" actId="368"/>
        <pc:sldMkLst>
          <pc:docMk/>
          <pc:sldMk cId="0" sldId="313"/>
        </pc:sldMkLst>
      </pc:sldChg>
      <pc:sldChg chg="modNotes">
        <pc:chgData name="Waldrupe, Abigail" userId="b24a46b8-276c-4312-80ad-858e9caf490e" providerId="ADAL" clId="{8BB1DF70-9B8C-41DF-AD5B-69445E1653A9}" dt="2021-09-22T11:25:35.991" v="111" actId="368"/>
        <pc:sldMkLst>
          <pc:docMk/>
          <pc:sldMk cId="0" sldId="314"/>
        </pc:sldMkLst>
      </pc:sldChg>
      <pc:sldChg chg="modNotes">
        <pc:chgData name="Waldrupe, Abigail" userId="b24a46b8-276c-4312-80ad-858e9caf490e" providerId="ADAL" clId="{8BB1DF70-9B8C-41DF-AD5B-69445E1653A9}" dt="2021-09-22T11:25:35.995" v="113" actId="368"/>
        <pc:sldMkLst>
          <pc:docMk/>
          <pc:sldMk cId="0" sldId="315"/>
        </pc:sldMkLst>
      </pc:sldChg>
      <pc:sldChg chg="modNotes">
        <pc:chgData name="Waldrupe, Abigail" userId="b24a46b8-276c-4312-80ad-858e9caf490e" providerId="ADAL" clId="{8BB1DF70-9B8C-41DF-AD5B-69445E1653A9}" dt="2021-09-22T11:25:35.998" v="115" actId="368"/>
        <pc:sldMkLst>
          <pc:docMk/>
          <pc:sldMk cId="0" sldId="316"/>
        </pc:sldMkLst>
      </pc:sldChg>
      <pc:sldChg chg="modNotes">
        <pc:chgData name="Waldrupe, Abigail" userId="b24a46b8-276c-4312-80ad-858e9caf490e" providerId="ADAL" clId="{8BB1DF70-9B8C-41DF-AD5B-69445E1653A9}" dt="2021-09-22T11:25:36.001" v="117" actId="368"/>
        <pc:sldMkLst>
          <pc:docMk/>
          <pc:sldMk cId="0" sldId="317"/>
        </pc:sldMkLst>
      </pc:sldChg>
      <pc:sldChg chg="modNotes">
        <pc:chgData name="Waldrupe, Abigail" userId="b24a46b8-276c-4312-80ad-858e9caf490e" providerId="ADAL" clId="{8BB1DF70-9B8C-41DF-AD5B-69445E1653A9}" dt="2021-09-22T11:25:36.006" v="119" actId="368"/>
        <pc:sldMkLst>
          <pc:docMk/>
          <pc:sldMk cId="0" sldId="318"/>
        </pc:sldMkLst>
      </pc:sldChg>
      <pc:sldChg chg="modNotes">
        <pc:chgData name="Waldrupe, Abigail" userId="b24a46b8-276c-4312-80ad-858e9caf490e" providerId="ADAL" clId="{8BB1DF70-9B8C-41DF-AD5B-69445E1653A9}" dt="2021-09-22T11:25:36.010" v="121" actId="368"/>
        <pc:sldMkLst>
          <pc:docMk/>
          <pc:sldMk cId="0" sldId="319"/>
        </pc:sldMkLst>
      </pc:sldChg>
      <pc:sldChg chg="modNotes">
        <pc:chgData name="Waldrupe, Abigail" userId="b24a46b8-276c-4312-80ad-858e9caf490e" providerId="ADAL" clId="{8BB1DF70-9B8C-41DF-AD5B-69445E1653A9}" dt="2021-09-22T11:25:36.014" v="123" actId="368"/>
        <pc:sldMkLst>
          <pc:docMk/>
          <pc:sldMk cId="0" sldId="320"/>
        </pc:sldMkLst>
      </pc:sldChg>
      <pc:sldChg chg="modNotes">
        <pc:chgData name="Waldrupe, Abigail" userId="b24a46b8-276c-4312-80ad-858e9caf490e" providerId="ADAL" clId="{8BB1DF70-9B8C-41DF-AD5B-69445E1653A9}" dt="2021-09-22T11:25:36.020" v="125" actId="368"/>
        <pc:sldMkLst>
          <pc:docMk/>
          <pc:sldMk cId="0" sldId="321"/>
        </pc:sldMkLst>
      </pc:sldChg>
      <pc:sldChg chg="modNotes">
        <pc:chgData name="Waldrupe, Abigail" userId="b24a46b8-276c-4312-80ad-858e9caf490e" providerId="ADAL" clId="{8BB1DF70-9B8C-41DF-AD5B-69445E1653A9}" dt="2021-09-22T11:25:36.025" v="127" actId="368"/>
        <pc:sldMkLst>
          <pc:docMk/>
          <pc:sldMk cId="0" sldId="322"/>
        </pc:sldMkLst>
      </pc:sldChg>
      <pc:sldChg chg="modNotes">
        <pc:chgData name="Waldrupe, Abigail" userId="b24a46b8-276c-4312-80ad-858e9caf490e" providerId="ADAL" clId="{8BB1DF70-9B8C-41DF-AD5B-69445E1653A9}" dt="2021-09-22T11:25:36.028" v="129" actId="368"/>
        <pc:sldMkLst>
          <pc:docMk/>
          <pc:sldMk cId="0" sldId="323"/>
        </pc:sldMkLst>
      </pc:sldChg>
      <pc:sldChg chg="modNotes">
        <pc:chgData name="Waldrupe, Abigail" userId="b24a46b8-276c-4312-80ad-858e9caf490e" providerId="ADAL" clId="{8BB1DF70-9B8C-41DF-AD5B-69445E1653A9}" dt="2021-09-22T11:25:36.031" v="131" actId="368"/>
        <pc:sldMkLst>
          <pc:docMk/>
          <pc:sldMk cId="0" sldId="324"/>
        </pc:sldMkLst>
      </pc:sldChg>
      <pc:sldChg chg="modNotes">
        <pc:chgData name="Waldrupe, Abigail" userId="b24a46b8-276c-4312-80ad-858e9caf490e" providerId="ADAL" clId="{8BB1DF70-9B8C-41DF-AD5B-69445E1653A9}" dt="2021-09-22T11:25:36.037" v="133" actId="368"/>
        <pc:sldMkLst>
          <pc:docMk/>
          <pc:sldMk cId="0" sldId="325"/>
        </pc:sldMkLst>
      </pc:sldChg>
      <pc:sldChg chg="modNotes">
        <pc:chgData name="Waldrupe, Abigail" userId="b24a46b8-276c-4312-80ad-858e9caf490e" providerId="ADAL" clId="{8BB1DF70-9B8C-41DF-AD5B-69445E1653A9}" dt="2021-09-22T11:25:36.042" v="135" actId="368"/>
        <pc:sldMkLst>
          <pc:docMk/>
          <pc:sldMk cId="0" sldId="326"/>
        </pc:sldMkLst>
      </pc:sldChg>
      <pc:sldChg chg="modNotes">
        <pc:chgData name="Waldrupe, Abigail" userId="b24a46b8-276c-4312-80ad-858e9caf490e" providerId="ADAL" clId="{8BB1DF70-9B8C-41DF-AD5B-69445E1653A9}" dt="2021-09-22T11:25:36.045" v="137" actId="368"/>
        <pc:sldMkLst>
          <pc:docMk/>
          <pc:sldMk cId="0" sldId="327"/>
        </pc:sldMkLst>
      </pc:sldChg>
      <pc:sldChg chg="modNotes">
        <pc:chgData name="Waldrupe, Abigail" userId="b24a46b8-276c-4312-80ad-858e9caf490e" providerId="ADAL" clId="{8BB1DF70-9B8C-41DF-AD5B-69445E1653A9}" dt="2021-09-22T11:25:36.050" v="139" actId="368"/>
        <pc:sldMkLst>
          <pc:docMk/>
          <pc:sldMk cId="0" sldId="328"/>
        </pc:sldMkLst>
      </pc:sldChg>
      <pc:sldChg chg="modNotes">
        <pc:chgData name="Waldrupe, Abigail" userId="b24a46b8-276c-4312-80ad-858e9caf490e" providerId="ADAL" clId="{8BB1DF70-9B8C-41DF-AD5B-69445E1653A9}" dt="2021-09-22T11:25:36.054" v="141" actId="368"/>
        <pc:sldMkLst>
          <pc:docMk/>
          <pc:sldMk cId="0" sldId="329"/>
        </pc:sldMkLst>
      </pc:sldChg>
      <pc:sldChg chg="modNotes">
        <pc:chgData name="Waldrupe, Abigail" userId="b24a46b8-276c-4312-80ad-858e9caf490e" providerId="ADAL" clId="{8BB1DF70-9B8C-41DF-AD5B-69445E1653A9}" dt="2021-09-22T11:25:36.058" v="143" actId="368"/>
        <pc:sldMkLst>
          <pc:docMk/>
          <pc:sldMk cId="0" sldId="330"/>
        </pc:sldMkLst>
      </pc:sldChg>
      <pc:sldChg chg="modNotes">
        <pc:chgData name="Waldrupe, Abigail" userId="b24a46b8-276c-4312-80ad-858e9caf490e" providerId="ADAL" clId="{8BB1DF70-9B8C-41DF-AD5B-69445E1653A9}" dt="2021-09-22T11:25:36.062" v="145" actId="368"/>
        <pc:sldMkLst>
          <pc:docMk/>
          <pc:sldMk cId="0" sldId="331"/>
        </pc:sldMkLst>
      </pc:sldChg>
      <pc:sldChg chg="modNotes">
        <pc:chgData name="Waldrupe, Abigail" userId="b24a46b8-276c-4312-80ad-858e9caf490e" providerId="ADAL" clId="{8BB1DF70-9B8C-41DF-AD5B-69445E1653A9}" dt="2021-09-22T11:25:36.067" v="147" actId="368"/>
        <pc:sldMkLst>
          <pc:docMk/>
          <pc:sldMk cId="0" sldId="332"/>
        </pc:sldMkLst>
      </pc:sldChg>
      <pc:sldChg chg="modNotes">
        <pc:chgData name="Waldrupe, Abigail" userId="b24a46b8-276c-4312-80ad-858e9caf490e" providerId="ADAL" clId="{8BB1DF70-9B8C-41DF-AD5B-69445E1653A9}" dt="2021-09-22T11:25:36.071" v="149" actId="368"/>
        <pc:sldMkLst>
          <pc:docMk/>
          <pc:sldMk cId="0" sldId="333"/>
        </pc:sldMkLst>
      </pc:sldChg>
      <pc:sldChg chg="modNotes">
        <pc:chgData name="Waldrupe, Abigail" userId="b24a46b8-276c-4312-80ad-858e9caf490e" providerId="ADAL" clId="{8BB1DF70-9B8C-41DF-AD5B-69445E1653A9}" dt="2021-09-22T11:25:36.075" v="151" actId="368"/>
        <pc:sldMkLst>
          <pc:docMk/>
          <pc:sldMk cId="0" sldId="334"/>
        </pc:sldMkLst>
      </pc:sldChg>
      <pc:sldChg chg="modNotes">
        <pc:chgData name="Waldrupe, Abigail" userId="b24a46b8-276c-4312-80ad-858e9caf490e" providerId="ADAL" clId="{8BB1DF70-9B8C-41DF-AD5B-69445E1653A9}" dt="2021-09-22T11:25:36.079" v="153" actId="368"/>
        <pc:sldMkLst>
          <pc:docMk/>
          <pc:sldMk cId="0" sldId="335"/>
        </pc:sldMkLst>
      </pc:sldChg>
      <pc:sldChg chg="modNotes">
        <pc:chgData name="Waldrupe, Abigail" userId="b24a46b8-276c-4312-80ad-858e9caf490e" providerId="ADAL" clId="{8BB1DF70-9B8C-41DF-AD5B-69445E1653A9}" dt="2021-09-22T11:25:36.083" v="155" actId="368"/>
        <pc:sldMkLst>
          <pc:docMk/>
          <pc:sldMk cId="0" sldId="336"/>
        </pc:sldMkLst>
      </pc:sldChg>
    </pc:docChg>
  </pc:docChgLst>
  <pc:docChgLst>
    <pc:chgData name="Sullivan, Kaili" userId="a9bbeb00-035f-4e56-8630-8a5e1decdcc3" providerId="ADAL" clId="{34552300-486B-40D3-91CF-C7D47388093F}"/>
    <pc:docChg chg="modSld">
      <pc:chgData name="Sullivan, Kaili" userId="a9bbeb00-035f-4e56-8630-8a5e1decdcc3" providerId="ADAL" clId="{34552300-486B-40D3-91CF-C7D47388093F}" dt="2020-11-13T20:59:49.020" v="7" actId="1076"/>
      <pc:docMkLst>
        <pc:docMk/>
      </pc:docMkLst>
      <pc:sldChg chg="modSp mod">
        <pc:chgData name="Sullivan, Kaili" userId="a9bbeb00-035f-4e56-8630-8a5e1decdcc3" providerId="ADAL" clId="{34552300-486B-40D3-91CF-C7D47388093F}" dt="2020-11-13T20:57:49.074" v="0" actId="404"/>
        <pc:sldMkLst>
          <pc:docMk/>
          <pc:sldMk cId="0" sldId="256"/>
        </pc:sldMkLst>
        <pc:spChg chg="mod">
          <ac:chgData name="Sullivan, Kaili" userId="a9bbeb00-035f-4e56-8630-8a5e1decdcc3" providerId="ADAL" clId="{34552300-486B-40D3-91CF-C7D47388093F}" dt="2020-11-13T20:57:49.074" v="0" actId="404"/>
          <ac:spMkLst>
            <pc:docMk/>
            <pc:sldMk cId="0" sldId="256"/>
            <ac:spMk id="101" creationId="{00000000-0000-0000-0000-000000000000}"/>
          </ac:spMkLst>
        </pc:spChg>
      </pc:sldChg>
      <pc:sldChg chg="modSp mod">
        <pc:chgData name="Sullivan, Kaili" userId="a9bbeb00-035f-4e56-8630-8a5e1decdcc3" providerId="ADAL" clId="{34552300-486B-40D3-91CF-C7D47388093F}" dt="2020-11-13T20:58:41.789" v="5" actId="2710"/>
        <pc:sldMkLst>
          <pc:docMk/>
          <pc:sldMk cId="0" sldId="304"/>
        </pc:sldMkLst>
        <pc:spChg chg="mod">
          <ac:chgData name="Sullivan, Kaili" userId="a9bbeb00-035f-4e56-8630-8a5e1decdcc3" providerId="ADAL" clId="{34552300-486B-40D3-91CF-C7D47388093F}" dt="2020-11-13T20:58:32.990" v="3" actId="1076"/>
          <ac:spMkLst>
            <pc:docMk/>
            <pc:sldMk cId="0" sldId="304"/>
            <ac:spMk id="566" creationId="{00000000-0000-0000-0000-000000000000}"/>
          </ac:spMkLst>
        </pc:spChg>
        <pc:spChg chg="mod">
          <ac:chgData name="Sullivan, Kaili" userId="a9bbeb00-035f-4e56-8630-8a5e1decdcc3" providerId="ADAL" clId="{34552300-486B-40D3-91CF-C7D47388093F}" dt="2020-11-13T20:58:41.789" v="5" actId="2710"/>
          <ac:spMkLst>
            <pc:docMk/>
            <pc:sldMk cId="0" sldId="304"/>
            <ac:spMk id="567" creationId="{00000000-0000-0000-0000-000000000000}"/>
          </ac:spMkLst>
        </pc:spChg>
      </pc:sldChg>
      <pc:sldChg chg="modSp mod">
        <pc:chgData name="Sullivan, Kaili" userId="a9bbeb00-035f-4e56-8630-8a5e1decdcc3" providerId="ADAL" clId="{34552300-486B-40D3-91CF-C7D47388093F}" dt="2020-11-13T20:58:57.172" v="6" actId="1076"/>
        <pc:sldMkLst>
          <pc:docMk/>
          <pc:sldMk cId="0" sldId="307"/>
        </pc:sldMkLst>
        <pc:spChg chg="mod">
          <ac:chgData name="Sullivan, Kaili" userId="a9bbeb00-035f-4e56-8630-8a5e1decdcc3" providerId="ADAL" clId="{34552300-486B-40D3-91CF-C7D47388093F}" dt="2020-11-13T20:58:57.172" v="6" actId="1076"/>
          <ac:spMkLst>
            <pc:docMk/>
            <pc:sldMk cId="0" sldId="307"/>
            <ac:spMk id="18" creationId="{CD2744E1-43E3-428F-8CBB-56877B66F4E8}"/>
          </ac:spMkLst>
        </pc:spChg>
        <pc:spChg chg="mod">
          <ac:chgData name="Sullivan, Kaili" userId="a9bbeb00-035f-4e56-8630-8a5e1decdcc3" providerId="ADAL" clId="{34552300-486B-40D3-91CF-C7D47388093F}" dt="2020-11-13T20:58:57.172" v="6" actId="1076"/>
          <ac:spMkLst>
            <pc:docMk/>
            <pc:sldMk cId="0" sldId="307"/>
            <ac:spMk id="19" creationId="{3CA1AA51-2397-403D-A6C8-FB42C807953D}"/>
          </ac:spMkLst>
        </pc:spChg>
      </pc:sldChg>
      <pc:sldChg chg="modSp mod">
        <pc:chgData name="Sullivan, Kaili" userId="a9bbeb00-035f-4e56-8630-8a5e1decdcc3" providerId="ADAL" clId="{34552300-486B-40D3-91CF-C7D47388093F}" dt="2020-11-13T20:59:49.020" v="7" actId="1076"/>
        <pc:sldMkLst>
          <pc:docMk/>
          <pc:sldMk cId="0" sldId="324"/>
        </pc:sldMkLst>
        <pc:spChg chg="mod">
          <ac:chgData name="Sullivan, Kaili" userId="a9bbeb00-035f-4e56-8630-8a5e1decdcc3" providerId="ADAL" clId="{34552300-486B-40D3-91CF-C7D47388093F}" dt="2020-11-13T20:59:49.020" v="7" actId="1076"/>
          <ac:spMkLst>
            <pc:docMk/>
            <pc:sldMk cId="0" sldId="324"/>
            <ac:spMk id="1008" creationId="{00000000-0000-0000-0000-000000000000}"/>
          </ac:spMkLst>
        </pc:spChg>
        <pc:spChg chg="mod">
          <ac:chgData name="Sullivan, Kaili" userId="a9bbeb00-035f-4e56-8630-8a5e1decdcc3" providerId="ADAL" clId="{34552300-486B-40D3-91CF-C7D47388093F}" dt="2020-11-13T20:59:49.020" v="7" actId="1076"/>
          <ac:spMkLst>
            <pc:docMk/>
            <pc:sldMk cId="0" sldId="324"/>
            <ac:spMk id="1009" creationId="{00000000-0000-0000-0000-000000000000}"/>
          </ac:spMkLst>
        </pc:spChg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06T12:42:33.533" idx="1">
    <p:pos x="2338" y="446"/>
    <p:text>Sometimes they use hover as "desplazarse" and  browser as "navegar" If that is a rule I would change to "deplazarse"</p:text>
    <p:extLst>
      <p:ext uri="{C676402C-5697-4E1C-873F-D02D1690AC5C}">
        <p15:threadingInfo xmlns:p15="http://schemas.microsoft.com/office/powerpoint/2012/main" timeZoneBias="2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1-10-06T14:09:10.210" idx="5">
    <p:pos x="4904" y="3041"/>
    <p:text>I would change for "hacerlo pequeño"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9203314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a883c170b_0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a883c170b_0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6372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519c4a0bd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519c4a0bd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7846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519c4a0bdc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519c4a0bdc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9481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4fc2d7402a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4fc2d7402a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05888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519c4a0bdc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519c4a0bdc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884522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519c4a0bdc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519c4a0bdc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054100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519c4a0bdc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519c4a0bdc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27476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g519c4a0bdc_0_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5" name="Google Shape;245;g519c4a0bdc_0_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637708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4fc2d7402a_0_1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4fc2d7402a_0_1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63388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519c4a0bdc_0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519c4a0bdc_0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21554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519c4a0bdc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519c4a0bdc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30148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09c392e1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09c392e1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862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519c4a0bdc_0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519c4a0bdc_0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641819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519c4a0bdc_0_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519c4a0bdc_0_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5609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519c4a0bdc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519c4a0bdc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5278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519c4a0bdc_0_1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519c4a0bdc_0_1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87979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519c4a0bdc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5" name="Google Shape;335;g519c4a0bdc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0999683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519c4a0bdc_6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519c4a0bdc_6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6040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519c4a0bdc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519c4a0bdc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27353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519c4a0bdc_0_1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519c4a0bdc_0_1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92572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g519c4a0bdc_6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9" name="Google Shape;369;g519c4a0bdc_6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664079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4fc2d7402a_0_1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4fc2d7402a_0_1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36174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19c4a0bd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519c4a0bdc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48297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g51a8079364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Google Shape;384;g51a8079364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500843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g51a8079364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4" name="Google Shape;394;g51a8079364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27943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4fc2d7402a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4fc2d7402a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43641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g5098530e4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3" name="Google Shape;423;g5098530e4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3817756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g4fc2d7402a_0_2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1" name="Google Shape;431;g4fc2d7402a_0_2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64440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g5b6a11b69a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Google Shape;442;g5b6a11b69a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69735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g5b6a11b69a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2" name="Google Shape;452;g5b6a11b69a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9847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5b6a11b69a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5b6a11b69a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32126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5b6a11b69a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5b6a11b69a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9534819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g6ad5304df9_1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2" name="Google Shape;482;g6ad5304df9_1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2882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b83a6e18aaa509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b83a6e18aaa509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alibri Light" panose="020F0302020204030204" pitchFamily="34" charset="0"/>
              <a:buChar char="-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0230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6ad5304df9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6ad5304df9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217919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g6ad5304df9_1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Google Shape;502;g6ad5304df9_1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6385538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g6ad5304df9_1_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9" name="Google Shape;509;g6ad5304df9_1_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8590717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g6ad5304df9_1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Google Shape;518;g6ad5304df9_1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552252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Google Shape;526;g5b6a11b69a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7" name="Google Shape;527;g5b6a11b69a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809985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g5b6a11b69a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4" name="Google Shape;534;g5b6a11b69a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477879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g5b6a11b69a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1" name="Google Shape;541;g5b6a11b69a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39413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g5b6a11b69a_0_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8" name="Google Shape;548;g5b6a11b69a_0_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558431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g5b6a11b69a_0_1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Google Shape;555;g5b6a11b69a_0_1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787534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5b6a11b69a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5b6a11b69a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1325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4fc2d7402a_0_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4fc2d7402a_0_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610841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g5b6a11b69a_0_1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1" name="Google Shape;571;g5b6a11b69a_0_1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13943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g5b6a11b69a_0_1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9" name="Google Shape;579;g5b6a11b69a_0_1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995742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5b6a11b69a_0_1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Google Shape;592;g5b6a11b69a_0_1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086723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5b6a11b69a_0_1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5b6a11b69a_0_1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545380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g5b6a11b69a_0_2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0" name="Google Shape;620;g5b6a11b69a_0_2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504131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5b6a11b69a_0_2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0" name="Google Shape;630;g5b6a11b69a_0_2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186259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g5b6a11b69a_0_2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7" name="Google Shape;637;g5b6a11b69a_0_2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6340331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g5b6a11b69a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5" name="Google Shape;645;g5b6a11b69a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8376160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g5b6a11b69a_0_2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2" name="Google Shape;652;g5b6a11b69a_0_2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591772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5b6a11b69a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5b6a11b69a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674924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519c4a0bdc_0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519c4a0bdc_0_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215836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g5b6a11b69a_0_2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8" name="Google Shape;668;g5b6a11b69a_0_2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8927909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5b6a11b69a_0_2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5" name="Google Shape;675;g5b6a11b69a_0_2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394513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5b6a11b69a_0_5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5b6a11b69a_0_5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854060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g4fd094f3e5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4" name="Google Shape;824;g4fd094f3e5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263285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5b6a11b69a_0_6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g5b6a11b69a_0_6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927320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g5b6a11b69a_0_7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1" name="Google Shape;971;g5b6a11b69a_0_7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478640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8" name="Google Shape;978;g5b6a11b69a_0_7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9" name="Google Shape;979;g5b6a11b69a_0_7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3319444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5b6a11b69a_0_7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g5b6a11b69a_0_7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417744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g5b6a11b69a_0_7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4" name="Google Shape;994;g5b6a11b69a_0_7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631866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g4fc2d7402a_0_2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4" name="Google Shape;1004;g4fc2d7402a_0_2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2907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5a883c170b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5a883c170b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3255061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Google Shape;1012;g5b6a11b69a_0_7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3" name="Google Shape;1013;g5b6a11b69a_0_7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711646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g5b6a11b69a_0_7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0" name="Google Shape;1020;g5b6a11b69a_0_7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689092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6ad5304df9_1_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6ad5304df9_1_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7412943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g6ad5304df9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6" name="Google Shape;1036;g6ad5304df9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38874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" name="Google Shape;1047;g6ad5304df9_1_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8" name="Google Shape;1048;g6ad5304df9_1_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4108089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g5b6a11b69a_0_8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5" name="Google Shape;1055;g5b6a11b69a_0_8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291452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5b6a11b69a_0_9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5b6a11b69a_0_9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851985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Google Shape;1069;g5b6a11b69a_0_9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0" name="Google Shape;1070;g5b6a11b69a_0_9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025463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" name="Google Shape;1077;g5b6a11b69a_0_10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8" name="Google Shape;1078;g5b6a11b69a_0_10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2878560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" name="Google Shape;1085;g5b6a11b69a_0_1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6" name="Google Shape;1086;g5b6a11b69a_0_1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813108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4fc2d7402a_0_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4fc2d7402a_0_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45999622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Google Shape;1093;g5b6a11b69a_0_10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4" name="Google Shape;1094;g5b6a11b69a_0_10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None/>
            </a:pPr>
            <a:endParaRPr>
              <a:sym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256707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" name="Google Shape;1101;g5b6a11b69a_0_10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2" name="Google Shape;1102;g5b6a11b69a_0_10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8609327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g5b6a11b69a_0_1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0" name="Google Shape;1110;g5b6a11b69a_0_1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6208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4fc2d7402a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4fc2d7402a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92429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780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379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180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67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248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7981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1873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6766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86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666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758759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864509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05990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19527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8309717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439566638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8217172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CF3BFC8C-58E7-48C4-B7AE-9A0235CB6A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467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 preserve="1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0801499-6F36-4EA3-BAA2-F50C20541C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141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EA47FE4-D095-48D8-926D-A2AE9B7B16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7957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 preserve="1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8B0AB5E-F1AD-4785-9B6C-5EED8F1667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0786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 preserve="1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104623A4-B66C-4E1D-B8F3-D98E5026E6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638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 preserve="1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E182C54-E97A-4098-B166-3731ED3DE1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273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 preserve="1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BED28039-16E3-40E0-8485-20077F217D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3827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 preserve="1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2FCAD9B-061A-4533-AFE4-3955FC0E4E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5998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 preserve="1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BD6300B-240B-495C-A953-685FBA5730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2094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 preserve="1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86D95FE1-C2DB-47BD-8BC8-DF7C712641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9624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0994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9989031A-77AD-4F71-81E1-30B486ADCF1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270077"/>
      </p:ext>
    </p:extLst>
  </p:cSld>
  <p:clrMapOvr>
    <a:masterClrMapping/>
  </p:clrMapOvr>
  <p:hf sldNum="0" hdr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4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55" name="Google Shape;55;p14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56B42E4-DE1F-4467-80BE-02B56CFA0B8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703"/>
          <a:stretch/>
        </p:blipFill>
        <p:spPr>
          <a:xfrm>
            <a:off x="6920345" y="4093477"/>
            <a:ext cx="2015837" cy="907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967580"/>
      </p:ext>
    </p:extLst>
  </p:cSld>
  <p:clrMapOvr>
    <a:masterClrMapping/>
  </p:clrMapOvr>
  <p:hf sldNum="0" hdr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1" preserve="1">
  <p:cSld name="Blank 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568823"/>
      </p:ext>
    </p:extLst>
  </p:cSld>
  <p:clrMapOvr>
    <a:masterClrMapping/>
  </p:clrMapOvr>
  <p:hf sldNum="0" hdr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preserve="1">
  <p:cSld name="1_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34374"/>
      </p:ext>
    </p:extLst>
  </p:cSld>
  <p:clrMapOvr>
    <a:masterClrMapping/>
  </p:clrMapOvr>
  <p:hf sldNum="0" hdr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282937019"/>
      </p:ext>
    </p:extLst>
  </p:cSld>
  <p:clrMapOvr>
    <a:masterClrMapping/>
  </p:clrMapOvr>
  <p:hf sldNum="0" hdr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1" preserve="1">
  <p:cSld name="1_Blank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955129"/>
      </p:ext>
    </p:extLst>
  </p:cSld>
  <p:clrMapOvr>
    <a:masterClrMapping/>
  </p:clrMapOvr>
  <p:hf sldNum="0" hdr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628053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0617788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75628709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1142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5732723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>
  <p:cSld name="Blank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93812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- Right Justified" preserve="1">
  <p:cSld name="Title - Right Justified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1"/>
          <p:cNvSpPr txBox="1">
            <a:spLocks noGrp="1"/>
          </p:cNvSpPr>
          <p:nvPr>
            <p:ph type="title"/>
          </p:nvPr>
        </p:nvSpPr>
        <p:spPr>
          <a:xfrm>
            <a:off x="161975" y="1748125"/>
            <a:ext cx="4709400" cy="7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subTitle" idx="1"/>
          </p:nvPr>
        </p:nvSpPr>
        <p:spPr>
          <a:xfrm>
            <a:off x="162200" y="2380975"/>
            <a:ext cx="4709400" cy="9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600"/>
              <a:buFont typeface="Roboto"/>
              <a:buNone/>
              <a:defRPr sz="40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Helvetica Neue Light"/>
              <a:buNone/>
              <a:defRPr sz="40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36261880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preserve="1">
  <p:cSld name="Title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2"/>
          <p:cNvSpPr txBox="1">
            <a:spLocks noGrp="1"/>
          </p:cNvSpPr>
          <p:nvPr>
            <p:ph type="title"/>
          </p:nvPr>
        </p:nvSpPr>
        <p:spPr>
          <a:xfrm>
            <a:off x="397050" y="1748975"/>
            <a:ext cx="87468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subTitle" idx="1"/>
          </p:nvPr>
        </p:nvSpPr>
        <p:spPr>
          <a:xfrm>
            <a:off x="419200" y="2396400"/>
            <a:ext cx="7667700" cy="162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6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4335"/>
              </a:buClr>
              <a:buSzPts val="3000"/>
              <a:buFont typeface="Arial"/>
              <a:buNone/>
              <a:defRPr sz="4000" b="0" i="0" u="none" strike="noStrike" cap="none">
                <a:solidFill>
                  <a:srgbClr val="EA4335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726144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 type="tx" preserve="1">
  <p:cSld name="1_Blank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78735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ile only" preserve="1">
  <p:cSld name="Titile only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4"/>
          <p:cNvSpPr txBox="1">
            <a:spLocks noGrp="1"/>
          </p:cNvSpPr>
          <p:nvPr>
            <p:ph type="title"/>
          </p:nvPr>
        </p:nvSpPr>
        <p:spPr>
          <a:xfrm>
            <a:off x="408825" y="376250"/>
            <a:ext cx="8267700" cy="8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566706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38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xmlns="" id="{B8B8C696-66A0-4E3A-9103-A24C1F7C6423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327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A3F6DBD-C39C-4C79-AD26-D2AADD36483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alphaModFix amt="20000"/>
          </a:blip>
          <a:srcRect l="1684" t="-831" r="51146" b="57114"/>
          <a:stretch/>
        </p:blipFill>
        <p:spPr>
          <a:xfrm rot="16200000">
            <a:off x="4532768" y="248781"/>
            <a:ext cx="4860017" cy="4362450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xmlns="" id="{C505BD15-08B7-4121-8833-3892D7A35B50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780202" y="610329"/>
            <a:ext cx="3363798" cy="4005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50171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527237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9"/>
          <p:cNvSpPr txBox="1">
            <a:spLocks noGrp="1"/>
          </p:cNvSpPr>
          <p:nvPr>
            <p:ph type="title"/>
          </p:nvPr>
        </p:nvSpPr>
        <p:spPr>
          <a:xfrm>
            <a:off x="633412" y="357187"/>
            <a:ext cx="78771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200"/>
              <a:buFont typeface="Roboto"/>
              <a:buNone/>
              <a:defRPr sz="4200" b="0" i="0" u="none" strike="noStrike" cap="none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 Light"/>
              <a:buNone/>
              <a:defRPr sz="42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  <p:sp>
        <p:nvSpPr>
          <p:cNvPr id="63" name="Google Shape;63;p19"/>
          <p:cNvSpPr txBox="1">
            <a:spLocks noGrp="1"/>
          </p:cNvSpPr>
          <p:nvPr>
            <p:ph type="body" idx="1"/>
          </p:nvPr>
        </p:nvSpPr>
        <p:spPr>
          <a:xfrm>
            <a:off x="633412" y="1214437"/>
            <a:ext cx="7877100" cy="3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9718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9717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80"/>
              <a:buFont typeface="Roboto"/>
              <a:buChar char="•"/>
              <a:defRPr sz="1200" b="0" i="0" u="none" strike="noStrike" cap="none">
                <a:solidFill>
                  <a:schemeClr val="accent6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3200400" marR="0" lvl="6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3657600" marR="0" lvl="7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4114800" marR="0" lvl="8" indent="-314325" algn="l" rtl="0">
              <a:lnSpc>
                <a:spcPct val="100000"/>
              </a:lnSpc>
              <a:spcBef>
                <a:spcPts val="5200"/>
              </a:spcBef>
              <a:spcAft>
                <a:spcPts val="0"/>
              </a:spcAft>
              <a:buClr>
                <a:srgbClr val="000000"/>
              </a:buClr>
              <a:buSzPts val="1350"/>
              <a:buFont typeface="Helvetica Neue Light"/>
              <a:buChar char="•"/>
              <a:defRPr sz="1800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39547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3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4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5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6.xml"/><Relationship Id="rId5" Type="http://schemas.openxmlformats.org/officeDocument/2006/relationships/comments" Target="../comments/commen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8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9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0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1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3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5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6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7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8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29.xml"/><Relationship Id="rId4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0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3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4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6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7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8.xml"/><Relationship Id="rId4" Type="http://schemas.openxmlformats.org/officeDocument/2006/relationships/image" Target="../media/image2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39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0.xml"/><Relationship Id="rId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41.xml"/><Relationship Id="rId4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4" Type="http://schemas.openxmlformats.org/officeDocument/2006/relationships/image" Target="../media/image2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3.xml"/><Relationship Id="rId4" Type="http://schemas.openxmlformats.org/officeDocument/2006/relationships/image" Target="../media/image2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44.xml"/><Relationship Id="rId4" Type="http://schemas.openxmlformats.org/officeDocument/2006/relationships/image" Target="../media/image2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9.xml"/><Relationship Id="rId4" Type="http://schemas.openxmlformats.org/officeDocument/2006/relationships/image" Target="../media/image2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openxmlformats.org/officeDocument/2006/relationships/hyperlink" Target="https://create.kahoot.it/share/computer-words-quiz/b3ddc1b3-5101-4682-9e01-1f762c897d7f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1.xml"/><Relationship Id="rId4" Type="http://schemas.openxmlformats.org/officeDocument/2006/relationships/image" Target="../media/image2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2.xml"/><Relationship Id="rId5" Type="http://schemas.openxmlformats.org/officeDocument/2006/relationships/image" Target="../media/image10.jpeg"/><Relationship Id="rId4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3.xml"/><Relationship Id="rId5" Type="http://schemas.openxmlformats.org/officeDocument/2006/relationships/image" Target="../media/image9.jpeg"/><Relationship Id="rId4" Type="http://schemas.openxmlformats.org/officeDocument/2006/relationships/image" Target="../media/image30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4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5.xml"/><Relationship Id="rId4" Type="http://schemas.openxmlformats.org/officeDocument/2006/relationships/image" Target="../media/image3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56.xml"/><Relationship Id="rId4" Type="http://schemas.openxmlformats.org/officeDocument/2006/relationships/image" Target="../media/image3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9.xml"/><Relationship Id="rId4" Type="http://schemas.openxmlformats.org/officeDocument/2006/relationships/image" Target="../media/image35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2.xml"/><Relationship Id="rId4" Type="http://schemas.openxmlformats.org/officeDocument/2006/relationships/image" Target="../media/image3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3.xml"/><Relationship Id="rId4" Type="http://schemas.openxmlformats.org/officeDocument/2006/relationships/image" Target="../media/image3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4.xml"/><Relationship Id="rId4" Type="http://schemas.openxmlformats.org/officeDocument/2006/relationships/image" Target="../media/image38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65.xml"/><Relationship Id="rId4" Type="http://schemas.openxmlformats.org/officeDocument/2006/relationships/image" Target="../media/image3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9.xml"/><Relationship Id="rId4" Type="http://schemas.openxmlformats.org/officeDocument/2006/relationships/image" Target="../media/image3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0.xml"/><Relationship Id="rId4" Type="http://schemas.openxmlformats.org/officeDocument/2006/relationships/comments" Target="../comments/commen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8.xml"/><Relationship Id="rId6" Type="http://schemas.openxmlformats.org/officeDocument/2006/relationships/image" Target="../media/image5.png"/><Relationship Id="rId5" Type="http://schemas.openxmlformats.org/officeDocument/2006/relationships/hyperlink" Target="https://creativecommons.org/licenses/by-nc/3.0/" TargetMode="External"/><Relationship Id="rId4" Type="http://schemas.openxmlformats.org/officeDocument/2006/relationships/hyperlink" Target="http://www.pngall.com/computer-pc-png" TargetMode="Externa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2.xml"/><Relationship Id="rId4" Type="http://schemas.openxmlformats.org/officeDocument/2006/relationships/image" Target="../media/image35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2.xml"/><Relationship Id="rId1" Type="http://schemas.openxmlformats.org/officeDocument/2006/relationships/tags" Target="../tags/tag73.xml"/><Relationship Id="rId4" Type="http://schemas.openxmlformats.org/officeDocument/2006/relationships/image" Target="../media/image39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4.xml"/><Relationship Id="rId5" Type="http://schemas.openxmlformats.org/officeDocument/2006/relationships/image" Target="../media/image12.png"/><Relationship Id="rId4" Type="http://schemas.openxmlformats.org/officeDocument/2006/relationships/image" Target="../media/image40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75.xml"/><Relationship Id="rId4" Type="http://schemas.openxmlformats.org/officeDocument/2006/relationships/image" Target="../media/image41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7.xml"/><Relationship Id="rId4" Type="http://schemas.openxmlformats.org/officeDocument/2006/relationships/image" Target="../media/image4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78.xml"/><Relationship Id="rId4" Type="http://schemas.openxmlformats.org/officeDocument/2006/relationships/image" Target="../media/image42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79.xml"/><Relationship Id="rId4" Type="http://schemas.openxmlformats.org/officeDocument/2006/relationships/image" Target="../media/image4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80.xml"/><Relationship Id="rId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9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://www.pngall.com/computer-pc-png" TargetMode="Externa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81.xml"/><Relationship Id="rId4" Type="http://schemas.openxmlformats.org/officeDocument/2006/relationships/image" Target="../media/image42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8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10.xml"/><Relationship Id="rId5" Type="http://schemas.openxmlformats.org/officeDocument/2006/relationships/hyperlink" Target="http://creativecommons.org/publicdomain/zero/1.0/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5"/>
          <p:cNvSpPr txBox="1">
            <a:spLocks noGrp="1"/>
          </p:cNvSpPr>
          <p:nvPr>
            <p:ph type="ctrTitle" idx="4294967295"/>
          </p:nvPr>
        </p:nvSpPr>
        <p:spPr>
          <a:xfrm>
            <a:off x="905669" y="1238250"/>
            <a:ext cx="7332662" cy="3186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Regístrese (el adulto y el estudiante)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Busque un asiento (familias, por favor, siéntense juntos)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Encienda la computadora e inicie sesión</a:t>
            </a: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➔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Asegúrese de que la batería esté cargada o busque dónde conectarla.</a:t>
            </a:r>
            <a:br>
              <a:rPr lang="es-AR" sz="2000" dirty="0">
                <a:latin typeface="+mn-lt"/>
                <a:ea typeface="Average"/>
                <a:cs typeface="Average"/>
                <a:sym typeface="Average"/>
              </a:rPr>
            </a:b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/>
            </a:r>
            <a:br>
              <a:rPr lang="es-AR" sz="2000" dirty="0">
                <a:latin typeface="+mn-lt"/>
                <a:ea typeface="Average"/>
                <a:cs typeface="Average"/>
                <a:sym typeface="Average"/>
              </a:rPr>
            </a:b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¿Tiene una cuenta Google? Háganos saber si necesita ayuda para crear una cuenta o para restablecer su contraseña.</a:t>
            </a:r>
          </a:p>
        </p:txBody>
      </p:sp>
      <p:sp>
        <p:nvSpPr>
          <p:cNvPr id="7" name="Google Shape;55;p13">
            <a:extLst>
              <a:ext uri="{FF2B5EF4-FFF2-40B4-BE49-F238E27FC236}">
                <a16:creationId xmlns:a16="http://schemas.microsoft.com/office/drawing/2014/main" xmlns="" id="{76657BA1-C7E8-47A7-B7FF-FE2740F1EF1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414338" y="657225"/>
            <a:ext cx="8729662" cy="57467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Bienvenido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4"/>
          <p:cNvSpPr txBox="1">
            <a:spLocks noGrp="1"/>
          </p:cNvSpPr>
          <p:nvPr>
            <p:ph type="title"/>
          </p:nvPr>
        </p:nvSpPr>
        <p:spPr>
          <a:xfrm>
            <a:off x="-75" y="12397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Average"/>
                <a:cs typeface="Average"/>
                <a:sym typeface="Average"/>
              </a:rPr>
              <a:t>OS (sistema operativo) de Chrome</a:t>
            </a:r>
          </a:p>
        </p:txBody>
      </p:sp>
      <p:sp>
        <p:nvSpPr>
          <p:cNvPr id="186" name="Google Shape;186;p34"/>
          <p:cNvSpPr txBox="1">
            <a:spLocks noGrp="1"/>
          </p:cNvSpPr>
          <p:nvPr>
            <p:ph type="ctrTitle" idx="4294967295"/>
          </p:nvPr>
        </p:nvSpPr>
        <p:spPr>
          <a:xfrm>
            <a:off x="0" y="2886635"/>
            <a:ext cx="9144000" cy="14361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Solo los adultos pueden operar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oogle Shape;19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1441" y="1115868"/>
            <a:ext cx="5301117" cy="353406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194" name="Google Shape;194;p35"/>
          <p:cNvSpPr txBox="1">
            <a:spLocks noGrp="1"/>
          </p:cNvSpPr>
          <p:nvPr>
            <p:ph type="ctrTitle" idx="4294967295"/>
          </p:nvPr>
        </p:nvSpPr>
        <p:spPr>
          <a:xfrm>
            <a:off x="0" y="364142"/>
            <a:ext cx="9144000" cy="696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Average"/>
                <a:cs typeface="Average"/>
                <a:sym typeface="Average"/>
              </a:rPr>
              <a:t>Pantalla de inicio o Escritorio</a:t>
            </a:r>
          </a:p>
        </p:txBody>
      </p:sp>
      <p:sp>
        <p:nvSpPr>
          <p:cNvPr id="4" name="Google Shape;154;p23">
            <a:extLst>
              <a:ext uri="{FF2B5EF4-FFF2-40B4-BE49-F238E27FC236}">
                <a16:creationId xmlns:a16="http://schemas.microsoft.com/office/drawing/2014/main" xmlns="" id="{35EDC7E1-D20F-464D-8A35-D5F59DF62C66}"/>
              </a:ext>
            </a:extLst>
          </p:cNvPr>
          <p:cNvSpPr txBox="1">
            <a:spLocks/>
          </p:cNvSpPr>
          <p:nvPr/>
        </p:nvSpPr>
        <p:spPr>
          <a:xfrm>
            <a:off x="2668581" y="2048669"/>
            <a:ext cx="3806825" cy="1046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solidFill>
                  <a:schemeClr val="l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Intente mover sus dedos sobre el trackpad (panel táctil).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159;p24">
            <a:extLst>
              <a:ext uri="{FF2B5EF4-FFF2-40B4-BE49-F238E27FC236}">
                <a16:creationId xmlns:a16="http://schemas.microsoft.com/office/drawing/2014/main" xmlns="" id="{038A2F44-D58C-4E3B-AAFD-31EAD0A37B2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l="37964" t="27313" r="32463" b="26462"/>
          <a:stretch/>
        </p:blipFill>
        <p:spPr>
          <a:xfrm>
            <a:off x="1634148" y="1403824"/>
            <a:ext cx="573075" cy="83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61;p24">
            <a:extLst>
              <a:ext uri="{FF2B5EF4-FFF2-40B4-BE49-F238E27FC236}">
                <a16:creationId xmlns:a16="http://schemas.microsoft.com/office/drawing/2014/main" xmlns="" id="{DF6937F3-5CE4-4A8C-984B-8BAD87354A4A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9320" t="23683" r="33435" b="18081"/>
          <a:stretch/>
        </p:blipFill>
        <p:spPr>
          <a:xfrm>
            <a:off x="4197025" y="1353525"/>
            <a:ext cx="749950" cy="11815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63;p24">
            <a:extLst>
              <a:ext uri="{FF2B5EF4-FFF2-40B4-BE49-F238E27FC236}">
                <a16:creationId xmlns:a16="http://schemas.microsoft.com/office/drawing/2014/main" xmlns="" id="{B6626EED-59AD-472C-81E0-6AB0DCF38732}"/>
              </a:ext>
            </a:extLst>
          </p:cNvPr>
          <p:cNvSpPr txBox="1">
            <a:spLocks/>
          </p:cNvSpPr>
          <p:nvPr/>
        </p:nvSpPr>
        <p:spPr>
          <a:xfrm>
            <a:off x="979650" y="2400299"/>
            <a:ext cx="1755775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Puntero </a:t>
            </a:r>
          </a:p>
          <a:p>
            <a:pPr algn="ctr">
              <a:lnSpc>
                <a:spcPct val="150000"/>
              </a:lnSpc>
              <a:buSzPts val="1100"/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</a:t>
            </a:r>
          </a:p>
        </p:txBody>
      </p:sp>
      <p:sp>
        <p:nvSpPr>
          <p:cNvPr id="7" name="Google Shape;164;p24">
            <a:extLst>
              <a:ext uri="{FF2B5EF4-FFF2-40B4-BE49-F238E27FC236}">
                <a16:creationId xmlns:a16="http://schemas.microsoft.com/office/drawing/2014/main" xmlns="" id="{5BD93F8E-9A7A-42D9-9138-FC495066B762}"/>
              </a:ext>
            </a:extLst>
          </p:cNvPr>
          <p:cNvSpPr txBox="1">
            <a:spLocks/>
          </p:cNvSpPr>
          <p:nvPr/>
        </p:nvSpPr>
        <p:spPr>
          <a:xfrm>
            <a:off x="3222625" y="2400299"/>
            <a:ext cx="2698750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I-cursor 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Punto de inserción</a:t>
            </a:r>
          </a:p>
          <a:p>
            <a:pPr algn="ctr"/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sp>
        <p:nvSpPr>
          <p:cNvPr id="8" name="Google Shape;166;p24">
            <a:extLst>
              <a:ext uri="{FF2B5EF4-FFF2-40B4-BE49-F238E27FC236}">
                <a16:creationId xmlns:a16="http://schemas.microsoft.com/office/drawing/2014/main" xmlns="" id="{0E516112-C4BE-483E-934F-4F5DFBD392DA}"/>
              </a:ext>
            </a:extLst>
          </p:cNvPr>
          <p:cNvSpPr txBox="1">
            <a:spLocks/>
          </p:cNvSpPr>
          <p:nvPr/>
        </p:nvSpPr>
        <p:spPr>
          <a:xfrm>
            <a:off x="6345931" y="2571750"/>
            <a:ext cx="2014537" cy="1609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</a:t>
            </a:r>
          </a:p>
          <a:p>
            <a:pPr algn="ctr">
              <a:lnSpc>
                <a:spcPct val="150000"/>
              </a:lnSpc>
            </a:pP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Mano</a:t>
            </a:r>
          </a:p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(aparece en los enlaces)</a:t>
            </a:r>
          </a:p>
        </p:txBody>
      </p:sp>
      <p:sp>
        <p:nvSpPr>
          <p:cNvPr id="9" name="Google Shape;162;p24">
            <a:extLst>
              <a:ext uri="{FF2B5EF4-FFF2-40B4-BE49-F238E27FC236}">
                <a16:creationId xmlns:a16="http://schemas.microsoft.com/office/drawing/2014/main" xmlns="" id="{2353F1B2-26A5-4224-9709-A9ABCF268D6C}"/>
              </a:ext>
            </a:extLst>
          </p:cNvPr>
          <p:cNvSpPr txBox="1">
            <a:spLocks/>
          </p:cNvSpPr>
          <p:nvPr/>
        </p:nvSpPr>
        <p:spPr>
          <a:xfrm>
            <a:off x="0" y="414338"/>
            <a:ext cx="914400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Cursores</a:t>
            </a:r>
          </a:p>
        </p:txBody>
      </p:sp>
      <p:pic>
        <p:nvPicPr>
          <p:cNvPr id="10" name="Google Shape;165;p24">
            <a:extLst>
              <a:ext uri="{FF2B5EF4-FFF2-40B4-BE49-F238E27FC236}">
                <a16:creationId xmlns:a16="http://schemas.microsoft.com/office/drawing/2014/main" xmlns="" id="{78C887AD-016B-4D33-9816-11E45C4FE71F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29778" t="19642" r="25528" b="26230"/>
          <a:stretch/>
        </p:blipFill>
        <p:spPr>
          <a:xfrm>
            <a:off x="6960538" y="1526838"/>
            <a:ext cx="785325" cy="92682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78862" y="815265"/>
            <a:ext cx="5786124" cy="38574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6" name="Google Shape;216;p37"/>
          <p:cNvCxnSpPr/>
          <p:nvPr/>
        </p:nvCxnSpPr>
        <p:spPr>
          <a:xfrm>
            <a:off x="1321425" y="2409715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17" name="Google Shape;217;p37"/>
          <p:cNvCxnSpPr/>
          <p:nvPr/>
        </p:nvCxnSpPr>
        <p:spPr>
          <a:xfrm flipH="1">
            <a:off x="5288250" y="2409715"/>
            <a:ext cx="2575200" cy="191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" name="Google Shape;174;p25">
            <a:extLst>
              <a:ext uri="{FF2B5EF4-FFF2-40B4-BE49-F238E27FC236}">
                <a16:creationId xmlns:a16="http://schemas.microsoft.com/office/drawing/2014/main" xmlns="" id="{624B869B-A147-49A9-9B8E-20204EAE5044}"/>
              </a:ext>
            </a:extLst>
          </p:cNvPr>
          <p:cNvSpPr txBox="1">
            <a:spLocks/>
          </p:cNvSpPr>
          <p:nvPr/>
        </p:nvSpPr>
        <p:spPr>
          <a:xfrm>
            <a:off x="0" y="192088"/>
            <a:ext cx="9144000" cy="69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Barra inferior de la pantalla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83;p26">
            <a:extLst>
              <a:ext uri="{FF2B5EF4-FFF2-40B4-BE49-F238E27FC236}">
                <a16:creationId xmlns:a16="http://schemas.microsoft.com/office/drawing/2014/main" xmlns="" id="{8622667A-25EF-4F6E-95AC-FC96DB422A6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72840" y="900887"/>
            <a:ext cx="5398170" cy="359876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2" name="Google Shape;185;p26">
            <a:extLst>
              <a:ext uri="{FF2B5EF4-FFF2-40B4-BE49-F238E27FC236}">
                <a16:creationId xmlns:a16="http://schemas.microsoft.com/office/drawing/2014/main" xmlns="" id="{5A6AB9B6-2B1C-4408-ACB2-C8C03DA833ED}"/>
              </a:ext>
            </a:extLst>
          </p:cNvPr>
          <p:cNvCxnSpPr/>
          <p:nvPr/>
        </p:nvCxnSpPr>
        <p:spPr>
          <a:xfrm flipH="1">
            <a:off x="410657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3" name="Google Shape;186;p26">
            <a:extLst>
              <a:ext uri="{FF2B5EF4-FFF2-40B4-BE49-F238E27FC236}">
                <a16:creationId xmlns:a16="http://schemas.microsoft.com/office/drawing/2014/main" xmlns="" id="{EBEC51A2-E915-4826-8847-C0A37C62631B}"/>
              </a:ext>
            </a:extLst>
          </p:cNvPr>
          <p:cNvCxnSpPr/>
          <p:nvPr/>
        </p:nvCxnSpPr>
        <p:spPr>
          <a:xfrm flipH="1">
            <a:off x="4416800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4" name="Google Shape;187;p26">
            <a:extLst>
              <a:ext uri="{FF2B5EF4-FFF2-40B4-BE49-F238E27FC236}">
                <a16:creationId xmlns:a16="http://schemas.microsoft.com/office/drawing/2014/main" xmlns="" id="{A9545053-B829-41ED-BB04-B470B14D8481}"/>
              </a:ext>
            </a:extLst>
          </p:cNvPr>
          <p:cNvCxnSpPr/>
          <p:nvPr/>
        </p:nvCxnSpPr>
        <p:spPr>
          <a:xfrm flipH="1">
            <a:off x="4715863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88;p26">
            <a:extLst>
              <a:ext uri="{FF2B5EF4-FFF2-40B4-BE49-F238E27FC236}">
                <a16:creationId xmlns:a16="http://schemas.microsoft.com/office/drawing/2014/main" xmlns="" id="{CF38A277-8F23-474B-8502-915AC1F941E7}"/>
              </a:ext>
            </a:extLst>
          </p:cNvPr>
          <p:cNvCxnSpPr/>
          <p:nvPr/>
        </p:nvCxnSpPr>
        <p:spPr>
          <a:xfrm flipH="1">
            <a:off x="5014925" y="2653200"/>
            <a:ext cx="1800" cy="1455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6" name="Google Shape;202;p27">
            <a:extLst>
              <a:ext uri="{FF2B5EF4-FFF2-40B4-BE49-F238E27FC236}">
                <a16:creationId xmlns:a16="http://schemas.microsoft.com/office/drawing/2014/main" xmlns="" id="{A63D812B-166A-4FCA-AD61-1E9A2F446B5F}"/>
              </a:ext>
            </a:extLst>
          </p:cNvPr>
          <p:cNvSpPr txBox="1">
            <a:spLocks/>
          </p:cNvSpPr>
          <p:nvPr/>
        </p:nvSpPr>
        <p:spPr>
          <a:xfrm>
            <a:off x="2668510" y="1170846"/>
            <a:ext cx="3806825" cy="1047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solidFill>
                  <a:srgbClr val="FFFFF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Mueva el cursor hacia estos íconos.</a:t>
            </a:r>
          </a:p>
        </p:txBody>
      </p:sp>
      <p:sp>
        <p:nvSpPr>
          <p:cNvPr id="2" name="Google Shape;197;p27">
            <a:extLst>
              <a:ext uri="{FF2B5EF4-FFF2-40B4-BE49-F238E27FC236}">
                <a16:creationId xmlns:a16="http://schemas.microsoft.com/office/drawing/2014/main" xmlns="" id="{3882E543-D318-4528-998E-1DE75F63A8AF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Íconos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39"/>
          <p:cNvPicPr preferRelativeResize="0"/>
          <p:nvPr/>
        </p:nvPicPr>
        <p:blipFill rotWithShape="1">
          <a:blip r:embed="rId4">
            <a:alphaModFix/>
          </a:blip>
          <a:srcRect l="17080" t="81100" r="21633"/>
          <a:stretch/>
        </p:blipFill>
        <p:spPr>
          <a:xfrm>
            <a:off x="1149008" y="2596500"/>
            <a:ext cx="6840048" cy="140618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9" name="Google Shape;239;p39"/>
          <p:cNvCxnSpPr/>
          <p:nvPr/>
        </p:nvCxnSpPr>
        <p:spPr>
          <a:xfrm rot="10800000">
            <a:off x="3841225" y="372082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FFFFFF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42" name="Google Shape;242;p39"/>
          <p:cNvSpPr/>
          <p:nvPr/>
        </p:nvSpPr>
        <p:spPr>
          <a:xfrm>
            <a:off x="3290708" y="3070525"/>
            <a:ext cx="1275600" cy="1174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212;p28">
            <a:extLst>
              <a:ext uri="{FF2B5EF4-FFF2-40B4-BE49-F238E27FC236}">
                <a16:creationId xmlns:a16="http://schemas.microsoft.com/office/drawing/2014/main" xmlns="" id="{6AAD7FDE-7AEE-4F28-BE4F-F82807B65BA2}"/>
              </a:ext>
            </a:extLst>
          </p:cNvPr>
          <p:cNvSpPr/>
          <p:nvPr/>
        </p:nvSpPr>
        <p:spPr>
          <a:xfrm>
            <a:off x="1149008" y="1489351"/>
            <a:ext cx="6854347" cy="797100"/>
          </a:xfrm>
          <a:prstGeom prst="wedgeRectCallout">
            <a:avLst>
              <a:gd name="adj1" fmla="val -23901"/>
              <a:gd name="adj2" fmla="val -74984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213;p28">
            <a:extLst>
              <a:ext uri="{FF2B5EF4-FFF2-40B4-BE49-F238E27FC236}">
                <a16:creationId xmlns:a16="http://schemas.microsoft.com/office/drawing/2014/main" xmlns="" id="{0A93FB60-72DA-4B07-974C-42B3B3D9621B}"/>
              </a:ext>
            </a:extLst>
          </p:cNvPr>
          <p:cNvSpPr txBox="1">
            <a:spLocks/>
          </p:cNvSpPr>
          <p:nvPr/>
        </p:nvSpPr>
        <p:spPr>
          <a:xfrm>
            <a:off x="1200998" y="1576568"/>
            <a:ext cx="6975475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Ubique el cursor sobre un objeto sin hacer clic.</a:t>
            </a:r>
          </a:p>
        </p:txBody>
      </p:sp>
      <p:sp>
        <p:nvSpPr>
          <p:cNvPr id="6" name="Google Shape;214;p28">
            <a:extLst>
              <a:ext uri="{FF2B5EF4-FFF2-40B4-BE49-F238E27FC236}">
                <a16:creationId xmlns:a16="http://schemas.microsoft.com/office/drawing/2014/main" xmlns="" id="{40B3192E-2428-4E9E-9823-300DF540F2A0}"/>
              </a:ext>
            </a:extLst>
          </p:cNvPr>
          <p:cNvSpPr txBox="1"/>
          <p:nvPr/>
        </p:nvSpPr>
        <p:spPr>
          <a:xfrm>
            <a:off x="2018527" y="620449"/>
            <a:ext cx="18552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>
                <a:solidFill>
                  <a:schemeClr val="dk1"/>
                </a:solidFill>
                <a:highlight>
                  <a:srgbClr val="00FF00"/>
                </a:highlight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Navegar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08;p28">
            <a:extLst>
              <a:ext uri="{FF2B5EF4-FFF2-40B4-BE49-F238E27FC236}">
                <a16:creationId xmlns:a16="http://schemas.microsoft.com/office/drawing/2014/main" xmlns="" id="{6D0A4ACA-7046-4198-9C77-1015CE0CE26C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4665" y="953544"/>
            <a:ext cx="5494670" cy="366309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1" name="Google Shape;210;p28">
            <a:extLst>
              <a:ext uri="{FF2B5EF4-FFF2-40B4-BE49-F238E27FC236}">
                <a16:creationId xmlns:a16="http://schemas.microsoft.com/office/drawing/2014/main" xmlns="" id="{C8CD52D0-5F37-4475-B0B7-C3951AE85686}"/>
              </a:ext>
            </a:extLst>
          </p:cNvPr>
          <p:cNvCxnSpPr>
            <a:cxnSpLocks/>
          </p:cNvCxnSpPr>
          <p:nvPr/>
        </p:nvCxnSpPr>
        <p:spPr>
          <a:xfrm>
            <a:off x="802178" y="1468030"/>
            <a:ext cx="1119600" cy="2592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11;p28">
            <a:extLst>
              <a:ext uri="{FF2B5EF4-FFF2-40B4-BE49-F238E27FC236}">
                <a16:creationId xmlns:a16="http://schemas.microsoft.com/office/drawing/2014/main" xmlns="" id="{4472A69C-A4D7-4460-AC1A-2F3ED1F47DC1}"/>
              </a:ext>
            </a:extLst>
          </p:cNvPr>
          <p:cNvSpPr/>
          <p:nvPr/>
        </p:nvSpPr>
        <p:spPr>
          <a:xfrm>
            <a:off x="1574953" y="4218363"/>
            <a:ext cx="718774" cy="57775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97;p27">
            <a:extLst>
              <a:ext uri="{FF2B5EF4-FFF2-40B4-BE49-F238E27FC236}">
                <a16:creationId xmlns:a16="http://schemas.microsoft.com/office/drawing/2014/main" xmlns="" id="{BEBC6443-53F9-4A16-8F96-5EB4164AAEC2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82;p26">
            <a:extLst>
              <a:ext uri="{FF2B5EF4-FFF2-40B4-BE49-F238E27FC236}">
                <a16:creationId xmlns:a16="http://schemas.microsoft.com/office/drawing/2014/main" xmlns="" id="{2A2092EF-7536-421A-BEBB-8D145C781C4E}"/>
              </a:ext>
            </a:extLst>
          </p:cNvPr>
          <p:cNvGrpSpPr/>
          <p:nvPr/>
        </p:nvGrpSpPr>
        <p:grpSpPr>
          <a:xfrm>
            <a:off x="2852655" y="1396317"/>
            <a:ext cx="3438683" cy="2490900"/>
            <a:chOff x="1209617" y="1326300"/>
            <a:chExt cx="3438683" cy="2490900"/>
          </a:xfrm>
        </p:grpSpPr>
        <p:sp>
          <p:nvSpPr>
            <p:cNvPr id="11" name="Google Shape;183;p26">
              <a:extLst>
                <a:ext uri="{FF2B5EF4-FFF2-40B4-BE49-F238E27FC236}">
                  <a16:creationId xmlns:a16="http://schemas.microsoft.com/office/drawing/2014/main" xmlns="" id="{67CE6C13-9C9D-41C3-8FE2-E3B239128C30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2" name="Google Shape;184;p26">
              <a:extLst>
                <a:ext uri="{FF2B5EF4-FFF2-40B4-BE49-F238E27FC236}">
                  <a16:creationId xmlns:a16="http://schemas.microsoft.com/office/drawing/2014/main" xmlns="" id="{D5BD4583-DE87-40AB-BA45-84DEAEB97369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3" name="Google Shape;187;p26">
            <a:extLst>
              <a:ext uri="{FF2B5EF4-FFF2-40B4-BE49-F238E27FC236}">
                <a16:creationId xmlns:a16="http://schemas.microsoft.com/office/drawing/2014/main" xmlns="" id="{A49ACFAD-BA6E-4D6F-9DDD-9CCA649CD44F}"/>
              </a:ext>
            </a:extLst>
          </p:cNvPr>
          <p:cNvSpPr txBox="1">
            <a:spLocks/>
          </p:cNvSpPr>
          <p:nvPr/>
        </p:nvSpPr>
        <p:spPr>
          <a:xfrm>
            <a:off x="0" y="542925"/>
            <a:ext cx="91440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un dedo para elegir una opción. </a:t>
            </a:r>
          </a:p>
        </p:txBody>
      </p:sp>
      <p:sp>
        <p:nvSpPr>
          <p:cNvPr id="14" name="Google Shape;189;p26">
            <a:extLst>
              <a:ext uri="{FF2B5EF4-FFF2-40B4-BE49-F238E27FC236}">
                <a16:creationId xmlns:a16="http://schemas.microsoft.com/office/drawing/2014/main" xmlns="" id="{80094528-94F9-4866-BFF7-FEE194DD1BF3}"/>
              </a:ext>
            </a:extLst>
          </p:cNvPr>
          <p:cNvSpPr txBox="1">
            <a:spLocks/>
          </p:cNvSpPr>
          <p:nvPr/>
        </p:nvSpPr>
        <p:spPr>
          <a:xfrm rot="19322008">
            <a:off x="3135848" y="2930104"/>
            <a:ext cx="982663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pic>
        <p:nvPicPr>
          <p:cNvPr id="15" name="Graphic 1">
            <a:extLst>
              <a:ext uri="{FF2B5EF4-FFF2-40B4-BE49-F238E27FC236}">
                <a16:creationId xmlns:a16="http://schemas.microsoft.com/office/drawing/2014/main" xmlns="" id="{02956E10-3D03-4B8E-8675-6662AE8B045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19993" y="2860168"/>
            <a:ext cx="2054722" cy="205409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08;p28">
            <a:extLst>
              <a:ext uri="{FF2B5EF4-FFF2-40B4-BE49-F238E27FC236}">
                <a16:creationId xmlns:a16="http://schemas.microsoft.com/office/drawing/2014/main" xmlns="" id="{7CA32D9A-5518-4949-B449-CC03650F94B5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24665" y="953544"/>
            <a:ext cx="5494670" cy="3663098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1" name="Google Shape;210;p28">
            <a:extLst>
              <a:ext uri="{FF2B5EF4-FFF2-40B4-BE49-F238E27FC236}">
                <a16:creationId xmlns:a16="http://schemas.microsoft.com/office/drawing/2014/main" xmlns="" id="{FCC47E9A-51B8-45EA-9083-A000697FDDEB}"/>
              </a:ext>
            </a:extLst>
          </p:cNvPr>
          <p:cNvCxnSpPr>
            <a:cxnSpLocks/>
          </p:cNvCxnSpPr>
          <p:nvPr/>
        </p:nvCxnSpPr>
        <p:spPr>
          <a:xfrm>
            <a:off x="802178" y="1468030"/>
            <a:ext cx="1119600" cy="2592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11;p28">
            <a:extLst>
              <a:ext uri="{FF2B5EF4-FFF2-40B4-BE49-F238E27FC236}">
                <a16:creationId xmlns:a16="http://schemas.microsoft.com/office/drawing/2014/main" xmlns="" id="{074B3B74-C103-453E-86E7-86D344C0622C}"/>
              </a:ext>
            </a:extLst>
          </p:cNvPr>
          <p:cNvSpPr/>
          <p:nvPr/>
        </p:nvSpPr>
        <p:spPr>
          <a:xfrm>
            <a:off x="1574953" y="4218363"/>
            <a:ext cx="718774" cy="57775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97;p27">
            <a:extLst>
              <a:ext uri="{FF2B5EF4-FFF2-40B4-BE49-F238E27FC236}">
                <a16:creationId xmlns:a16="http://schemas.microsoft.com/office/drawing/2014/main" xmlns="" id="{55B220CC-21C8-48B3-8B52-E75222EABDA4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240;p31">
            <a:extLst>
              <a:ext uri="{FF2B5EF4-FFF2-40B4-BE49-F238E27FC236}">
                <a16:creationId xmlns:a16="http://schemas.microsoft.com/office/drawing/2014/main" xmlns="" id="{B73AFEB2-2DF8-4A9D-96F6-201082EAE18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0540" y="1063819"/>
            <a:ext cx="4962920" cy="3308599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1" name="Google Shape;241;p31">
            <a:extLst>
              <a:ext uri="{FF2B5EF4-FFF2-40B4-BE49-F238E27FC236}">
                <a16:creationId xmlns:a16="http://schemas.microsoft.com/office/drawing/2014/main" xmlns="" id="{7E505237-4DE1-41F9-AFF0-5FBC3A7DA92E}"/>
              </a:ext>
            </a:extLst>
          </p:cNvPr>
          <p:cNvCxnSpPr>
            <a:cxnSpLocks/>
          </p:cNvCxnSpPr>
          <p:nvPr/>
        </p:nvCxnSpPr>
        <p:spPr>
          <a:xfrm flipH="1">
            <a:off x="6010060" y="2375484"/>
            <a:ext cx="2086800" cy="12783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2" name="Google Shape;243;p31">
            <a:extLst>
              <a:ext uri="{FF2B5EF4-FFF2-40B4-BE49-F238E27FC236}">
                <a16:creationId xmlns:a16="http://schemas.microsoft.com/office/drawing/2014/main" xmlns="" id="{EB7F2A9D-CB37-4F61-8616-4ED272F20EE9}"/>
              </a:ext>
            </a:extLst>
          </p:cNvPr>
          <p:cNvSpPr/>
          <p:nvPr/>
        </p:nvSpPr>
        <p:spPr>
          <a:xfrm>
            <a:off x="3325209" y="3431650"/>
            <a:ext cx="2486035" cy="444269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97;p27">
            <a:extLst>
              <a:ext uri="{FF2B5EF4-FFF2-40B4-BE49-F238E27FC236}">
                <a16:creationId xmlns:a16="http://schemas.microsoft.com/office/drawing/2014/main" xmlns="" id="{1F846266-CE90-43E8-83C4-C931465C4865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Buscar aplicaciones y archivos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69;p15">
            <a:extLst>
              <a:ext uri="{FF2B5EF4-FFF2-40B4-BE49-F238E27FC236}">
                <a16:creationId xmlns:a16="http://schemas.microsoft.com/office/drawing/2014/main" xmlns="" id="{2093E98C-C006-417A-A13E-C74813B4D8A1}"/>
              </a:ext>
            </a:extLst>
          </p:cNvPr>
          <p:cNvSpPr txBox="1">
            <a:spLocks/>
          </p:cNvSpPr>
          <p:nvPr/>
        </p:nvSpPr>
        <p:spPr>
          <a:xfrm>
            <a:off x="623888" y="1362075"/>
            <a:ext cx="8520112" cy="2052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400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Fundamentos de Chromebook </a:t>
            </a:r>
          </a:p>
          <a:p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Taller sobre educación digital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283840F-2E98-4160-9CF3-4FED6997FB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3" y="360635"/>
            <a:ext cx="3794725" cy="22111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oogle Shape;250;p32">
            <a:extLst>
              <a:ext uri="{FF2B5EF4-FFF2-40B4-BE49-F238E27FC236}">
                <a16:creationId xmlns:a16="http://schemas.microsoft.com/office/drawing/2014/main" xmlns="" id="{A3D47DD4-8FF3-4402-9F0C-0AE3722C8BE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55312" y="1122245"/>
            <a:ext cx="5233376" cy="3488903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9" name="Google Shape;251;p32">
            <a:extLst>
              <a:ext uri="{FF2B5EF4-FFF2-40B4-BE49-F238E27FC236}">
                <a16:creationId xmlns:a16="http://schemas.microsoft.com/office/drawing/2014/main" xmlns="" id="{57802D6C-9319-4390-B560-C0EE8A573189}"/>
              </a:ext>
            </a:extLst>
          </p:cNvPr>
          <p:cNvCxnSpPr>
            <a:cxnSpLocks/>
          </p:cNvCxnSpPr>
          <p:nvPr/>
        </p:nvCxnSpPr>
        <p:spPr>
          <a:xfrm flipH="1">
            <a:off x="4870262" y="953544"/>
            <a:ext cx="1591800" cy="2419500"/>
          </a:xfrm>
          <a:prstGeom prst="straightConnector1">
            <a:avLst/>
          </a:prstGeom>
          <a:noFill/>
          <a:ln w="76200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" name="Google Shape;253;p32">
            <a:extLst>
              <a:ext uri="{FF2B5EF4-FFF2-40B4-BE49-F238E27FC236}">
                <a16:creationId xmlns:a16="http://schemas.microsoft.com/office/drawing/2014/main" xmlns="" id="{5488291A-C081-49A7-BAFC-4EB039D4D548}"/>
              </a:ext>
            </a:extLst>
          </p:cNvPr>
          <p:cNvSpPr/>
          <p:nvPr/>
        </p:nvSpPr>
        <p:spPr>
          <a:xfrm>
            <a:off x="4378868" y="3394219"/>
            <a:ext cx="401241" cy="330159"/>
          </a:xfrm>
          <a:prstGeom prst="rect">
            <a:avLst/>
          </a:prstGeom>
          <a:noFill/>
          <a:ln w="38100" cap="flat" cmpd="sng">
            <a:solidFill>
              <a:srgbClr val="FFD9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97;p27">
            <a:extLst>
              <a:ext uri="{FF2B5EF4-FFF2-40B4-BE49-F238E27FC236}">
                <a16:creationId xmlns:a16="http://schemas.microsoft.com/office/drawing/2014/main" xmlns="" id="{0431E204-4344-4FAD-BBAE-4F9478FFE40B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Expandir la pestaña de inicio de aplicaciones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61;p33">
            <a:extLst>
              <a:ext uri="{FF2B5EF4-FFF2-40B4-BE49-F238E27FC236}">
                <a16:creationId xmlns:a16="http://schemas.microsoft.com/office/drawing/2014/main" xmlns="" id="{F01553FE-50BB-464A-8A23-98865FAD4EE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817488" y="928583"/>
            <a:ext cx="5509032" cy="36727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5" name="Google Shape;197;p27">
            <a:extLst>
              <a:ext uri="{FF2B5EF4-FFF2-40B4-BE49-F238E27FC236}">
                <a16:creationId xmlns:a16="http://schemas.microsoft.com/office/drawing/2014/main" xmlns="" id="{3AE835D8-FF95-41EB-B5ED-C56E8F2B85E0}"/>
              </a:ext>
            </a:extLst>
          </p:cNvPr>
          <p:cNvSpPr txBox="1">
            <a:spLocks/>
          </p:cNvSpPr>
          <p:nvPr/>
        </p:nvSpPr>
        <p:spPr>
          <a:xfrm>
            <a:off x="0" y="256631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Pestaña de inicio de aplicaciones expandida</a:t>
            </a: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" name="Google Shape;309;p46"/>
          <p:cNvPicPr preferRelativeResize="0"/>
          <p:nvPr/>
        </p:nvPicPr>
        <p:blipFill rotWithShape="1">
          <a:blip r:embed="rId4">
            <a:alphaModFix/>
          </a:blip>
          <a:srcRect t="53948"/>
          <a:stretch/>
        </p:blipFill>
        <p:spPr>
          <a:xfrm>
            <a:off x="250800" y="1032125"/>
            <a:ext cx="8713200" cy="26751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0" name="Google Shape;310;p46"/>
          <p:cNvCxnSpPr/>
          <p:nvPr/>
        </p:nvCxnSpPr>
        <p:spPr>
          <a:xfrm rot="10800000">
            <a:off x="4707963" y="2624200"/>
            <a:ext cx="96000" cy="20250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11" name="Google Shape;311;p46"/>
          <p:cNvSpPr/>
          <p:nvPr/>
        </p:nvSpPr>
        <p:spPr>
          <a:xfrm>
            <a:off x="4112555" y="2107800"/>
            <a:ext cx="989700" cy="9279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Icon&#10;&#10;Description automatically generated">
            <a:extLst>
              <a:ext uri="{FF2B5EF4-FFF2-40B4-BE49-F238E27FC236}">
                <a16:creationId xmlns:a16="http://schemas.microsoft.com/office/drawing/2014/main" xmlns="" id="{0F26B82E-E1C0-448E-84CD-41D04EA8E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3870" y="1350472"/>
            <a:ext cx="5143500" cy="5143500"/>
          </a:xfrm>
          <a:prstGeom prst="rect">
            <a:avLst/>
          </a:prstGeom>
        </p:spPr>
      </p:pic>
      <p:grpSp>
        <p:nvGrpSpPr>
          <p:cNvPr id="22" name="Google Shape;221;p29">
            <a:extLst>
              <a:ext uri="{FF2B5EF4-FFF2-40B4-BE49-F238E27FC236}">
                <a16:creationId xmlns:a16="http://schemas.microsoft.com/office/drawing/2014/main" xmlns="" id="{F32F64B6-9C01-4497-A8DF-286D6139CE3E}"/>
              </a:ext>
            </a:extLst>
          </p:cNvPr>
          <p:cNvGrpSpPr/>
          <p:nvPr/>
        </p:nvGrpSpPr>
        <p:grpSpPr>
          <a:xfrm>
            <a:off x="1579155" y="1768966"/>
            <a:ext cx="3438683" cy="2490900"/>
            <a:chOff x="1209617" y="1326300"/>
            <a:chExt cx="3438683" cy="2490900"/>
          </a:xfrm>
        </p:grpSpPr>
        <p:sp>
          <p:nvSpPr>
            <p:cNvPr id="23" name="Google Shape;222;p29">
              <a:extLst>
                <a:ext uri="{FF2B5EF4-FFF2-40B4-BE49-F238E27FC236}">
                  <a16:creationId xmlns:a16="http://schemas.microsoft.com/office/drawing/2014/main" xmlns="" id="{9C143097-A57D-4B7D-994B-5FF5F407F8FC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24" name="Google Shape;223;p29">
              <a:extLst>
                <a:ext uri="{FF2B5EF4-FFF2-40B4-BE49-F238E27FC236}">
                  <a16:creationId xmlns:a16="http://schemas.microsoft.com/office/drawing/2014/main" xmlns="" id="{6ADDB458-D314-4769-9AE2-000E0BBBFAD1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5" name="Google Shape;228;p29">
            <a:extLst>
              <a:ext uri="{FF2B5EF4-FFF2-40B4-BE49-F238E27FC236}">
                <a16:creationId xmlns:a16="http://schemas.microsoft.com/office/drawing/2014/main" xmlns="" id="{E6FD9D4F-CBF8-401D-AD29-3F11C46EAA64}"/>
              </a:ext>
            </a:extLst>
          </p:cNvPr>
          <p:cNvSpPr txBox="1">
            <a:spLocks/>
          </p:cNvSpPr>
          <p:nvPr/>
        </p:nvSpPr>
        <p:spPr>
          <a:xfrm rot="-1440413">
            <a:off x="1600634" y="3092741"/>
            <a:ext cx="984250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6" name="Google Shape;236;p29">
            <a:extLst>
              <a:ext uri="{FF2B5EF4-FFF2-40B4-BE49-F238E27FC236}">
                <a16:creationId xmlns:a16="http://schemas.microsoft.com/office/drawing/2014/main" xmlns="" id="{547EF4B5-754C-459F-B1B0-F3ADCD49F9B0}"/>
              </a:ext>
            </a:extLst>
          </p:cNvPr>
          <p:cNvSpPr txBox="1">
            <a:spLocks/>
          </p:cNvSpPr>
          <p:nvPr/>
        </p:nvSpPr>
        <p:spPr>
          <a:xfrm rot="2234800">
            <a:off x="7907878" y="1969855"/>
            <a:ext cx="982662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27" name="Google Shape;226;p29">
            <a:extLst>
              <a:ext uri="{FF2B5EF4-FFF2-40B4-BE49-F238E27FC236}">
                <a16:creationId xmlns:a16="http://schemas.microsoft.com/office/drawing/2014/main" xmlns="" id="{B906646A-21AC-4EED-A9B0-6F3229D3C450}"/>
              </a:ext>
            </a:extLst>
          </p:cNvPr>
          <p:cNvSpPr txBox="1">
            <a:spLocks/>
          </p:cNvSpPr>
          <p:nvPr/>
        </p:nvSpPr>
        <p:spPr>
          <a:xfrm>
            <a:off x="0" y="481013"/>
            <a:ext cx="91440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los dos dedos para mostrar un menú de opciones. </a:t>
            </a:r>
          </a:p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También se conoce como </a:t>
            </a:r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derecho.</a:t>
            </a:r>
          </a:p>
        </p:txBody>
      </p:sp>
      <p:pic>
        <p:nvPicPr>
          <p:cNvPr id="28" name="Picture 27" descr="Icon&#10;&#10;Description automatically generated">
            <a:extLst>
              <a:ext uri="{FF2B5EF4-FFF2-40B4-BE49-F238E27FC236}">
                <a16:creationId xmlns:a16="http://schemas.microsoft.com/office/drawing/2014/main" xmlns="" id="{C3005FB6-976C-4C62-A21F-D62E392AD0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64255" y="3202085"/>
            <a:ext cx="2019300" cy="201868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298;p36">
            <a:extLst>
              <a:ext uri="{FF2B5EF4-FFF2-40B4-BE49-F238E27FC236}">
                <a16:creationId xmlns:a16="http://schemas.microsoft.com/office/drawing/2014/main" xmlns="" id="{FFEE5306-1E49-44D2-AE9A-01F28939702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53071"/>
          <a:stretch/>
        </p:blipFill>
        <p:spPr>
          <a:xfrm>
            <a:off x="376025" y="642134"/>
            <a:ext cx="8220276" cy="25717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5" name="Google Shape;226;p29">
            <a:extLst>
              <a:ext uri="{FF2B5EF4-FFF2-40B4-BE49-F238E27FC236}">
                <a16:creationId xmlns:a16="http://schemas.microsoft.com/office/drawing/2014/main" xmlns="" id="{F0FB62F7-9355-41F7-AEE4-B073630098D0}"/>
              </a:ext>
            </a:extLst>
          </p:cNvPr>
          <p:cNvSpPr txBox="1">
            <a:spLocks/>
          </p:cNvSpPr>
          <p:nvPr/>
        </p:nvSpPr>
        <p:spPr>
          <a:xfrm>
            <a:off x="0" y="3213910"/>
            <a:ext cx="9144000" cy="66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Haga clic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con los dos dedos para mostrar un menú de opciones. </a:t>
            </a:r>
          </a:p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También se conoce como </a:t>
            </a:r>
            <a:r>
              <a:rPr lang="es-A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derecho.</a:t>
            </a: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49"/>
          <p:cNvPicPr preferRelativeResize="0"/>
          <p:nvPr/>
        </p:nvPicPr>
        <p:blipFill rotWithShape="1">
          <a:blip r:embed="rId4">
            <a:alphaModFix/>
          </a:blip>
          <a:srcRect t="53071"/>
          <a:stretch/>
        </p:blipFill>
        <p:spPr>
          <a:xfrm>
            <a:off x="376025" y="693650"/>
            <a:ext cx="8220276" cy="2571776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9"/>
          <p:cNvSpPr/>
          <p:nvPr/>
        </p:nvSpPr>
        <p:spPr>
          <a:xfrm>
            <a:off x="4725699" y="1772088"/>
            <a:ext cx="1259700" cy="4149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xmlns="" id="{15FCCA12-CAD1-4E8C-9BEA-A329A4E3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Google Shape;305;p37">
            <a:extLst>
              <a:ext uri="{FF2B5EF4-FFF2-40B4-BE49-F238E27FC236}">
                <a16:creationId xmlns:a16="http://schemas.microsoft.com/office/drawing/2014/main" xmlns="" id="{EDB9D912-8A3B-4FB7-A0B9-365FFD8E5F9E}"/>
              </a:ext>
            </a:extLst>
          </p:cNvPr>
          <p:cNvSpPr txBox="1">
            <a:spLocks/>
          </p:cNvSpPr>
          <p:nvPr/>
        </p:nvSpPr>
        <p:spPr>
          <a:xfrm>
            <a:off x="0" y="3651363"/>
            <a:ext cx="9144000" cy="66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Haga clic</a:t>
            </a:r>
            <a:r>
              <a:rPr lang="es-AR">
                <a:latin typeface="+mj-lt"/>
                <a:ea typeface="Average"/>
                <a:cs typeface="Average"/>
                <a:sym typeface="Average"/>
              </a:rPr>
              <a:t> </a:t>
            </a:r>
            <a:r>
              <a:rPr lang="es-AR">
                <a:latin typeface="+mn-lt"/>
                <a:ea typeface="Average"/>
                <a:cs typeface="Average"/>
                <a:sym typeface="Average"/>
              </a:rPr>
              <a:t>en “Agregar en la barra inferior</a:t>
            </a:r>
            <a:r>
              <a:rPr lang="es-AR">
                <a:latin typeface="+mj-lt"/>
                <a:ea typeface="Average"/>
                <a:cs typeface="Average"/>
                <a:sym typeface="Average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11750" y="240401"/>
            <a:ext cx="6080652" cy="405375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57" name="Google Shape;357;p50"/>
          <p:cNvCxnSpPr/>
          <p:nvPr/>
        </p:nvCxnSpPr>
        <p:spPr>
          <a:xfrm flipH="1">
            <a:off x="5094200" y="3480875"/>
            <a:ext cx="21000" cy="48810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58" name="Google Shape;358;p50"/>
          <p:cNvCxnSpPr/>
          <p:nvPr/>
        </p:nvCxnSpPr>
        <p:spPr>
          <a:xfrm rot="10800000">
            <a:off x="4701550" y="3449375"/>
            <a:ext cx="427800" cy="31500"/>
          </a:xfrm>
          <a:prstGeom prst="straightConnector1">
            <a:avLst/>
          </a:prstGeom>
          <a:noFill/>
          <a:ln w="28575" cap="flat" cmpd="sng">
            <a:solidFill>
              <a:srgbClr val="FFD96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oogle Shape;324;p39">
            <a:extLst>
              <a:ext uri="{FF2B5EF4-FFF2-40B4-BE49-F238E27FC236}">
                <a16:creationId xmlns:a16="http://schemas.microsoft.com/office/drawing/2014/main" xmlns="" id="{7F48D1EF-AF5D-438E-AC86-1615DA4946D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1487" y="1082325"/>
            <a:ext cx="2978850" cy="29788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323;p37">
            <a:extLst>
              <a:ext uri="{FF2B5EF4-FFF2-40B4-BE49-F238E27FC236}">
                <a16:creationId xmlns:a16="http://schemas.microsoft.com/office/drawing/2014/main" xmlns="" id="{B879EA70-0AF8-490A-9F9E-E726A445B402}"/>
              </a:ext>
            </a:extLst>
          </p:cNvPr>
          <p:cNvSpPr txBox="1">
            <a:spLocks/>
          </p:cNvSpPr>
          <p:nvPr/>
        </p:nvSpPr>
        <p:spPr>
          <a:xfrm>
            <a:off x="4410337" y="831575"/>
            <a:ext cx="3875970" cy="37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 Chrome</a:t>
            </a:r>
          </a:p>
          <a:p>
            <a:pPr algn="ctr"/>
            <a:endParaRPr lang="en-US" sz="1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Navegador que se utiliza para acceder a sitios web.</a:t>
            </a:r>
          </a:p>
          <a:p>
            <a:pPr algn="ctr"/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Muchas aplicaciones se </a:t>
            </a:r>
            <a:r>
              <a:rPr lang="es-AR" sz="2400" dirty="0" smtClean="0">
                <a:latin typeface="+mn-lt"/>
                <a:ea typeface="Average"/>
                <a:cs typeface="Average"/>
                <a:sym typeface="Average"/>
              </a:rPr>
              <a:t>abren </a:t>
            </a: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en Google Chrome en las </a:t>
            </a:r>
            <a:r>
              <a:rPr lang="es-AR" sz="2400" dirty="0" err="1">
                <a:latin typeface="+mn-lt"/>
                <a:ea typeface="Average"/>
                <a:cs typeface="Average"/>
                <a:sym typeface="Average"/>
              </a:rPr>
              <a:t>Chromebooks</a:t>
            </a: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. </a:t>
            </a: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3" name="Google Shape;373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8888" y="543009"/>
            <a:ext cx="6086223" cy="405748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38;p41">
            <a:extLst>
              <a:ext uri="{FF2B5EF4-FFF2-40B4-BE49-F238E27FC236}">
                <a16:creationId xmlns:a16="http://schemas.microsoft.com/office/drawing/2014/main" xmlns="" id="{FC0B9914-6744-491A-A56B-7E83D0EBA0F5}"/>
              </a:ext>
            </a:extLst>
          </p:cNvPr>
          <p:cNvSpPr txBox="1">
            <a:spLocks/>
          </p:cNvSpPr>
          <p:nvPr/>
        </p:nvSpPr>
        <p:spPr>
          <a:xfrm>
            <a:off x="4272991" y="378004"/>
            <a:ext cx="4282674" cy="3978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Google </a:t>
            </a: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Docs</a:t>
            </a:r>
            <a:endParaRPr lang="es-AR" b="1" dirty="0">
              <a:latin typeface="+mj-lt"/>
              <a:ea typeface="Average"/>
              <a:cs typeface="Average"/>
              <a:sym typeface="Average"/>
            </a:endParaRPr>
          </a:p>
          <a:p>
            <a:pPr algn="ctr"/>
            <a:endParaRPr lang="en-US" sz="1600" b="1" dirty="0">
              <a:latin typeface="Average"/>
              <a:ea typeface="Average"/>
              <a:cs typeface="Average"/>
              <a:sym typeface="Average"/>
            </a:endParaRPr>
          </a:p>
          <a:p>
            <a:pPr algn="ctr"/>
            <a:r>
              <a:rPr lang="es-AR" sz="2500" dirty="0">
                <a:latin typeface="+mn-lt"/>
                <a:ea typeface="Average"/>
                <a:cs typeface="Average"/>
                <a:sym typeface="Average"/>
              </a:rPr>
              <a:t>Programa de procesamiento de palabras que es bueno para crear documentos de texto como cartas y </a:t>
            </a:r>
            <a:r>
              <a:rPr lang="es-AR" sz="2500" dirty="0" err="1" smtClean="0">
                <a:latin typeface="+mn-lt"/>
                <a:ea typeface="Average"/>
                <a:cs typeface="Average"/>
                <a:sym typeface="Average"/>
              </a:rPr>
              <a:t>CVs</a:t>
            </a:r>
            <a:r>
              <a:rPr lang="es-AR" sz="2500" dirty="0" smtClean="0">
                <a:latin typeface="+mn-lt"/>
                <a:ea typeface="Average"/>
                <a:cs typeface="Average"/>
                <a:sym typeface="Average"/>
              </a:rPr>
              <a:t> (</a:t>
            </a:r>
            <a:r>
              <a:rPr lang="es-AR" sz="2500" dirty="0" err="1" smtClean="0">
                <a:latin typeface="+mn-lt"/>
                <a:ea typeface="Average"/>
                <a:cs typeface="Average"/>
                <a:sym typeface="Average"/>
              </a:rPr>
              <a:t>Curriculum</a:t>
            </a:r>
            <a:r>
              <a:rPr lang="es-AR" sz="2500" dirty="0" smtClean="0">
                <a:latin typeface="+mn-lt"/>
                <a:ea typeface="Average"/>
                <a:cs typeface="Average"/>
                <a:sym typeface="Average"/>
              </a:rPr>
              <a:t> Vitae).</a:t>
            </a:r>
            <a:endParaRPr lang="es-AR" sz="2500" dirty="0">
              <a:latin typeface="+mn-lt"/>
              <a:ea typeface="Average"/>
              <a:cs typeface="Average"/>
              <a:sym typeface="Average"/>
            </a:endParaRPr>
          </a:p>
          <a:p>
            <a:pPr algn="ctr"/>
            <a:endParaRPr lang="en-US" sz="2500" dirty="0">
              <a:latin typeface="Average"/>
              <a:ea typeface="Average"/>
              <a:cs typeface="Average"/>
              <a:sym typeface="Average"/>
            </a:endParaRPr>
          </a:p>
          <a:p>
            <a:pPr algn="ctr"/>
            <a:r>
              <a:rPr lang="es-AR" sz="2500" b="1" dirty="0">
                <a:latin typeface="+mj-lt"/>
                <a:ea typeface="Average"/>
                <a:cs typeface="Average"/>
                <a:sym typeface="Average"/>
              </a:rPr>
              <a:t>URL: </a:t>
            </a:r>
            <a:r>
              <a:rPr lang="es-AR" sz="2500" dirty="0">
                <a:latin typeface="+mn-lt"/>
                <a:ea typeface="Average"/>
                <a:cs typeface="Average"/>
                <a:sym typeface="Average"/>
              </a:rPr>
              <a:t>docs.google.com  </a:t>
            </a:r>
          </a:p>
        </p:txBody>
      </p:sp>
      <p:pic>
        <p:nvPicPr>
          <p:cNvPr id="9" name="Google Shape;339;p41">
            <a:extLst>
              <a:ext uri="{FF2B5EF4-FFF2-40B4-BE49-F238E27FC236}">
                <a16:creationId xmlns:a16="http://schemas.microsoft.com/office/drawing/2014/main" xmlns="" id="{57C5BDDD-E54D-4741-B971-6B498B3D77A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1649" y="494300"/>
            <a:ext cx="4060351" cy="4060351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8"/>
          <p:cNvSpPr txBox="1">
            <a:spLocks noGrp="1"/>
          </p:cNvSpPr>
          <p:nvPr>
            <p:ph type="title"/>
          </p:nvPr>
        </p:nvSpPr>
        <p:spPr>
          <a:xfrm>
            <a:off x="-75" y="1512491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Average"/>
                <a:cs typeface="Average"/>
                <a:sym typeface="Average"/>
              </a:rPr>
              <a:t>Pregunta para debatir</a:t>
            </a:r>
          </a:p>
        </p:txBody>
      </p:sp>
      <p:sp>
        <p:nvSpPr>
          <p:cNvPr id="121" name="Google Shape;121;p28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¿Qué le gustaría hacer con la computadora?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348;p42">
            <a:extLst>
              <a:ext uri="{FF2B5EF4-FFF2-40B4-BE49-F238E27FC236}">
                <a16:creationId xmlns:a16="http://schemas.microsoft.com/office/drawing/2014/main" xmlns="" id="{A3688F24-0926-408A-96BC-E00E5B497E0B}"/>
              </a:ext>
            </a:extLst>
          </p:cNvPr>
          <p:cNvSpPr txBox="1">
            <a:spLocks/>
          </p:cNvSpPr>
          <p:nvPr/>
        </p:nvSpPr>
        <p:spPr>
          <a:xfrm>
            <a:off x="-141668" y="647370"/>
            <a:ext cx="4181475" cy="665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Pestañas</a:t>
            </a:r>
          </a:p>
        </p:txBody>
      </p:sp>
      <p:cxnSp>
        <p:nvCxnSpPr>
          <p:cNvPr id="11" name="Google Shape;349;p42">
            <a:extLst>
              <a:ext uri="{FF2B5EF4-FFF2-40B4-BE49-F238E27FC236}">
                <a16:creationId xmlns:a16="http://schemas.microsoft.com/office/drawing/2014/main" xmlns="" id="{F020B092-888C-46F5-8970-7EDE8595E6E4}"/>
              </a:ext>
            </a:extLst>
          </p:cNvPr>
          <p:cNvCxnSpPr>
            <a:cxnSpLocks/>
          </p:cNvCxnSpPr>
          <p:nvPr/>
        </p:nvCxnSpPr>
        <p:spPr>
          <a:xfrm flipH="1">
            <a:off x="1182102" y="1235207"/>
            <a:ext cx="311848" cy="481025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2" name="Google Shape;350;p42">
            <a:extLst>
              <a:ext uri="{FF2B5EF4-FFF2-40B4-BE49-F238E27FC236}">
                <a16:creationId xmlns:a16="http://schemas.microsoft.com/office/drawing/2014/main" xmlns="" id="{5C8A5D32-A6A0-4828-8A6C-7A0849A03EA4}"/>
              </a:ext>
            </a:extLst>
          </p:cNvPr>
          <p:cNvCxnSpPr>
            <a:cxnSpLocks/>
          </p:cNvCxnSpPr>
          <p:nvPr/>
        </p:nvCxnSpPr>
        <p:spPr>
          <a:xfrm>
            <a:off x="2382592" y="1206920"/>
            <a:ext cx="336356" cy="546471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4" name="Google Shape;347;p42">
            <a:extLst>
              <a:ext uri="{FF2B5EF4-FFF2-40B4-BE49-F238E27FC236}">
                <a16:creationId xmlns:a16="http://schemas.microsoft.com/office/drawing/2014/main" xmlns="" id="{FF2F3EC7-4FA2-484E-95F7-08063115AA97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68008"/>
          <a:stretch/>
        </p:blipFill>
        <p:spPr>
          <a:xfrm>
            <a:off x="272575" y="1790550"/>
            <a:ext cx="8598852" cy="1833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357;p43">
            <a:extLst>
              <a:ext uri="{FF2B5EF4-FFF2-40B4-BE49-F238E27FC236}">
                <a16:creationId xmlns:a16="http://schemas.microsoft.com/office/drawing/2014/main" xmlns="" id="{87601981-CE4F-40F7-8121-0869AB0E738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68008"/>
          <a:stretch/>
        </p:blipFill>
        <p:spPr>
          <a:xfrm>
            <a:off x="272575" y="1790550"/>
            <a:ext cx="8598852" cy="1833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3" name="Google Shape;362;p43">
            <a:extLst>
              <a:ext uri="{FF2B5EF4-FFF2-40B4-BE49-F238E27FC236}">
                <a16:creationId xmlns:a16="http://schemas.microsoft.com/office/drawing/2014/main" xmlns="" id="{479A2375-3618-407B-AD75-2ED243FBB0D6}"/>
              </a:ext>
            </a:extLst>
          </p:cNvPr>
          <p:cNvCxnSpPr/>
          <p:nvPr/>
        </p:nvCxnSpPr>
        <p:spPr>
          <a:xfrm rot="10800000">
            <a:off x="1524238" y="1825925"/>
            <a:ext cx="96000" cy="2025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" name="Google Shape;348;p42">
            <a:extLst>
              <a:ext uri="{FF2B5EF4-FFF2-40B4-BE49-F238E27FC236}">
                <a16:creationId xmlns:a16="http://schemas.microsoft.com/office/drawing/2014/main" xmlns="" id="{8256DD97-58A0-41CB-BC3D-134F27810B99}"/>
              </a:ext>
            </a:extLst>
          </p:cNvPr>
          <p:cNvSpPr txBox="1">
            <a:spLocks/>
          </p:cNvSpPr>
          <p:nvPr/>
        </p:nvSpPr>
        <p:spPr>
          <a:xfrm>
            <a:off x="-141668" y="569942"/>
            <a:ext cx="4181475" cy="6651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Pestañas</a:t>
            </a:r>
          </a:p>
        </p:txBody>
      </p:sp>
      <p:cxnSp>
        <p:nvCxnSpPr>
          <p:cNvPr id="15" name="Google Shape;349;p42">
            <a:extLst>
              <a:ext uri="{FF2B5EF4-FFF2-40B4-BE49-F238E27FC236}">
                <a16:creationId xmlns:a16="http://schemas.microsoft.com/office/drawing/2014/main" xmlns="" id="{F64EBADA-C778-4464-AE65-A0913CD571F0}"/>
              </a:ext>
            </a:extLst>
          </p:cNvPr>
          <p:cNvCxnSpPr>
            <a:cxnSpLocks/>
          </p:cNvCxnSpPr>
          <p:nvPr/>
        </p:nvCxnSpPr>
        <p:spPr>
          <a:xfrm flipH="1">
            <a:off x="1182102" y="1157779"/>
            <a:ext cx="311848" cy="481025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350;p42">
            <a:extLst>
              <a:ext uri="{FF2B5EF4-FFF2-40B4-BE49-F238E27FC236}">
                <a16:creationId xmlns:a16="http://schemas.microsoft.com/office/drawing/2014/main" xmlns="" id="{427A408F-5F6D-4FCB-A943-0A4012E9FF41}"/>
              </a:ext>
            </a:extLst>
          </p:cNvPr>
          <p:cNvCxnSpPr>
            <a:cxnSpLocks/>
          </p:cNvCxnSpPr>
          <p:nvPr/>
        </p:nvCxnSpPr>
        <p:spPr>
          <a:xfrm>
            <a:off x="2382592" y="1129492"/>
            <a:ext cx="336356" cy="546471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293;p35">
            <a:extLst>
              <a:ext uri="{FF2B5EF4-FFF2-40B4-BE49-F238E27FC236}">
                <a16:creationId xmlns:a16="http://schemas.microsoft.com/office/drawing/2014/main" xmlns="" id="{B60896C3-CFF2-473D-909A-6C7C73DFEE61}"/>
              </a:ext>
            </a:extLst>
          </p:cNvPr>
          <p:cNvGrpSpPr/>
          <p:nvPr/>
        </p:nvGrpSpPr>
        <p:grpSpPr>
          <a:xfrm>
            <a:off x="2859062" y="1535690"/>
            <a:ext cx="3113668" cy="2255467"/>
            <a:chOff x="1209617" y="1326300"/>
            <a:chExt cx="3438683" cy="2490900"/>
          </a:xfrm>
        </p:grpSpPr>
        <p:sp>
          <p:nvSpPr>
            <p:cNvPr id="18" name="Google Shape;294;p35">
              <a:extLst>
                <a:ext uri="{FF2B5EF4-FFF2-40B4-BE49-F238E27FC236}">
                  <a16:creationId xmlns:a16="http://schemas.microsoft.com/office/drawing/2014/main" xmlns="" id="{B3C976FB-1ACA-4E17-B5D9-17A473B25491}"/>
                </a:ext>
              </a:extLst>
            </p:cNvPr>
            <p:cNvSpPr/>
            <p:nvPr/>
          </p:nvSpPr>
          <p:spPr>
            <a:xfrm rot="10800000">
              <a:off x="1209617" y="1326300"/>
              <a:ext cx="3438600" cy="2490900"/>
            </a:xfrm>
            <a:prstGeom prst="rect">
              <a:avLst/>
            </a:prstGeom>
            <a:gradFill>
              <a:gsLst>
                <a:gs pos="0">
                  <a:srgbClr val="F2F2F2"/>
                </a:gs>
                <a:gs pos="100000">
                  <a:srgbClr val="A6A6A6"/>
                </a:gs>
              </a:gsLst>
              <a:lin ang="5400012" scaled="0"/>
            </a:gra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19" name="Google Shape;295;p35">
              <a:extLst>
                <a:ext uri="{FF2B5EF4-FFF2-40B4-BE49-F238E27FC236}">
                  <a16:creationId xmlns:a16="http://schemas.microsoft.com/office/drawing/2014/main" xmlns="" id="{BF428709-E59F-4626-9AE2-2B316F83B215}"/>
                </a:ext>
              </a:extLst>
            </p:cNvPr>
            <p:cNvCxnSpPr/>
            <p:nvPr/>
          </p:nvCxnSpPr>
          <p:spPr>
            <a:xfrm>
              <a:off x="1209700" y="2865975"/>
              <a:ext cx="3438600" cy="0"/>
            </a:xfrm>
            <a:prstGeom prst="straightConnector1">
              <a:avLst/>
            </a:prstGeom>
            <a:noFill/>
            <a:ln w="9525" cap="flat" cmpd="sng">
              <a:solidFill>
                <a:schemeClr val="dk2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20" name="Google Shape;302;p35">
            <a:extLst>
              <a:ext uri="{FF2B5EF4-FFF2-40B4-BE49-F238E27FC236}">
                <a16:creationId xmlns:a16="http://schemas.microsoft.com/office/drawing/2014/main" xmlns="" id="{B2E0DB32-5481-4CDB-8959-DFB74146B461}"/>
              </a:ext>
            </a:extLst>
          </p:cNvPr>
          <p:cNvSpPr txBox="1">
            <a:spLocks/>
          </p:cNvSpPr>
          <p:nvPr/>
        </p:nvSpPr>
        <p:spPr>
          <a:xfrm rot="1252">
            <a:off x="3514724" y="433011"/>
            <a:ext cx="2114550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sostener y mover</a:t>
            </a:r>
          </a:p>
        </p:txBody>
      </p:sp>
      <p:sp>
        <p:nvSpPr>
          <p:cNvPr id="21" name="Google Shape;299;p35">
            <a:extLst>
              <a:ext uri="{FF2B5EF4-FFF2-40B4-BE49-F238E27FC236}">
                <a16:creationId xmlns:a16="http://schemas.microsoft.com/office/drawing/2014/main" xmlns="" id="{FD5E2830-BACE-4FAC-8DDD-56C9FDDA5361}"/>
              </a:ext>
            </a:extLst>
          </p:cNvPr>
          <p:cNvSpPr txBox="1">
            <a:spLocks/>
          </p:cNvSpPr>
          <p:nvPr/>
        </p:nvSpPr>
        <p:spPr>
          <a:xfrm>
            <a:off x="1146856" y="3990614"/>
            <a:ext cx="9144000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</p:txBody>
      </p:sp>
      <p:sp>
        <p:nvSpPr>
          <p:cNvPr id="22" name="Google Shape;300;p35">
            <a:extLst>
              <a:ext uri="{FF2B5EF4-FFF2-40B4-BE49-F238E27FC236}">
                <a16:creationId xmlns:a16="http://schemas.microsoft.com/office/drawing/2014/main" xmlns="" id="{FA2D675F-3821-46C4-952A-010848AC2535}"/>
              </a:ext>
            </a:extLst>
          </p:cNvPr>
          <p:cNvSpPr/>
          <p:nvPr/>
        </p:nvSpPr>
        <p:spPr>
          <a:xfrm rot="-1063865">
            <a:off x="2057332" y="776073"/>
            <a:ext cx="1057837" cy="741422"/>
          </a:xfrm>
          <a:prstGeom prst="irregularSeal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303;p35">
            <a:extLst>
              <a:ext uri="{FF2B5EF4-FFF2-40B4-BE49-F238E27FC236}">
                <a16:creationId xmlns:a16="http://schemas.microsoft.com/office/drawing/2014/main" xmlns="" id="{7065C093-97D6-4022-8490-0887C22CF60D}"/>
              </a:ext>
            </a:extLst>
          </p:cNvPr>
          <p:cNvSpPr/>
          <p:nvPr/>
        </p:nvSpPr>
        <p:spPr>
          <a:xfrm rot="1934540">
            <a:off x="5847337" y="625898"/>
            <a:ext cx="1198625" cy="828097"/>
          </a:xfrm>
          <a:prstGeom prst="cloud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xmlns="" id="{58C1649B-8FE9-4633-BF1C-2FCBBDCAED2E}"/>
              </a:ext>
            </a:extLst>
          </p:cNvPr>
          <p:cNvSpPr/>
          <p:nvPr/>
        </p:nvSpPr>
        <p:spPr>
          <a:xfrm>
            <a:off x="3486512" y="764900"/>
            <a:ext cx="2114099" cy="555250"/>
          </a:xfrm>
          <a:prstGeom prst="rightArrow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Icon&#10;&#10;Description automatically generated">
            <a:extLst>
              <a:ext uri="{FF2B5EF4-FFF2-40B4-BE49-F238E27FC236}">
                <a16:creationId xmlns:a16="http://schemas.microsoft.com/office/drawing/2014/main" xmlns="" id="{6588D0F8-3535-40E4-ACA1-2F96BE1DD2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8217" y="2564056"/>
            <a:ext cx="2592855" cy="25920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57"/>
          <p:cNvPicPr preferRelativeResize="0"/>
          <p:nvPr/>
        </p:nvPicPr>
        <p:blipFill rotWithShape="1">
          <a:blip r:embed="rId4">
            <a:alphaModFix/>
          </a:blip>
          <a:srcRect t="1783" b="1783"/>
          <a:stretch/>
        </p:blipFill>
        <p:spPr>
          <a:xfrm>
            <a:off x="980525" y="853450"/>
            <a:ext cx="3191925" cy="30779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368;p44">
            <a:extLst>
              <a:ext uri="{FF2B5EF4-FFF2-40B4-BE49-F238E27FC236}">
                <a16:creationId xmlns:a16="http://schemas.microsoft.com/office/drawing/2014/main" xmlns="" id="{879ED4A7-D4CC-4036-8F5C-8AC3D05E0806}"/>
              </a:ext>
            </a:extLst>
          </p:cNvPr>
          <p:cNvSpPr txBox="1">
            <a:spLocks/>
          </p:cNvSpPr>
          <p:nvPr/>
        </p:nvSpPr>
        <p:spPr>
          <a:xfrm>
            <a:off x="4513677" y="135637"/>
            <a:ext cx="4112871" cy="3795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Administrador de archivos</a:t>
            </a:r>
          </a:p>
          <a:p>
            <a:pPr algn="ctr"/>
            <a:endParaRPr lang="en-US" sz="1600" b="1" dirty="0">
              <a:latin typeface="Average"/>
              <a:ea typeface="Average"/>
              <a:cs typeface="Average"/>
              <a:sym typeface="Average"/>
            </a:endParaRPr>
          </a:p>
          <a:p>
            <a:pPr algn="ctr"/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Un programa de administración de archivos que ayuda al usuario a buscar, abrir, mover y eliminar los archivos guardados en la computadora.  </a:t>
            </a:r>
          </a:p>
        </p:txBody>
      </p:sp>
    </p:spTree>
    <p:custDataLst>
      <p:tags r:id="rId1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337;p39">
            <a:extLst>
              <a:ext uri="{FF2B5EF4-FFF2-40B4-BE49-F238E27FC236}">
                <a16:creationId xmlns:a16="http://schemas.microsoft.com/office/drawing/2014/main" xmlns="" id="{11582168-66C9-411E-8F86-BC115292EA8D}"/>
              </a:ext>
            </a:extLst>
          </p:cNvPr>
          <p:cNvSpPr/>
          <p:nvPr/>
        </p:nvSpPr>
        <p:spPr>
          <a:xfrm>
            <a:off x="1332975" y="1455000"/>
            <a:ext cx="6630300" cy="2746200"/>
          </a:xfrm>
          <a:prstGeom prst="wedgeRectCallout">
            <a:avLst>
              <a:gd name="adj1" fmla="val -22124"/>
              <a:gd name="adj2" fmla="val -63581"/>
            </a:avLst>
          </a:prstGeom>
          <a:solidFill>
            <a:srgbClr val="009BD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9BD2"/>
              </a:solidFill>
            </a:endParaRPr>
          </a:p>
        </p:txBody>
      </p:sp>
      <p:sp>
        <p:nvSpPr>
          <p:cNvPr id="10" name="Google Shape;338;p39">
            <a:extLst>
              <a:ext uri="{FF2B5EF4-FFF2-40B4-BE49-F238E27FC236}">
                <a16:creationId xmlns:a16="http://schemas.microsoft.com/office/drawing/2014/main" xmlns="" id="{B3C9CDCC-46CF-407A-B28A-AE6B253C97F7}"/>
              </a:ext>
            </a:extLst>
          </p:cNvPr>
          <p:cNvSpPr txBox="1">
            <a:spLocks/>
          </p:cNvSpPr>
          <p:nvPr/>
        </p:nvSpPr>
        <p:spPr>
          <a:xfrm>
            <a:off x="1827931" y="1675956"/>
            <a:ext cx="5640387" cy="132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2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Un recuadro que muestra un programa o aplicación en una computadora. Es posible mover, redimensionar, esconder y cerrar una ventana.</a:t>
            </a:r>
          </a:p>
        </p:txBody>
      </p:sp>
      <p:sp>
        <p:nvSpPr>
          <p:cNvPr id="11" name="Google Shape;339;p39">
            <a:extLst>
              <a:ext uri="{FF2B5EF4-FFF2-40B4-BE49-F238E27FC236}">
                <a16:creationId xmlns:a16="http://schemas.microsoft.com/office/drawing/2014/main" xmlns="" id="{DF4218AB-0EC1-49C3-B363-D5A1A8AFF358}"/>
              </a:ext>
            </a:extLst>
          </p:cNvPr>
          <p:cNvSpPr txBox="1"/>
          <p:nvPr/>
        </p:nvSpPr>
        <p:spPr>
          <a:xfrm>
            <a:off x="2355100" y="545525"/>
            <a:ext cx="1855200" cy="55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>
                <a:solidFill>
                  <a:schemeClr val="dk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Ventana</a:t>
            </a:r>
          </a:p>
        </p:txBody>
      </p:sp>
      <p:sp>
        <p:nvSpPr>
          <p:cNvPr id="12" name="Google Shape;340;p39">
            <a:extLst>
              <a:ext uri="{FF2B5EF4-FFF2-40B4-BE49-F238E27FC236}">
                <a16:creationId xmlns:a16="http://schemas.microsoft.com/office/drawing/2014/main" xmlns="" id="{10A450E0-EB79-4799-94EA-FC96D052DC7F}"/>
              </a:ext>
            </a:extLst>
          </p:cNvPr>
          <p:cNvSpPr/>
          <p:nvPr/>
        </p:nvSpPr>
        <p:spPr>
          <a:xfrm>
            <a:off x="4947491" y="3320412"/>
            <a:ext cx="1803000" cy="9483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3" name="Google Shape;341;p39">
            <a:extLst>
              <a:ext uri="{FF2B5EF4-FFF2-40B4-BE49-F238E27FC236}">
                <a16:creationId xmlns:a16="http://schemas.microsoft.com/office/drawing/2014/main" xmlns="" id="{4F8D4BF2-546E-4DFB-A677-944D4D92C499}"/>
              </a:ext>
            </a:extLst>
          </p:cNvPr>
          <p:cNvCxnSpPr/>
          <p:nvPr/>
        </p:nvCxnSpPr>
        <p:spPr>
          <a:xfrm rot="10800000" flipH="1">
            <a:off x="3669300" y="3110375"/>
            <a:ext cx="1805400" cy="7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388;p46">
            <a:extLst>
              <a:ext uri="{FF2B5EF4-FFF2-40B4-BE49-F238E27FC236}">
                <a16:creationId xmlns:a16="http://schemas.microsoft.com/office/drawing/2014/main" xmlns="" id="{B87A9AAF-CF4D-4225-8F48-1055B22EEB4B}"/>
              </a:ext>
            </a:extLst>
          </p:cNvPr>
          <p:cNvSpPr txBox="1">
            <a:spLocks/>
          </p:cNvSpPr>
          <p:nvPr/>
        </p:nvSpPr>
        <p:spPr>
          <a:xfrm>
            <a:off x="2297112" y="392412"/>
            <a:ext cx="4549775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Hacer clic y arrastrar para mover.</a:t>
            </a:r>
          </a:p>
        </p:txBody>
      </p:sp>
      <p:pic>
        <p:nvPicPr>
          <p:cNvPr id="9" name="Google Shape;389;p46">
            <a:extLst>
              <a:ext uri="{FF2B5EF4-FFF2-40B4-BE49-F238E27FC236}">
                <a16:creationId xmlns:a16="http://schemas.microsoft.com/office/drawing/2014/main" xmlns="" id="{3C653571-E9AB-4EA6-B307-94DBD128863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714375" y="1342800"/>
            <a:ext cx="7715250" cy="29662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0" name="Google Shape;390;p46">
            <a:extLst>
              <a:ext uri="{FF2B5EF4-FFF2-40B4-BE49-F238E27FC236}">
                <a16:creationId xmlns:a16="http://schemas.microsoft.com/office/drawing/2014/main" xmlns="" id="{6F06FFAA-E0B1-4F45-8F0E-8D1E43D2658D}"/>
              </a:ext>
            </a:extLst>
          </p:cNvPr>
          <p:cNvCxnSpPr>
            <a:cxnSpLocks/>
          </p:cNvCxnSpPr>
          <p:nvPr/>
        </p:nvCxnSpPr>
        <p:spPr>
          <a:xfrm flipH="1">
            <a:off x="5606375" y="950275"/>
            <a:ext cx="227755" cy="70355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" name="Google Shape;391;p46">
            <a:extLst>
              <a:ext uri="{FF2B5EF4-FFF2-40B4-BE49-F238E27FC236}">
                <a16:creationId xmlns:a16="http://schemas.microsoft.com/office/drawing/2014/main" xmlns="" id="{797EC60E-53A2-4C6F-A8F5-C19115CACE2E}"/>
              </a:ext>
            </a:extLst>
          </p:cNvPr>
          <p:cNvSpPr/>
          <p:nvPr/>
        </p:nvSpPr>
        <p:spPr>
          <a:xfrm>
            <a:off x="1426025" y="1741000"/>
            <a:ext cx="56064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416;p48">
            <a:extLst>
              <a:ext uri="{FF2B5EF4-FFF2-40B4-BE49-F238E27FC236}">
                <a16:creationId xmlns:a16="http://schemas.microsoft.com/office/drawing/2014/main" xmlns="" id="{8FFFE767-567A-4760-9395-3BD5D67A042F}"/>
              </a:ext>
            </a:extLst>
          </p:cNvPr>
          <p:cNvSpPr txBox="1">
            <a:spLocks/>
          </p:cNvSpPr>
          <p:nvPr/>
        </p:nvSpPr>
        <p:spPr>
          <a:xfrm>
            <a:off x="4125399" y="528225"/>
            <a:ext cx="4181475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Minimizar.</a:t>
            </a:r>
          </a:p>
        </p:txBody>
      </p:sp>
      <p:pic>
        <p:nvPicPr>
          <p:cNvPr id="11" name="Google Shape;415;p48">
            <a:extLst>
              <a:ext uri="{FF2B5EF4-FFF2-40B4-BE49-F238E27FC236}">
                <a16:creationId xmlns:a16="http://schemas.microsoft.com/office/drawing/2014/main" xmlns="" id="{A55F9C31-1FC3-40B6-9A2D-794ED0E922C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636538" y="1315700"/>
            <a:ext cx="7870776" cy="30260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2" name="Google Shape;417;p48">
            <a:extLst>
              <a:ext uri="{FF2B5EF4-FFF2-40B4-BE49-F238E27FC236}">
                <a16:creationId xmlns:a16="http://schemas.microsoft.com/office/drawing/2014/main" xmlns="" id="{7A94B656-59EB-4D6E-8077-9D7900FBF33F}"/>
              </a:ext>
            </a:extLst>
          </p:cNvPr>
          <p:cNvCxnSpPr/>
          <p:nvPr/>
        </p:nvCxnSpPr>
        <p:spPr>
          <a:xfrm>
            <a:off x="6432463" y="1160025"/>
            <a:ext cx="512700" cy="5310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3" name="Google Shape;418;p48">
            <a:extLst>
              <a:ext uri="{FF2B5EF4-FFF2-40B4-BE49-F238E27FC236}">
                <a16:creationId xmlns:a16="http://schemas.microsoft.com/office/drawing/2014/main" xmlns="" id="{3E20E5FF-5D6C-4BB1-831C-B778E3F85151}"/>
              </a:ext>
            </a:extLst>
          </p:cNvPr>
          <p:cNvSpPr/>
          <p:nvPr/>
        </p:nvSpPr>
        <p:spPr>
          <a:xfrm>
            <a:off x="7024187" y="1741000"/>
            <a:ext cx="3336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6" name="Google Shape;466;p61"/>
          <p:cNvGrpSpPr/>
          <p:nvPr/>
        </p:nvGrpSpPr>
        <p:grpSpPr>
          <a:xfrm>
            <a:off x="-439052" y="978615"/>
            <a:ext cx="10124477" cy="2442858"/>
            <a:chOff x="152400" y="1181125"/>
            <a:chExt cx="8839250" cy="1952100"/>
          </a:xfrm>
        </p:grpSpPr>
        <p:sp>
          <p:nvSpPr>
            <p:cNvPr id="467" name="Google Shape;467;p61"/>
            <p:cNvSpPr/>
            <p:nvPr/>
          </p:nvSpPr>
          <p:spPr>
            <a:xfrm>
              <a:off x="152450" y="1181125"/>
              <a:ext cx="8839200" cy="1952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pic>
          <p:nvPicPr>
            <p:cNvPr id="468" name="Google Shape;468;p6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52400" y="1181125"/>
              <a:ext cx="8839200" cy="189517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69" name="Google Shape;469;p61"/>
          <p:cNvSpPr/>
          <p:nvPr/>
        </p:nvSpPr>
        <p:spPr>
          <a:xfrm flipH="1">
            <a:off x="5401992" y="2869810"/>
            <a:ext cx="583581" cy="48042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436;p50">
            <a:extLst>
              <a:ext uri="{FF2B5EF4-FFF2-40B4-BE49-F238E27FC236}">
                <a16:creationId xmlns:a16="http://schemas.microsoft.com/office/drawing/2014/main" xmlns="" id="{97451295-A250-41DE-91EC-4BAD3F7FA191}"/>
              </a:ext>
            </a:extLst>
          </p:cNvPr>
          <p:cNvSpPr txBox="1">
            <a:spLocks/>
          </p:cNvSpPr>
          <p:nvPr/>
        </p:nvSpPr>
        <p:spPr>
          <a:xfrm>
            <a:off x="4572000" y="578325"/>
            <a:ext cx="4181475" cy="666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>
                <a:latin typeface="+mj-lt"/>
                <a:ea typeface="Average"/>
                <a:cs typeface="Average"/>
                <a:sym typeface="Average"/>
              </a:rPr>
              <a:t>Cerrar</a:t>
            </a:r>
          </a:p>
        </p:txBody>
      </p:sp>
      <p:pic>
        <p:nvPicPr>
          <p:cNvPr id="9" name="Google Shape;435;p50">
            <a:extLst>
              <a:ext uri="{FF2B5EF4-FFF2-40B4-BE49-F238E27FC236}">
                <a16:creationId xmlns:a16="http://schemas.microsoft.com/office/drawing/2014/main" xmlns="" id="{7B7C66AF-D4A7-4C89-9A12-52797A91756E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42329"/>
          <a:stretch/>
        </p:blipFill>
        <p:spPr>
          <a:xfrm>
            <a:off x="636612" y="1315700"/>
            <a:ext cx="7870776" cy="30260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0" name="Google Shape;437;p50">
            <a:extLst>
              <a:ext uri="{FF2B5EF4-FFF2-40B4-BE49-F238E27FC236}">
                <a16:creationId xmlns:a16="http://schemas.microsoft.com/office/drawing/2014/main" xmlns="" id="{A917FF05-EE3D-44D4-9263-218FCF445C82}"/>
              </a:ext>
            </a:extLst>
          </p:cNvPr>
          <p:cNvCxnSpPr/>
          <p:nvPr/>
        </p:nvCxnSpPr>
        <p:spPr>
          <a:xfrm>
            <a:off x="6770824" y="1174450"/>
            <a:ext cx="591900" cy="4740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1" name="Google Shape;438;p50">
            <a:extLst>
              <a:ext uri="{FF2B5EF4-FFF2-40B4-BE49-F238E27FC236}">
                <a16:creationId xmlns:a16="http://schemas.microsoft.com/office/drawing/2014/main" xmlns="" id="{DF9B6C9B-C638-4A72-A639-D0D7FBC1E5AD}"/>
              </a:ext>
            </a:extLst>
          </p:cNvPr>
          <p:cNvSpPr/>
          <p:nvPr/>
        </p:nvSpPr>
        <p:spPr>
          <a:xfrm>
            <a:off x="7477036" y="1741000"/>
            <a:ext cx="3336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447;p51">
            <a:extLst>
              <a:ext uri="{FF2B5EF4-FFF2-40B4-BE49-F238E27FC236}">
                <a16:creationId xmlns:a16="http://schemas.microsoft.com/office/drawing/2014/main" xmlns="" id="{A69EC8E2-D92B-414E-85DC-2077DD594D0F}"/>
              </a:ext>
            </a:extLst>
          </p:cNvPr>
          <p:cNvSpPr txBox="1">
            <a:spLocks/>
          </p:cNvSpPr>
          <p:nvPr/>
        </p:nvSpPr>
        <p:spPr>
          <a:xfrm>
            <a:off x="0" y="2986088"/>
            <a:ext cx="9144000" cy="655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Average"/>
                <a:ea typeface="Average"/>
                <a:cs typeface="Average"/>
                <a:sym typeface="Average"/>
              </a:rPr>
              <a:t>URL: thisissand.com</a:t>
            </a:r>
          </a:p>
        </p:txBody>
      </p:sp>
      <p:sp>
        <p:nvSpPr>
          <p:cNvPr id="11" name="Google Shape;448;p51">
            <a:extLst>
              <a:ext uri="{FF2B5EF4-FFF2-40B4-BE49-F238E27FC236}">
                <a16:creationId xmlns:a16="http://schemas.microsoft.com/office/drawing/2014/main" xmlns="" id="{6E144697-C740-41FB-A050-A3205E05D3AD}"/>
              </a:ext>
            </a:extLst>
          </p:cNvPr>
          <p:cNvSpPr txBox="1">
            <a:spLocks/>
          </p:cNvSpPr>
          <p:nvPr/>
        </p:nvSpPr>
        <p:spPr>
          <a:xfrm>
            <a:off x="0" y="35255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Average"/>
                <a:cs typeface="Average"/>
                <a:sym typeface="Average"/>
              </a:rPr>
              <a:t>Barra de direcciones</a:t>
            </a:r>
          </a:p>
        </p:txBody>
      </p:sp>
      <p:pic>
        <p:nvPicPr>
          <p:cNvPr id="12" name="Google Shape;445;p51">
            <a:extLst>
              <a:ext uri="{FF2B5EF4-FFF2-40B4-BE49-F238E27FC236}">
                <a16:creationId xmlns:a16="http://schemas.microsoft.com/office/drawing/2014/main" xmlns="" id="{159BE410-22F0-4367-840A-E5ACDE9CD41D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69500"/>
          <a:stretch/>
        </p:blipFill>
        <p:spPr>
          <a:xfrm>
            <a:off x="1273200" y="1362939"/>
            <a:ext cx="6432828" cy="130805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3" name="Google Shape;446;p51">
            <a:extLst>
              <a:ext uri="{FF2B5EF4-FFF2-40B4-BE49-F238E27FC236}">
                <a16:creationId xmlns:a16="http://schemas.microsoft.com/office/drawing/2014/main" xmlns="" id="{3E3A6814-2ADE-479B-814F-979170168002}"/>
              </a:ext>
            </a:extLst>
          </p:cNvPr>
          <p:cNvCxnSpPr>
            <a:cxnSpLocks/>
          </p:cNvCxnSpPr>
          <p:nvPr/>
        </p:nvCxnSpPr>
        <p:spPr>
          <a:xfrm flipH="1">
            <a:off x="3003025" y="1068506"/>
            <a:ext cx="500029" cy="540583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4" name="Google Shape;454;p50">
            <a:extLst>
              <a:ext uri="{FF2B5EF4-FFF2-40B4-BE49-F238E27FC236}">
                <a16:creationId xmlns:a16="http://schemas.microsoft.com/office/drawing/2014/main" xmlns="" id="{52912880-DBD2-448D-8109-99F2B3F0FEAF}"/>
              </a:ext>
            </a:extLst>
          </p:cNvPr>
          <p:cNvSpPr/>
          <p:nvPr/>
        </p:nvSpPr>
        <p:spPr>
          <a:xfrm>
            <a:off x="3154680" y="3775959"/>
            <a:ext cx="2834640" cy="699889"/>
          </a:xfrm>
          <a:prstGeom prst="wedgeRectCallout">
            <a:avLst>
              <a:gd name="adj1" fmla="val -19497"/>
              <a:gd name="adj2" fmla="val -87025"/>
            </a:avLst>
          </a:pr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"/>
          </a:p>
        </p:txBody>
      </p:sp>
      <p:sp>
        <p:nvSpPr>
          <p:cNvPr id="15" name="Google Shape;455;p50">
            <a:extLst>
              <a:ext uri="{FF2B5EF4-FFF2-40B4-BE49-F238E27FC236}">
                <a16:creationId xmlns:a16="http://schemas.microsoft.com/office/drawing/2014/main" xmlns="" id="{029EFE9B-4B43-48D3-AD0A-8FDAFFE7B593}"/>
              </a:ext>
            </a:extLst>
          </p:cNvPr>
          <p:cNvSpPr txBox="1">
            <a:spLocks/>
          </p:cNvSpPr>
          <p:nvPr/>
        </p:nvSpPr>
        <p:spPr>
          <a:xfrm>
            <a:off x="2670175" y="3897304"/>
            <a:ext cx="380365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Dirección del sitio web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7"/>
          <p:cNvSpPr txBox="1">
            <a:spLocks noGrp="1"/>
          </p:cNvSpPr>
          <p:nvPr>
            <p:ph type="ctrTitle" idx="4294967295"/>
          </p:nvPr>
        </p:nvSpPr>
        <p:spPr>
          <a:xfrm>
            <a:off x="1026942" y="1282700"/>
            <a:ext cx="7334250" cy="30400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Debate sobre términos relacionados con la computadora</a:t>
            </a:r>
          </a:p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Introducción al tutorial de </a:t>
            </a:r>
            <a:r>
              <a:rPr lang="es-AR" sz="2400" dirty="0" err="1">
                <a:latin typeface="+mn-lt"/>
                <a:ea typeface="Average"/>
                <a:cs typeface="Average"/>
                <a:sym typeface="Average"/>
              </a:rPr>
              <a:t>Chromebook</a:t>
            </a:r>
            <a:endParaRPr lang="es-AR" sz="2400" dirty="0">
              <a:latin typeface="+mn-lt"/>
              <a:ea typeface="Average"/>
              <a:cs typeface="Average"/>
              <a:sym typeface="Average"/>
            </a:endParaRPr>
          </a:p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Descanso/Práctica</a:t>
            </a:r>
          </a:p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Tutorial de documentos y archivos</a:t>
            </a:r>
          </a:p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Debate sobre resolución de problemas con la computadora</a:t>
            </a:r>
          </a:p>
          <a:p>
            <a:pPr marL="508000" lvl="0" indent="-457200" algn="l" rtl="0">
              <a:spcBef>
                <a:spcPts val="0"/>
              </a:spcBef>
              <a:spcAft>
                <a:spcPts val="0"/>
              </a:spcAft>
              <a:buSzPts val="2800"/>
              <a:buFont typeface="Arial" panose="020B0604020202020204" pitchFamily="34" charset="0"/>
              <a:buChar char="•"/>
            </a:pPr>
            <a:r>
              <a:rPr lang="es-AR" sz="2400" dirty="0">
                <a:latin typeface="+mn-lt"/>
                <a:ea typeface="Average"/>
                <a:cs typeface="Average"/>
                <a:sym typeface="Average"/>
              </a:rPr>
              <a:t>Realización de actividades a un ritmo personal</a:t>
            </a:r>
          </a:p>
        </p:txBody>
      </p:sp>
      <p:sp>
        <p:nvSpPr>
          <p:cNvPr id="7" name="Google Shape;62;p14">
            <a:extLst>
              <a:ext uri="{FF2B5EF4-FFF2-40B4-BE49-F238E27FC236}">
                <a16:creationId xmlns:a16="http://schemas.microsoft.com/office/drawing/2014/main" xmlns="" id="{455A9D4E-F796-458C-BC3E-417506558D7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80060" y="365012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Agenda</a:t>
            </a:r>
          </a:p>
        </p:txBody>
      </p:sp>
    </p:spTree>
    <p:custDataLst>
      <p:tags r:id="rId1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456;p52">
            <a:extLst>
              <a:ext uri="{FF2B5EF4-FFF2-40B4-BE49-F238E27FC236}">
                <a16:creationId xmlns:a16="http://schemas.microsoft.com/office/drawing/2014/main" xmlns="" id="{9D9B6D0B-6841-437C-9F38-B419A24737C3}"/>
              </a:ext>
            </a:extLst>
          </p:cNvPr>
          <p:cNvSpPr txBox="1">
            <a:spLocks/>
          </p:cNvSpPr>
          <p:nvPr/>
        </p:nvSpPr>
        <p:spPr>
          <a:xfrm>
            <a:off x="4106013" y="583406"/>
            <a:ext cx="4291012" cy="3976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Google </a:t>
            </a:r>
            <a:r>
              <a:rPr lang="es-AR" b="1" dirty="0" err="1">
                <a:latin typeface="+mj-lt"/>
                <a:ea typeface="Average"/>
                <a:cs typeface="Average"/>
                <a:sym typeface="Average"/>
              </a:rPr>
              <a:t>Docs</a:t>
            </a:r>
            <a:endParaRPr lang="es-AR" b="1" dirty="0">
              <a:latin typeface="+mj-lt"/>
              <a:ea typeface="Average"/>
              <a:cs typeface="Average"/>
              <a:sym typeface="Average"/>
            </a:endParaRPr>
          </a:p>
          <a:p>
            <a:pPr algn="ctr"/>
            <a:endParaRPr lang="en-US" sz="1600" b="1" dirty="0">
              <a:latin typeface="+mj-lt"/>
              <a:ea typeface="Average"/>
              <a:cs typeface="Average"/>
              <a:sym typeface="Average"/>
            </a:endParaRPr>
          </a:p>
          <a:p>
            <a:pPr algn="ctr"/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Programa de procesamiento de palabras que es bueno para crear documentos de texto como cartas y </a:t>
            </a:r>
            <a:r>
              <a:rPr lang="es-AR" dirty="0" err="1" smtClean="0">
                <a:latin typeface="+mn-lt"/>
                <a:ea typeface="Average"/>
                <a:cs typeface="Average"/>
                <a:sym typeface="Average"/>
              </a:rPr>
              <a:t>CVs</a:t>
            </a:r>
            <a:r>
              <a:rPr lang="es-AR" dirty="0">
                <a:ea typeface="Average"/>
                <a:cs typeface="Average"/>
                <a:sym typeface="Average"/>
              </a:rPr>
              <a:t> (</a:t>
            </a:r>
            <a:r>
              <a:rPr lang="es-AR" dirty="0" err="1">
                <a:ea typeface="Average"/>
                <a:cs typeface="Average"/>
                <a:sym typeface="Average"/>
              </a:rPr>
              <a:t>Curriculum</a:t>
            </a:r>
            <a:r>
              <a:rPr lang="es-AR" dirty="0">
                <a:ea typeface="Average"/>
                <a:cs typeface="Average"/>
                <a:sym typeface="Average"/>
              </a:rPr>
              <a:t> Vitae</a:t>
            </a:r>
            <a:r>
              <a:rPr lang="es-AR" dirty="0" smtClean="0">
                <a:ea typeface="Average"/>
                <a:cs typeface="Average"/>
                <a:sym typeface="Average"/>
              </a:rPr>
              <a:t>).</a:t>
            </a:r>
            <a:endParaRPr lang="es-AR" dirty="0">
              <a:latin typeface="+mn-lt"/>
              <a:ea typeface="Average"/>
              <a:cs typeface="Average"/>
              <a:sym typeface="Average"/>
            </a:endParaRPr>
          </a:p>
          <a:p>
            <a:pPr algn="ctr"/>
            <a:endParaRPr lang="en-US" dirty="0">
              <a:latin typeface="Average"/>
              <a:ea typeface="Average"/>
              <a:cs typeface="Average"/>
              <a:sym typeface="Average"/>
            </a:endParaRPr>
          </a:p>
          <a:p>
            <a:pPr algn="ctr"/>
            <a:r>
              <a:rPr lang="es-AR" b="1" dirty="0">
                <a:latin typeface="+mj-lt"/>
                <a:ea typeface="Average"/>
                <a:cs typeface="Average"/>
                <a:sym typeface="Average"/>
              </a:rPr>
              <a:t>URL:</a:t>
            </a:r>
            <a:r>
              <a:rPr lang="es-AR" b="1" dirty="0">
                <a:latin typeface="Average"/>
                <a:ea typeface="Average"/>
                <a:cs typeface="Average"/>
                <a:sym typeface="Average"/>
              </a:rPr>
              <a:t> </a:t>
            </a: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docs.google.com  </a:t>
            </a:r>
          </a:p>
        </p:txBody>
      </p:sp>
      <p:pic>
        <p:nvPicPr>
          <p:cNvPr id="7" name="Google Shape;457;p52">
            <a:extLst>
              <a:ext uri="{FF2B5EF4-FFF2-40B4-BE49-F238E27FC236}">
                <a16:creationId xmlns:a16="http://schemas.microsoft.com/office/drawing/2014/main" xmlns="" id="{085DF85C-6046-4FA8-847F-CE24C8C9E05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2720" y="486324"/>
            <a:ext cx="3750183" cy="3750183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465;p53">
            <a:extLst>
              <a:ext uri="{FF2B5EF4-FFF2-40B4-BE49-F238E27FC236}">
                <a16:creationId xmlns:a16="http://schemas.microsoft.com/office/drawing/2014/main" xmlns="" id="{F19EB16E-0E85-4F93-90C0-0441F0704BD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65594" y="567484"/>
            <a:ext cx="6012811" cy="400853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Google Shape;472;p54">
            <a:extLst>
              <a:ext uri="{FF2B5EF4-FFF2-40B4-BE49-F238E27FC236}">
                <a16:creationId xmlns:a16="http://schemas.microsoft.com/office/drawing/2014/main" xmlns="" id="{B7A3B15A-69E0-4C01-A46F-F27EA4553898}"/>
              </a:ext>
            </a:extLst>
          </p:cNvPr>
          <p:cNvCxnSpPr/>
          <p:nvPr/>
        </p:nvCxnSpPr>
        <p:spPr>
          <a:xfrm flipH="1">
            <a:off x="7602025" y="576842"/>
            <a:ext cx="1121400" cy="5442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8" name="Google Shape;473;p54">
            <a:extLst>
              <a:ext uri="{FF2B5EF4-FFF2-40B4-BE49-F238E27FC236}">
                <a16:creationId xmlns:a16="http://schemas.microsoft.com/office/drawing/2014/main" xmlns="" id="{0CFFED10-D01C-4078-8BFC-0EFEC993580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4250" y="613262"/>
            <a:ext cx="5875476" cy="39169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9" name="Google Shape;474;p54">
            <a:extLst>
              <a:ext uri="{FF2B5EF4-FFF2-40B4-BE49-F238E27FC236}">
                <a16:creationId xmlns:a16="http://schemas.microsoft.com/office/drawing/2014/main" xmlns="" id="{EF7B588D-1FEC-43F7-A41C-A8D34A44D3FD}"/>
              </a:ext>
            </a:extLst>
          </p:cNvPr>
          <p:cNvSpPr/>
          <p:nvPr/>
        </p:nvSpPr>
        <p:spPr>
          <a:xfrm flipH="1">
            <a:off x="7108050" y="987474"/>
            <a:ext cx="370200" cy="3285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oogle Shape;481;p55">
            <a:extLst>
              <a:ext uri="{FF2B5EF4-FFF2-40B4-BE49-F238E27FC236}">
                <a16:creationId xmlns:a16="http://schemas.microsoft.com/office/drawing/2014/main" xmlns="" id="{0FA72E22-96AB-4655-B74B-540171AF3676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2257"/>
          <a:stretch/>
        </p:blipFill>
        <p:spPr>
          <a:xfrm>
            <a:off x="1892313" y="475937"/>
            <a:ext cx="5359374" cy="419162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  <p:cxnSp>
        <p:nvCxnSpPr>
          <p:cNvPr id="8" name="Google Shape;482;p55">
            <a:extLst>
              <a:ext uri="{FF2B5EF4-FFF2-40B4-BE49-F238E27FC236}">
                <a16:creationId xmlns:a16="http://schemas.microsoft.com/office/drawing/2014/main" xmlns="" id="{ECEF4388-3A80-49E5-8253-B0A4945668BE}"/>
              </a:ext>
            </a:extLst>
          </p:cNvPr>
          <p:cNvCxnSpPr/>
          <p:nvPr/>
        </p:nvCxnSpPr>
        <p:spPr>
          <a:xfrm flipH="1">
            <a:off x="7311850" y="2195312"/>
            <a:ext cx="1093200" cy="5901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495;p55">
            <a:extLst>
              <a:ext uri="{FF2B5EF4-FFF2-40B4-BE49-F238E27FC236}">
                <a16:creationId xmlns:a16="http://schemas.microsoft.com/office/drawing/2014/main" xmlns="" id="{14703911-A1C0-4125-97AE-24DEB4CE3475}"/>
              </a:ext>
            </a:extLst>
          </p:cNvPr>
          <p:cNvSpPr txBox="1">
            <a:spLocks/>
          </p:cNvSpPr>
          <p:nvPr/>
        </p:nvSpPr>
        <p:spPr>
          <a:xfrm>
            <a:off x="1277772" y="1150938"/>
            <a:ext cx="7332662" cy="3584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Iniciar sesión en una cuenta de Google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preguntas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Pedir ayuda individual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Habilidades a practicar: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			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con el botón derecho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Abrir una aplicación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Minimizar la ventana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Cerrar la ventana</a:t>
            </a:r>
          </a:p>
          <a:p>
            <a:pPr marL="1371600" indent="-342900">
              <a:buSzPts val="1800"/>
              <a:buFont typeface="Average"/>
              <a:buAutoNum type="arabicPeriod"/>
            </a:pPr>
            <a:r>
              <a:rPr lang="es-A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Intercambiar pestañas</a:t>
            </a:r>
          </a:p>
          <a:p>
            <a:pPr marL="457200" indent="-381000">
              <a:buSzPts val="2400"/>
              <a:buFont typeface="Average"/>
              <a:buChar char="➔"/>
            </a:pPr>
            <a:r>
              <a:rPr lang="es-A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Explorar las aplicaciones en la pestaña de inicio.</a:t>
            </a:r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		</a:t>
            </a:r>
          </a:p>
        </p:txBody>
      </p:sp>
      <p:sp>
        <p:nvSpPr>
          <p:cNvPr id="5" name="Google Shape;441;p49">
            <a:extLst>
              <a:ext uri="{FF2B5EF4-FFF2-40B4-BE49-F238E27FC236}">
                <a16:creationId xmlns:a16="http://schemas.microsoft.com/office/drawing/2014/main" xmlns="" id="{F1297B55-9535-416C-AD6B-6D0F6B6A3FF3}"/>
              </a:ext>
            </a:extLst>
          </p:cNvPr>
          <p:cNvSpPr txBox="1">
            <a:spLocks/>
          </p:cNvSpPr>
          <p:nvPr/>
        </p:nvSpPr>
        <p:spPr>
          <a:xfrm>
            <a:off x="579403" y="576138"/>
            <a:ext cx="8729400" cy="57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s-AR" sz="45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Descanso</a:t>
            </a:r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69"/>
          <p:cNvSpPr txBox="1">
            <a:spLocks noGrp="1"/>
          </p:cNvSpPr>
          <p:nvPr>
            <p:ph type="title"/>
          </p:nvPr>
        </p:nvSpPr>
        <p:spPr>
          <a:xfrm>
            <a:off x="0" y="141558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600" dirty="0">
                <a:latin typeface="+mj-lt"/>
                <a:ea typeface="Average"/>
                <a:cs typeface="Average"/>
                <a:sym typeface="Average"/>
              </a:rPr>
              <a:t>Intercambio con el estudiante</a:t>
            </a:r>
          </a:p>
        </p:txBody>
      </p:sp>
      <p:sp>
        <p:nvSpPr>
          <p:cNvPr id="538" name="Google Shape;538;p69"/>
          <p:cNvSpPr txBox="1">
            <a:spLocks noGrp="1"/>
          </p:cNvSpPr>
          <p:nvPr>
            <p:ph type="ctrTitle" idx="4294967295"/>
          </p:nvPr>
        </p:nvSpPr>
        <p:spPr>
          <a:xfrm>
            <a:off x="0" y="2413293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Compartir sus dibujos con el adulto.</a:t>
            </a: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Google Shape;544;p70"/>
          <p:cNvSpPr txBox="1">
            <a:spLocks noGrp="1"/>
          </p:cNvSpPr>
          <p:nvPr>
            <p:ph type="title"/>
          </p:nvPr>
        </p:nvSpPr>
        <p:spPr>
          <a:xfrm>
            <a:off x="0" y="1203002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Average"/>
                <a:cs typeface="Average"/>
                <a:sym typeface="Average"/>
              </a:rPr>
              <a:t>Hora de trabajar juntos</a:t>
            </a:r>
          </a:p>
        </p:txBody>
      </p:sp>
      <p:sp>
        <p:nvSpPr>
          <p:cNvPr id="545" name="Google Shape;545;p70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Los estudiantes y los </a:t>
            </a:r>
            <a:r>
              <a:rPr lang="es-AR" dirty="0" smtClean="0">
                <a:latin typeface="+mn-lt"/>
                <a:ea typeface="Average"/>
                <a:cs typeface="Average"/>
                <a:sym typeface="Average"/>
              </a:rPr>
              <a:t>adultos trabajarán </a:t>
            </a: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juntos 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durante el resto de esta sesión. </a:t>
            </a: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71"/>
          <p:cNvSpPr txBox="1">
            <a:spLocks noGrp="1"/>
          </p:cNvSpPr>
          <p:nvPr>
            <p:ph type="title"/>
          </p:nvPr>
        </p:nvSpPr>
        <p:spPr>
          <a:xfrm>
            <a:off x="0" y="123270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Average"/>
                <a:cs typeface="Average"/>
                <a:sym typeface="Average"/>
              </a:rPr>
              <a:t>Crear documentos</a:t>
            </a:r>
          </a:p>
        </p:txBody>
      </p:sp>
      <p:sp>
        <p:nvSpPr>
          <p:cNvPr id="552" name="Google Shape;552;p71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Solo los adultos pueden operar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516;p58">
            <a:extLst>
              <a:ext uri="{FF2B5EF4-FFF2-40B4-BE49-F238E27FC236}">
                <a16:creationId xmlns:a16="http://schemas.microsoft.com/office/drawing/2014/main" xmlns="" id="{4865B8CA-1316-40FB-8256-F7E8924DF9EF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Página de inicio de Google Docs</a:t>
            </a:r>
          </a:p>
        </p:txBody>
      </p:sp>
      <p:pic>
        <p:nvPicPr>
          <p:cNvPr id="5" name="Google Shape;517;p58">
            <a:extLst>
              <a:ext uri="{FF2B5EF4-FFF2-40B4-BE49-F238E27FC236}">
                <a16:creationId xmlns:a16="http://schemas.microsoft.com/office/drawing/2014/main" xmlns="" id="{AB47E321-83C1-4DA0-ABD4-8B1E73D592D3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4966" b="6936"/>
          <a:stretch/>
        </p:blipFill>
        <p:spPr>
          <a:xfrm>
            <a:off x="1634263" y="1080961"/>
            <a:ext cx="5875476" cy="3450715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73"/>
          <p:cNvSpPr txBox="1">
            <a:spLocks noGrp="1"/>
          </p:cNvSpPr>
          <p:nvPr>
            <p:ph type="title"/>
          </p:nvPr>
        </p:nvSpPr>
        <p:spPr>
          <a:xfrm>
            <a:off x="0" y="1076268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+mj-lt"/>
                <a:ea typeface="Average"/>
                <a:cs typeface="Average"/>
                <a:sym typeface="Average"/>
              </a:rPr>
              <a:t>Pregunta para debatir</a:t>
            </a:r>
          </a:p>
        </p:txBody>
      </p:sp>
      <p:sp>
        <p:nvSpPr>
          <p:cNvPr id="567" name="Google Shape;567;p73"/>
          <p:cNvSpPr txBox="1">
            <a:spLocks noGrp="1"/>
          </p:cNvSpPr>
          <p:nvPr>
            <p:ph type="ctrTitle" idx="4294967295"/>
          </p:nvPr>
        </p:nvSpPr>
        <p:spPr>
          <a:xfrm>
            <a:off x="902262" y="1783787"/>
            <a:ext cx="7339476" cy="256972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i="1">
                <a:latin typeface="+mn-lt"/>
                <a:ea typeface="Average"/>
                <a:cs typeface="Average"/>
                <a:sym typeface="Average"/>
              </a:rPr>
              <a:t>Adultos, pregúntenle a su estudiante: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¿Alguna vez has utilizado Google Docs o Microsoft Word?</a:t>
            </a:r>
          </a:p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¿Para qué has utilizado estas aplicaciones?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9;p85">
            <a:extLst>
              <a:ext uri="{FF2B5EF4-FFF2-40B4-BE49-F238E27FC236}">
                <a16:creationId xmlns:a16="http://schemas.microsoft.com/office/drawing/2014/main" xmlns="" id="{977F3BE4-D23F-49D0-A030-4857470F8404}"/>
              </a:ext>
            </a:extLst>
          </p:cNvPr>
          <p:cNvSpPr txBox="1">
            <a:spLocks/>
          </p:cNvSpPr>
          <p:nvPr/>
        </p:nvSpPr>
        <p:spPr>
          <a:xfrm>
            <a:off x="-73634" y="394555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Ejercicio con palabras relacionadas con las computadoras: 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/>
            </a:r>
            <a:b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Las familias trabajan en conjunto. Cualquiera puede operar la computadora.</a:t>
            </a:r>
          </a:p>
        </p:txBody>
      </p:sp>
      <p:pic>
        <p:nvPicPr>
          <p:cNvPr id="3" name="Google Shape;940;p85">
            <a:hlinkClick r:id="rId4"/>
            <a:extLst>
              <a:ext uri="{FF2B5EF4-FFF2-40B4-BE49-F238E27FC236}">
                <a16:creationId xmlns:a16="http://schemas.microsoft.com/office/drawing/2014/main" xmlns="" id="{0B1C1B5F-A9A0-4447-8709-2E6126324F84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67448" y="1696481"/>
            <a:ext cx="5809104" cy="3267617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07;p57">
            <a:extLst>
              <a:ext uri="{FF2B5EF4-FFF2-40B4-BE49-F238E27FC236}">
                <a16:creationId xmlns:a16="http://schemas.microsoft.com/office/drawing/2014/main" xmlns="" id="{2AC76474-BAE3-40BA-B856-6954E2F775F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064892" y="1399032"/>
            <a:ext cx="3391200" cy="379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  <a:p>
            <a:pPr lvl="0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Programa de procesamiento de palabras que es bueno para crear documentos de texto como cartas y </a:t>
            </a:r>
            <a:r>
              <a:rPr lang="es-AR" sz="2400" dirty="0" err="1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CVs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2400" dirty="0">
                <a:ea typeface="Average"/>
                <a:cs typeface="Average"/>
                <a:sym typeface="Average"/>
              </a:rPr>
              <a:t>(</a:t>
            </a:r>
            <a:r>
              <a:rPr lang="es-AR" sz="2400" dirty="0" err="1">
                <a:ea typeface="Average"/>
                <a:cs typeface="Average"/>
                <a:sym typeface="Average"/>
              </a:rPr>
              <a:t>Curriculum</a:t>
            </a:r>
            <a:r>
              <a:rPr lang="es-AR" sz="2400" dirty="0">
                <a:ea typeface="Average"/>
                <a:cs typeface="Average"/>
                <a:sym typeface="Average"/>
              </a:rPr>
              <a:t> Vitae</a:t>
            </a:r>
            <a:r>
              <a:rPr lang="es-AR" sz="2400" dirty="0" smtClean="0">
                <a:ea typeface="Average"/>
                <a:cs typeface="Average"/>
                <a:sym typeface="Average"/>
              </a:rPr>
              <a:t>).</a:t>
            </a:r>
            <a:r>
              <a:rPr lang="es-AR" sz="2400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 </a:t>
            </a:r>
            <a:endParaRPr lang="es-AR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verage"/>
            </a:endParaRPr>
          </a:p>
        </p:txBody>
      </p:sp>
      <p:pic>
        <p:nvPicPr>
          <p:cNvPr id="9" name="Google Shape;508;p57">
            <a:extLst>
              <a:ext uri="{FF2B5EF4-FFF2-40B4-BE49-F238E27FC236}">
                <a16:creationId xmlns:a16="http://schemas.microsoft.com/office/drawing/2014/main" xmlns="" id="{E5632B56-5F52-4C65-A516-6CFD1CAAC24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13193" y="1399032"/>
            <a:ext cx="2751699" cy="2751699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478;p53">
            <a:extLst>
              <a:ext uri="{FF2B5EF4-FFF2-40B4-BE49-F238E27FC236}">
                <a16:creationId xmlns:a16="http://schemas.microsoft.com/office/drawing/2014/main" xmlns="" id="{9CC118DF-84A0-4D81-8B08-1FC7F11E874F}"/>
              </a:ext>
            </a:extLst>
          </p:cNvPr>
          <p:cNvSpPr txBox="1">
            <a:spLocks/>
          </p:cNvSpPr>
          <p:nvPr/>
        </p:nvSpPr>
        <p:spPr>
          <a:xfrm>
            <a:off x="-4" y="864054"/>
            <a:ext cx="9144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Google Docs</a:t>
            </a: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525;p59">
            <a:extLst>
              <a:ext uri="{FF2B5EF4-FFF2-40B4-BE49-F238E27FC236}">
                <a16:creationId xmlns:a16="http://schemas.microsoft.com/office/drawing/2014/main" xmlns="" id="{3BFE5AE8-4C51-4CD1-8903-7A703793E79F}"/>
              </a:ext>
            </a:extLst>
          </p:cNvPr>
          <p:cNvSpPr txBox="1">
            <a:spLocks/>
          </p:cNvSpPr>
          <p:nvPr/>
        </p:nvSpPr>
        <p:spPr>
          <a:xfrm>
            <a:off x="147906" y="1824192"/>
            <a:ext cx="1620796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highlight>
                  <a:srgbClr val="00FF0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Navegar</a:t>
            </a:r>
          </a:p>
        </p:txBody>
      </p:sp>
      <p:pic>
        <p:nvPicPr>
          <p:cNvPr id="21" name="Google Shape;524;p59">
            <a:extLst>
              <a:ext uri="{FF2B5EF4-FFF2-40B4-BE49-F238E27FC236}">
                <a16:creationId xmlns:a16="http://schemas.microsoft.com/office/drawing/2014/main" xmlns="" id="{AA8F49E3-1C05-4903-96C3-788BC00FA27A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t="4687" b="6937"/>
          <a:stretch/>
        </p:blipFill>
        <p:spPr>
          <a:xfrm>
            <a:off x="1634263" y="1105971"/>
            <a:ext cx="5875476" cy="3461657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sp>
        <p:nvSpPr>
          <p:cNvPr id="22" name="Google Shape;526;p59">
            <a:extLst>
              <a:ext uri="{FF2B5EF4-FFF2-40B4-BE49-F238E27FC236}">
                <a16:creationId xmlns:a16="http://schemas.microsoft.com/office/drawing/2014/main" xmlns="" id="{7F0A9E6E-20E0-4167-B22C-29DF8A415F89}"/>
              </a:ext>
            </a:extLst>
          </p:cNvPr>
          <p:cNvSpPr/>
          <p:nvPr/>
        </p:nvSpPr>
        <p:spPr>
          <a:xfrm>
            <a:off x="2214475" y="1839563"/>
            <a:ext cx="813900" cy="10662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" name="Google Shape;527;p59">
            <a:extLst>
              <a:ext uri="{FF2B5EF4-FFF2-40B4-BE49-F238E27FC236}">
                <a16:creationId xmlns:a16="http://schemas.microsoft.com/office/drawing/2014/main" xmlns="" id="{104D379B-018F-45B9-8671-8CA734229DB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29778" t="19642" r="25528" b="26230"/>
          <a:stretch/>
        </p:blipFill>
        <p:spPr>
          <a:xfrm>
            <a:off x="2752987" y="2361112"/>
            <a:ext cx="221825" cy="2617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" name="Google Shape;528;p59">
            <a:extLst>
              <a:ext uri="{FF2B5EF4-FFF2-40B4-BE49-F238E27FC236}">
                <a16:creationId xmlns:a16="http://schemas.microsoft.com/office/drawing/2014/main" xmlns="" id="{D38BD569-8DCE-4914-BAFC-E9897AC5E1B2}"/>
              </a:ext>
            </a:extLst>
          </p:cNvPr>
          <p:cNvCxnSpPr>
            <a:cxnSpLocks/>
            <a:stCxn id="20" idx="3"/>
          </p:cNvCxnSpPr>
          <p:nvPr/>
        </p:nvCxnSpPr>
        <p:spPr>
          <a:xfrm>
            <a:off x="1768702" y="2173442"/>
            <a:ext cx="844987" cy="334837"/>
          </a:xfrm>
          <a:prstGeom prst="straightConnector1">
            <a:avLst/>
          </a:prstGeom>
          <a:noFill/>
          <a:ln w="5715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" name="Google Shape;529;p59">
            <a:extLst>
              <a:ext uri="{FF2B5EF4-FFF2-40B4-BE49-F238E27FC236}">
                <a16:creationId xmlns:a16="http://schemas.microsoft.com/office/drawing/2014/main" xmlns="" id="{4447E485-D10F-472A-9D4A-ADA7A07347CF}"/>
              </a:ext>
            </a:extLst>
          </p:cNvPr>
          <p:cNvSpPr/>
          <p:nvPr/>
        </p:nvSpPr>
        <p:spPr>
          <a:xfrm>
            <a:off x="2138275" y="2939963"/>
            <a:ext cx="2448000" cy="1234200"/>
          </a:xfrm>
          <a:prstGeom prst="wedgeRectCallout">
            <a:avLst>
              <a:gd name="adj1" fmla="val -21362"/>
              <a:gd name="adj2" fmla="val -6683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" name="Google Shape;530;p59">
            <a:extLst>
              <a:ext uri="{FF2B5EF4-FFF2-40B4-BE49-F238E27FC236}">
                <a16:creationId xmlns:a16="http://schemas.microsoft.com/office/drawing/2014/main" xmlns="" id="{A7CF261D-78E6-479A-A3F9-99CB5B17382A}"/>
              </a:ext>
            </a:extLst>
          </p:cNvPr>
          <p:cNvSpPr txBox="1">
            <a:spLocks/>
          </p:cNvSpPr>
          <p:nvPr/>
        </p:nvSpPr>
        <p:spPr>
          <a:xfrm>
            <a:off x="2123999" y="3042910"/>
            <a:ext cx="2462275" cy="1413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Cursor en forma de mano:</a:t>
            </a: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aparece cuando uno navega sobre los enlaces.</a:t>
            </a:r>
          </a:p>
        </p:txBody>
      </p:sp>
      <p:sp>
        <p:nvSpPr>
          <p:cNvPr id="27" name="Google Shape;516;p58">
            <a:extLst>
              <a:ext uri="{FF2B5EF4-FFF2-40B4-BE49-F238E27FC236}">
                <a16:creationId xmlns:a16="http://schemas.microsoft.com/office/drawing/2014/main" xmlns="" id="{64D79CD9-48A7-4FC3-9791-D285B74DF2ED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documentos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532;p61">
            <a:extLst>
              <a:ext uri="{FF2B5EF4-FFF2-40B4-BE49-F238E27FC236}">
                <a16:creationId xmlns:a16="http://schemas.microsoft.com/office/drawing/2014/main" xmlns="" id="{CE5DBDF9-F0B4-4267-9DBB-72D1F7D47AE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63767" y="948974"/>
            <a:ext cx="5576551" cy="37176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537;p61">
            <a:extLst>
              <a:ext uri="{FF2B5EF4-FFF2-40B4-BE49-F238E27FC236}">
                <a16:creationId xmlns:a16="http://schemas.microsoft.com/office/drawing/2014/main" xmlns="" id="{6D7E2024-F181-4378-AC97-01AFC2A1AC92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l="39320" t="23683" r="33435" b="18081"/>
          <a:stretch/>
        </p:blipFill>
        <p:spPr>
          <a:xfrm>
            <a:off x="4752043" y="2118808"/>
            <a:ext cx="231675" cy="365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538;p61">
            <a:extLst>
              <a:ext uri="{FF2B5EF4-FFF2-40B4-BE49-F238E27FC236}">
                <a16:creationId xmlns:a16="http://schemas.microsoft.com/office/drawing/2014/main" xmlns="" id="{7F52501E-802F-40D7-992D-EFDA40063365}"/>
              </a:ext>
            </a:extLst>
          </p:cNvPr>
          <p:cNvSpPr/>
          <p:nvPr/>
        </p:nvSpPr>
        <p:spPr>
          <a:xfrm>
            <a:off x="2886683" y="2132558"/>
            <a:ext cx="381334" cy="406244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540;p60">
            <a:extLst>
              <a:ext uri="{FF2B5EF4-FFF2-40B4-BE49-F238E27FC236}">
                <a16:creationId xmlns:a16="http://schemas.microsoft.com/office/drawing/2014/main" xmlns="" id="{6C799397-8558-406F-9F45-7B841BACF9E7}"/>
              </a:ext>
            </a:extLst>
          </p:cNvPr>
          <p:cNvSpPr txBox="1">
            <a:spLocks/>
          </p:cNvSpPr>
          <p:nvPr/>
        </p:nvSpPr>
        <p:spPr>
          <a:xfrm>
            <a:off x="7540318" y="1200998"/>
            <a:ext cx="1590803" cy="69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highlight>
                  <a:srgbClr val="00FF00"/>
                </a:highligh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Navegar</a:t>
            </a:r>
          </a:p>
        </p:txBody>
      </p:sp>
      <p:cxnSp>
        <p:nvCxnSpPr>
          <p:cNvPr id="17" name="Google Shape;541;p60">
            <a:extLst>
              <a:ext uri="{FF2B5EF4-FFF2-40B4-BE49-F238E27FC236}">
                <a16:creationId xmlns:a16="http://schemas.microsoft.com/office/drawing/2014/main" xmlns="" id="{6EED7805-3916-464D-A137-4C7A2FED8DF7}"/>
              </a:ext>
            </a:extLst>
          </p:cNvPr>
          <p:cNvCxnSpPr>
            <a:cxnSpLocks/>
          </p:cNvCxnSpPr>
          <p:nvPr/>
        </p:nvCxnSpPr>
        <p:spPr>
          <a:xfrm flipH="1">
            <a:off x="5056632" y="1730462"/>
            <a:ext cx="2839018" cy="605218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8" name="Google Shape;544;p60">
            <a:extLst>
              <a:ext uri="{FF2B5EF4-FFF2-40B4-BE49-F238E27FC236}">
                <a16:creationId xmlns:a16="http://schemas.microsoft.com/office/drawing/2014/main" xmlns="" id="{CD2744E1-43E3-428F-8CBB-56877B66F4E8}"/>
              </a:ext>
            </a:extLst>
          </p:cNvPr>
          <p:cNvSpPr/>
          <p:nvPr/>
        </p:nvSpPr>
        <p:spPr>
          <a:xfrm>
            <a:off x="1324990" y="2858101"/>
            <a:ext cx="2448000" cy="1775798"/>
          </a:xfrm>
          <a:prstGeom prst="wedgeRectCallout">
            <a:avLst>
              <a:gd name="adj1" fmla="val 20888"/>
              <a:gd name="adj2" fmla="val -61628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545;p60">
            <a:extLst>
              <a:ext uri="{FF2B5EF4-FFF2-40B4-BE49-F238E27FC236}">
                <a16:creationId xmlns:a16="http://schemas.microsoft.com/office/drawing/2014/main" xmlns="" id="{3CA1AA51-2397-403D-A6C8-FB42C807953D}"/>
              </a:ext>
            </a:extLst>
          </p:cNvPr>
          <p:cNvSpPr txBox="1">
            <a:spLocks/>
          </p:cNvSpPr>
          <p:nvPr/>
        </p:nvSpPr>
        <p:spPr>
          <a:xfrm>
            <a:off x="1490702" y="2905463"/>
            <a:ext cx="2306638" cy="20619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7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Punto de inserción:</a:t>
            </a:r>
            <a:r>
              <a:rPr lang="es-AR" sz="1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línea que titila y muestra el lugar donde se podrán ver las letras que se escriben.</a:t>
            </a:r>
          </a:p>
        </p:txBody>
      </p:sp>
      <p:sp>
        <p:nvSpPr>
          <p:cNvPr id="20" name="Google Shape;538;p60">
            <a:extLst>
              <a:ext uri="{FF2B5EF4-FFF2-40B4-BE49-F238E27FC236}">
                <a16:creationId xmlns:a16="http://schemas.microsoft.com/office/drawing/2014/main" xmlns="" id="{33AC0F92-EFC6-4904-82B1-C3FB63A1D7CF}"/>
              </a:ext>
            </a:extLst>
          </p:cNvPr>
          <p:cNvSpPr/>
          <p:nvPr/>
        </p:nvSpPr>
        <p:spPr>
          <a:xfrm>
            <a:off x="4152672" y="2818915"/>
            <a:ext cx="2448000" cy="1964042"/>
          </a:xfrm>
          <a:prstGeom prst="wedgeRectCallout">
            <a:avLst>
              <a:gd name="adj1" fmla="val -21824"/>
              <a:gd name="adj2" fmla="val -6400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539;p60">
            <a:extLst>
              <a:ext uri="{FF2B5EF4-FFF2-40B4-BE49-F238E27FC236}">
                <a16:creationId xmlns:a16="http://schemas.microsoft.com/office/drawing/2014/main" xmlns="" id="{9ADB601D-FDDB-4822-88BF-BACB754D41F6}"/>
              </a:ext>
            </a:extLst>
          </p:cNvPr>
          <p:cNvSpPr txBox="1">
            <a:spLocks/>
          </p:cNvSpPr>
          <p:nvPr/>
        </p:nvSpPr>
        <p:spPr>
          <a:xfrm>
            <a:off x="4265422" y="3007159"/>
            <a:ext cx="2222500" cy="1527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I-cursor:</a:t>
            </a:r>
            <a:r>
              <a:rPr lang="es-AR" sz="1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aparece cuando se navega sobre el texto o en el lugar donde puede escribir.</a:t>
            </a:r>
          </a:p>
        </p:txBody>
      </p:sp>
      <p:sp>
        <p:nvSpPr>
          <p:cNvPr id="22" name="Google Shape;516;p58">
            <a:extLst>
              <a:ext uri="{FF2B5EF4-FFF2-40B4-BE49-F238E27FC236}">
                <a16:creationId xmlns:a16="http://schemas.microsoft.com/office/drawing/2014/main" xmlns="" id="{694A69F1-DBF5-4D4E-B652-DC9D5DE9BC29}"/>
              </a:ext>
            </a:extLst>
          </p:cNvPr>
          <p:cNvSpPr txBox="1">
            <a:spLocks/>
          </p:cNvSpPr>
          <p:nvPr/>
        </p:nvSpPr>
        <p:spPr>
          <a:xfrm>
            <a:off x="0" y="384048"/>
            <a:ext cx="9144000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Crear documentos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77"/>
          <p:cNvSpPr txBox="1">
            <a:spLocks noGrp="1"/>
          </p:cNvSpPr>
          <p:nvPr>
            <p:ph type="ctrTitle" idx="4294967295"/>
          </p:nvPr>
        </p:nvSpPr>
        <p:spPr>
          <a:xfrm>
            <a:off x="0" y="3513138"/>
            <a:ext cx="211138" cy="35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400">
                <a:latin typeface="Average"/>
                <a:ea typeface="Average"/>
                <a:cs typeface="Average"/>
                <a:sym typeface="Average"/>
              </a:rPr>
              <a:t>|</a:t>
            </a:r>
          </a:p>
        </p:txBody>
      </p:sp>
      <p:sp>
        <p:nvSpPr>
          <p:cNvPr id="15" name="Google Shape;552;p61">
            <a:extLst>
              <a:ext uri="{FF2B5EF4-FFF2-40B4-BE49-F238E27FC236}">
                <a16:creationId xmlns:a16="http://schemas.microsoft.com/office/drawing/2014/main" xmlns="" id="{32AE12C2-74DD-4B62-96E6-6C477B07B935}"/>
              </a:ext>
            </a:extLst>
          </p:cNvPr>
          <p:cNvSpPr txBox="1">
            <a:spLocks/>
          </p:cNvSpPr>
          <p:nvPr/>
        </p:nvSpPr>
        <p:spPr>
          <a:xfrm>
            <a:off x="-137160" y="390942"/>
            <a:ext cx="9127336" cy="69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clic. </a:t>
            </a: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El texto del título se encuentra resaltado.</a:t>
            </a:r>
          </a:p>
        </p:txBody>
      </p:sp>
      <p:sp>
        <p:nvSpPr>
          <p:cNvPr id="16" name="Google Shape;555;p61">
            <a:extLst>
              <a:ext uri="{FF2B5EF4-FFF2-40B4-BE49-F238E27FC236}">
                <a16:creationId xmlns:a16="http://schemas.microsoft.com/office/drawing/2014/main" xmlns="" id="{C3EAC2FC-353F-4CA3-85B4-AD228F0FB034}"/>
              </a:ext>
            </a:extLst>
          </p:cNvPr>
          <p:cNvSpPr txBox="1">
            <a:spLocks/>
          </p:cNvSpPr>
          <p:nvPr/>
        </p:nvSpPr>
        <p:spPr>
          <a:xfrm>
            <a:off x="0" y="2648331"/>
            <a:ext cx="8631252" cy="696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nuevamente para ver un punto de inserción.</a:t>
            </a:r>
          </a:p>
        </p:txBody>
      </p:sp>
      <p:pic>
        <p:nvPicPr>
          <p:cNvPr id="17" name="Google Shape;553;p61">
            <a:extLst>
              <a:ext uri="{FF2B5EF4-FFF2-40B4-BE49-F238E27FC236}">
                <a16:creationId xmlns:a16="http://schemas.microsoft.com/office/drawing/2014/main" xmlns="" id="{45203DDC-03D5-411B-99BF-B72BE34E33F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73632"/>
          <a:stretch/>
        </p:blipFill>
        <p:spPr>
          <a:xfrm>
            <a:off x="804778" y="1050629"/>
            <a:ext cx="7715250" cy="135622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8" name="Google Shape;554;p61">
            <a:extLst>
              <a:ext uri="{FF2B5EF4-FFF2-40B4-BE49-F238E27FC236}">
                <a16:creationId xmlns:a16="http://schemas.microsoft.com/office/drawing/2014/main" xmlns="" id="{B9A152A6-0182-4FD5-99B2-6502FEEA77C4}"/>
              </a:ext>
            </a:extLst>
          </p:cNvPr>
          <p:cNvCxnSpPr/>
          <p:nvPr/>
        </p:nvCxnSpPr>
        <p:spPr>
          <a:xfrm flipH="1">
            <a:off x="2484875" y="985979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pic>
        <p:nvPicPr>
          <p:cNvPr id="19" name="Google Shape;556;p61">
            <a:extLst>
              <a:ext uri="{FF2B5EF4-FFF2-40B4-BE49-F238E27FC236}">
                <a16:creationId xmlns:a16="http://schemas.microsoft.com/office/drawing/2014/main" xmlns="" id="{AF3235D1-1A99-453C-86F6-16D9E856E8C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 b="75251"/>
          <a:stretch/>
        </p:blipFill>
        <p:spPr>
          <a:xfrm>
            <a:off x="804775" y="3253804"/>
            <a:ext cx="7715250" cy="1272924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20" name="Google Shape;557;p61">
            <a:extLst>
              <a:ext uri="{FF2B5EF4-FFF2-40B4-BE49-F238E27FC236}">
                <a16:creationId xmlns:a16="http://schemas.microsoft.com/office/drawing/2014/main" xmlns="" id="{8B421912-A0F2-4786-82A7-9377362259AB}"/>
              </a:ext>
            </a:extLst>
          </p:cNvPr>
          <p:cNvCxnSpPr/>
          <p:nvPr/>
        </p:nvCxnSpPr>
        <p:spPr>
          <a:xfrm flipH="1">
            <a:off x="2548550" y="3179079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565;p62">
            <a:extLst>
              <a:ext uri="{FF2B5EF4-FFF2-40B4-BE49-F238E27FC236}">
                <a16:creationId xmlns:a16="http://schemas.microsoft.com/office/drawing/2014/main" xmlns="" id="{FB24EE2A-F803-4342-9EAF-F3D819337DE9}"/>
              </a:ext>
            </a:extLst>
          </p:cNvPr>
          <p:cNvSpPr txBox="1">
            <a:spLocks/>
          </p:cNvSpPr>
          <p:nvPr/>
        </p:nvSpPr>
        <p:spPr>
          <a:xfrm>
            <a:off x="1616074" y="284920"/>
            <a:ext cx="6299639" cy="696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Hacer clic y arrastrar para resaltar.</a:t>
            </a:r>
          </a:p>
        </p:txBody>
      </p:sp>
      <p:sp>
        <p:nvSpPr>
          <p:cNvPr id="11" name="Google Shape;568;p62">
            <a:extLst>
              <a:ext uri="{FF2B5EF4-FFF2-40B4-BE49-F238E27FC236}">
                <a16:creationId xmlns:a16="http://schemas.microsoft.com/office/drawing/2014/main" xmlns="" id="{26569801-EF52-4051-AEE4-BCBB865C8EF0}"/>
              </a:ext>
            </a:extLst>
          </p:cNvPr>
          <p:cNvSpPr txBox="1">
            <a:spLocks/>
          </p:cNvSpPr>
          <p:nvPr/>
        </p:nvSpPr>
        <p:spPr>
          <a:xfrm>
            <a:off x="0" y="3908661"/>
            <a:ext cx="9220200" cy="102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Luego, escriba “Practicar” y </a:t>
            </a:r>
          </a:p>
          <a:p>
            <a:pPr algn="ctr"/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Presione la tecla </a:t>
            </a:r>
            <a:r>
              <a:rPr lang="es-AR" sz="24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Enter</a:t>
            </a:r>
            <a:r>
              <a:rPr lang="es-AR"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en el teclado.</a:t>
            </a:r>
          </a:p>
        </p:txBody>
      </p:sp>
      <p:pic>
        <p:nvPicPr>
          <p:cNvPr id="12" name="Google Shape;566;p62">
            <a:extLst>
              <a:ext uri="{FF2B5EF4-FFF2-40B4-BE49-F238E27FC236}">
                <a16:creationId xmlns:a16="http://schemas.microsoft.com/office/drawing/2014/main" xmlns="" id="{F4727EE1-71D2-4FF3-83F4-D526358EF598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 b="39711"/>
          <a:stretch/>
        </p:blipFill>
        <p:spPr>
          <a:xfrm>
            <a:off x="1228288" y="1091645"/>
            <a:ext cx="6687426" cy="26878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3" name="Google Shape;567;p62">
            <a:extLst>
              <a:ext uri="{FF2B5EF4-FFF2-40B4-BE49-F238E27FC236}">
                <a16:creationId xmlns:a16="http://schemas.microsoft.com/office/drawing/2014/main" xmlns="" id="{623CD303-5EB7-4967-9B86-D5B1EAE6492E}"/>
              </a:ext>
            </a:extLst>
          </p:cNvPr>
          <p:cNvCxnSpPr/>
          <p:nvPr/>
        </p:nvCxnSpPr>
        <p:spPr>
          <a:xfrm flipH="1">
            <a:off x="2576850" y="981832"/>
            <a:ext cx="1590300" cy="6327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570;p64">
            <a:extLst>
              <a:ext uri="{FF2B5EF4-FFF2-40B4-BE49-F238E27FC236}">
                <a16:creationId xmlns:a16="http://schemas.microsoft.com/office/drawing/2014/main" xmlns="" id="{841D248C-DF6E-4196-A776-3F1CF8B3794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5588" y="427474"/>
            <a:ext cx="6432828" cy="42885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581;p64">
            <a:extLst>
              <a:ext uri="{FF2B5EF4-FFF2-40B4-BE49-F238E27FC236}">
                <a16:creationId xmlns:a16="http://schemas.microsoft.com/office/drawing/2014/main" xmlns="" id="{73A820D1-ECF0-4E5A-9649-AF5244CF844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-75" y="1239775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Pregunta para debatir</a:t>
            </a:r>
          </a:p>
        </p:txBody>
      </p:sp>
      <p:sp>
        <p:nvSpPr>
          <p:cNvPr id="9" name="Google Shape;582;p64">
            <a:extLst>
              <a:ext uri="{FF2B5EF4-FFF2-40B4-BE49-F238E27FC236}">
                <a16:creationId xmlns:a16="http://schemas.microsoft.com/office/drawing/2014/main" xmlns="" id="{DBBDB989-8292-4EBA-B58C-AAEC874FC283}"/>
              </a:ext>
            </a:extLst>
          </p:cNvPr>
          <p:cNvSpPr txBox="1">
            <a:spLocks/>
          </p:cNvSpPr>
          <p:nvPr/>
        </p:nvSpPr>
        <p:spPr>
          <a:xfrm>
            <a:off x="390450" y="2068675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¿Qué tipo de nombre no nos ayudaría a </a:t>
            </a:r>
          </a:p>
          <a:p>
            <a:pPr algn="ctr"/>
            <a:r>
              <a:rPr lang="es-AR" dirty="0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encontrar </a:t>
            </a: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este documento más tarde?</a:t>
            </a:r>
          </a:p>
        </p:txBody>
      </p:sp>
    </p:spTree>
    <p:custDataLst>
      <p:tags r:id="rId1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81"/>
          <p:cNvSpPr txBox="1">
            <a:spLocks noGrp="1"/>
          </p:cNvSpPr>
          <p:nvPr>
            <p:ph type="title"/>
          </p:nvPr>
        </p:nvSpPr>
        <p:spPr>
          <a:xfrm>
            <a:off x="0" y="1232700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400">
                <a:latin typeface="+mj-lt"/>
                <a:ea typeface="Average"/>
                <a:cs typeface="Average"/>
                <a:sym typeface="Average"/>
              </a:rPr>
              <a:t>Introducción a la escritura</a:t>
            </a:r>
          </a:p>
        </p:txBody>
      </p:sp>
      <p:sp>
        <p:nvSpPr>
          <p:cNvPr id="649" name="Google Shape;649;p81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Adultos y estudiantes se turnan frente a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6" name="Google Shape;656;p8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83888" y="427474"/>
            <a:ext cx="6432828" cy="4288552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657" name="Google Shape;657;p82"/>
          <p:cNvCxnSpPr/>
          <p:nvPr/>
        </p:nvCxnSpPr>
        <p:spPr>
          <a:xfrm rot="10800000">
            <a:off x="3715800" y="2057974"/>
            <a:ext cx="1512600" cy="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83"/>
          <p:cNvSpPr txBox="1">
            <a:spLocks noGrp="1"/>
          </p:cNvSpPr>
          <p:nvPr>
            <p:ph type="title"/>
          </p:nvPr>
        </p:nvSpPr>
        <p:spPr>
          <a:xfrm>
            <a:off x="-75" y="1392013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Average"/>
                <a:cs typeface="Average"/>
                <a:sym typeface="Average"/>
              </a:rPr>
              <a:t>Pregunta para debatir</a:t>
            </a:r>
          </a:p>
        </p:txBody>
      </p:sp>
      <p:sp>
        <p:nvSpPr>
          <p:cNvPr id="664" name="Google Shape;664;p83"/>
          <p:cNvSpPr txBox="1">
            <a:spLocks noGrp="1"/>
          </p:cNvSpPr>
          <p:nvPr>
            <p:ph type="ctrTitle" idx="4294967295"/>
          </p:nvPr>
        </p:nvSpPr>
        <p:spPr>
          <a:xfrm>
            <a:off x="390450" y="2220913"/>
            <a:ext cx="836295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latin typeface="+mn-lt"/>
                <a:ea typeface="Average"/>
                <a:cs typeface="Average"/>
                <a:sym typeface="Average"/>
              </a:rPr>
              <a:t>¿Cuántos dedos utilizó para escribir?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+mn-lt"/>
                <a:ea typeface="Average"/>
                <a:cs typeface="Average"/>
                <a:sym typeface="Average"/>
              </a:rPr>
              <a:t>(Adultos, cuando hayan escrito “Practicar”)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800" dirty="0">
                <a:latin typeface="+mn-lt"/>
                <a:ea typeface="Average"/>
                <a:cs typeface="Average"/>
                <a:sym typeface="Average"/>
              </a:rPr>
              <a:t>(Estudiantes, cuando escribieron su nombre)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0"/>
          <p:cNvSpPr txBox="1">
            <a:spLocks noGrp="1"/>
          </p:cNvSpPr>
          <p:nvPr>
            <p:ph type="title"/>
          </p:nvPr>
        </p:nvSpPr>
        <p:spPr>
          <a:xfrm>
            <a:off x="-75" y="1535196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+mj-lt"/>
                <a:ea typeface="Average"/>
                <a:cs typeface="Average"/>
                <a:sym typeface="Average"/>
              </a:rPr>
              <a:t>Conozca los componentes físicos</a:t>
            </a:r>
          </a:p>
        </p:txBody>
      </p:sp>
      <p:sp>
        <p:nvSpPr>
          <p:cNvPr id="135" name="Google Shape;135;p30"/>
          <p:cNvSpPr txBox="1">
            <a:spLocks noGrp="1"/>
          </p:cNvSpPr>
          <p:nvPr>
            <p:ph type="ctrTitle" idx="4294967295"/>
          </p:nvPr>
        </p:nvSpPr>
        <p:spPr>
          <a:xfrm>
            <a:off x="0" y="2228850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Solo los adultos pueden operar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84"/>
          <p:cNvSpPr txBox="1">
            <a:spLocks noGrp="1"/>
          </p:cNvSpPr>
          <p:nvPr>
            <p:ph type="title" idx="4294967295"/>
          </p:nvPr>
        </p:nvSpPr>
        <p:spPr>
          <a:xfrm>
            <a:off x="0" y="839592"/>
            <a:ext cx="9144000" cy="8286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000">
                <a:latin typeface="+mj-lt"/>
                <a:ea typeface="Average"/>
                <a:cs typeface="Average"/>
                <a:sym typeface="Average"/>
              </a:rPr>
              <a:t>Introducción a la escritura</a:t>
            </a:r>
          </a:p>
        </p:txBody>
      </p:sp>
      <p:sp>
        <p:nvSpPr>
          <p:cNvPr id="672" name="Google Shape;672;p84"/>
          <p:cNvSpPr txBox="1">
            <a:spLocks noGrp="1"/>
          </p:cNvSpPr>
          <p:nvPr>
            <p:ph type="ctrTitle" idx="4294967295"/>
          </p:nvPr>
        </p:nvSpPr>
        <p:spPr>
          <a:xfrm>
            <a:off x="795337" y="1865214"/>
            <a:ext cx="7553325" cy="20939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Adultos y estudiantes trabajan juntos frente a la computadora. </a:t>
            </a:r>
            <a:r>
              <a:rPr lang="es-AR" b="1">
                <a:latin typeface="+mj-lt"/>
                <a:ea typeface="Average"/>
                <a:cs typeface="Average"/>
                <a:sym typeface="Average"/>
              </a:rPr>
              <a:t>Para esta actividad, ubique la computadora entre el estudiante y el adulto para que ambos tengan fácil acceso.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verage"/>
              <a:ea typeface="Average"/>
              <a:cs typeface="Average"/>
              <a:sym typeface="Average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42" name="Google Shape;742;p85"/>
          <p:cNvCxnSpPr/>
          <p:nvPr/>
        </p:nvCxnSpPr>
        <p:spPr>
          <a:xfrm flipH="1">
            <a:off x="4441201" y="112541"/>
            <a:ext cx="5700" cy="4689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43" name="Google Shape;743;p85"/>
          <p:cNvSpPr txBox="1">
            <a:spLocks noGrp="1"/>
          </p:cNvSpPr>
          <p:nvPr>
            <p:ph type="title" idx="4294967295"/>
          </p:nvPr>
        </p:nvSpPr>
        <p:spPr>
          <a:xfrm>
            <a:off x="582613" y="487893"/>
            <a:ext cx="3598745" cy="15224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>
                <a:latin typeface="+mn-lt"/>
                <a:ea typeface="Average"/>
                <a:cs typeface="Average"/>
                <a:sym typeface="Average"/>
              </a:rPr>
              <a:t>La persona que se encuentra a la izquierda utilizará la mano izquierda, en el extremo izquierdo del teclado.</a:t>
            </a:r>
          </a:p>
        </p:txBody>
      </p:sp>
      <p:sp>
        <p:nvSpPr>
          <p:cNvPr id="744" name="Google Shape;744;p85"/>
          <p:cNvSpPr txBox="1">
            <a:spLocks noGrp="1"/>
          </p:cNvSpPr>
          <p:nvPr>
            <p:ph type="ctrTitle" idx="4294967295"/>
          </p:nvPr>
        </p:nvSpPr>
        <p:spPr>
          <a:xfrm>
            <a:off x="4572000" y="487893"/>
            <a:ext cx="3989387" cy="152241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000">
                <a:latin typeface="+mn-lt"/>
                <a:ea typeface="Average"/>
                <a:cs typeface="Average"/>
                <a:sym typeface="Average"/>
              </a:rPr>
              <a:t>La persona que se encuentra a la derecha utilizará la mano derecha, en el extremo derecho del teclado.</a:t>
            </a:r>
          </a:p>
        </p:txBody>
      </p:sp>
      <p:pic>
        <p:nvPicPr>
          <p:cNvPr id="3" name="Picture 2" descr="A picture containing shape&#10;&#10;Description automatically generated">
            <a:extLst>
              <a:ext uri="{FF2B5EF4-FFF2-40B4-BE49-F238E27FC236}">
                <a16:creationId xmlns:a16="http://schemas.microsoft.com/office/drawing/2014/main" xmlns="" id="{B2317BA5-DD23-458D-A7E5-5D7ECD909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49" y="1039370"/>
            <a:ext cx="9144000" cy="493901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keyboard&#10;&#10;Description automatically generated">
            <a:extLst>
              <a:ext uri="{FF2B5EF4-FFF2-40B4-BE49-F238E27FC236}">
                <a16:creationId xmlns:a16="http://schemas.microsoft.com/office/drawing/2014/main" xmlns="" id="{850E1128-8BA1-4FB8-803F-607255105F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62" y="439875"/>
            <a:ext cx="9144000" cy="4938112"/>
          </a:xfrm>
          <a:prstGeom prst="rect">
            <a:avLst/>
          </a:prstGeom>
        </p:spPr>
      </p:pic>
      <p:cxnSp>
        <p:nvCxnSpPr>
          <p:cNvPr id="815" name="Google Shape;815;p86"/>
          <p:cNvCxnSpPr>
            <a:cxnSpLocks/>
          </p:cNvCxnSpPr>
          <p:nvPr/>
        </p:nvCxnSpPr>
        <p:spPr>
          <a:xfrm>
            <a:off x="4316375" y="1201738"/>
            <a:ext cx="0" cy="3501887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6" name="Google Shape;816;p86"/>
          <p:cNvSpPr txBox="1">
            <a:spLocks noGrp="1"/>
          </p:cNvSpPr>
          <p:nvPr>
            <p:ph type="title" idx="4294967295"/>
          </p:nvPr>
        </p:nvSpPr>
        <p:spPr>
          <a:xfrm>
            <a:off x="0" y="546100"/>
            <a:ext cx="9178925" cy="6556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Average"/>
                <a:ea typeface="Average"/>
                <a:cs typeface="Average"/>
                <a:sym typeface="Average"/>
              </a:rPr>
              <a:t>Coloque su dedo índice en la tecla de la letra F o J.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FCEC1AC-8861-41D9-842A-0AC73A7DB4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7463" y="373150"/>
            <a:ext cx="9143999" cy="4938112"/>
          </a:xfrm>
          <a:prstGeom prst="rect">
            <a:avLst/>
          </a:prstGeom>
        </p:spPr>
      </p:pic>
      <p:sp>
        <p:nvSpPr>
          <p:cNvPr id="3" name="Google Shape;673;p68">
            <a:extLst>
              <a:ext uri="{FF2B5EF4-FFF2-40B4-BE49-F238E27FC236}">
                <a16:creationId xmlns:a16="http://schemas.microsoft.com/office/drawing/2014/main" xmlns="" id="{C17928D5-DF8B-44CD-A717-F22A5143E8F5}"/>
              </a:ext>
            </a:extLst>
          </p:cNvPr>
          <p:cNvSpPr txBox="1">
            <a:spLocks/>
          </p:cNvSpPr>
          <p:nvPr/>
        </p:nvSpPr>
        <p:spPr>
          <a:xfrm>
            <a:off x="-17463" y="589456"/>
            <a:ext cx="9178925" cy="655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Fila de inicio</a:t>
            </a:r>
          </a:p>
        </p:txBody>
      </p:sp>
    </p:spTree>
    <p:custDataLst>
      <p:tags r:id="rId1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2618AA4-D901-435A-9E8C-ED1BEC0CEF3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7463" y="373150"/>
            <a:ext cx="9143999" cy="4938111"/>
          </a:xfrm>
          <a:prstGeom prst="rect">
            <a:avLst/>
          </a:prstGeom>
        </p:spPr>
      </p:pic>
      <p:cxnSp>
        <p:nvCxnSpPr>
          <p:cNvPr id="968" name="Google Shape;968;p88"/>
          <p:cNvCxnSpPr/>
          <p:nvPr/>
        </p:nvCxnSpPr>
        <p:spPr>
          <a:xfrm>
            <a:off x="4303045" y="1081643"/>
            <a:ext cx="5100" cy="3132600"/>
          </a:xfrm>
          <a:prstGeom prst="straightConnector1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65" name="Google Shape;965;p88"/>
          <p:cNvSpPr txBox="1">
            <a:spLocks noGrp="1"/>
          </p:cNvSpPr>
          <p:nvPr>
            <p:ph type="title" idx="4294967295"/>
          </p:nvPr>
        </p:nvSpPr>
        <p:spPr>
          <a:xfrm>
            <a:off x="0" y="425450"/>
            <a:ext cx="9144000" cy="66516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j-lt"/>
                <a:ea typeface="Average"/>
                <a:cs typeface="Average"/>
                <a:sym typeface="Average"/>
              </a:rPr>
              <a:t>Escriban el nombre del estudiante juntos.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89"/>
          <p:cNvSpPr txBox="1">
            <a:spLocks noGrp="1"/>
          </p:cNvSpPr>
          <p:nvPr>
            <p:ph type="title"/>
          </p:nvPr>
        </p:nvSpPr>
        <p:spPr>
          <a:xfrm>
            <a:off x="-75" y="1398513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Average"/>
                <a:cs typeface="Average"/>
                <a:sym typeface="Average"/>
              </a:rPr>
              <a:t>Pregunta para debatir</a:t>
            </a:r>
          </a:p>
        </p:txBody>
      </p:sp>
      <p:sp>
        <p:nvSpPr>
          <p:cNvPr id="975" name="Google Shape;975;p89"/>
          <p:cNvSpPr txBox="1">
            <a:spLocks noGrp="1"/>
          </p:cNvSpPr>
          <p:nvPr>
            <p:ph type="ctrTitle" idx="4294967295"/>
          </p:nvPr>
        </p:nvSpPr>
        <p:spPr>
          <a:xfrm>
            <a:off x="390450" y="2227413"/>
            <a:ext cx="8362950" cy="209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¿Hubo alguna tecla con que les resultó difícil escribir o decidir quién la escribiría?</a:t>
            </a:r>
          </a:p>
        </p:txBody>
      </p:sp>
    </p:spTree>
    <p:custDataLst>
      <p:tags r:id="rId1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838;p72">
            <a:extLst>
              <a:ext uri="{FF2B5EF4-FFF2-40B4-BE49-F238E27FC236}">
                <a16:creationId xmlns:a16="http://schemas.microsoft.com/office/drawing/2014/main" xmlns="" id="{9F5678C5-5F2B-4AEC-9523-941CD89B58E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761208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600"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Consejos para escribir</a:t>
            </a:r>
          </a:p>
        </p:txBody>
      </p:sp>
      <p:sp>
        <p:nvSpPr>
          <p:cNvPr id="9" name="Google Shape;839;p72">
            <a:extLst>
              <a:ext uri="{FF2B5EF4-FFF2-40B4-BE49-F238E27FC236}">
                <a16:creationId xmlns:a16="http://schemas.microsoft.com/office/drawing/2014/main" xmlns="" id="{57354B34-51C3-426E-A797-4AEB40612250}"/>
              </a:ext>
            </a:extLst>
          </p:cNvPr>
          <p:cNvSpPr txBox="1">
            <a:spLocks/>
          </p:cNvSpPr>
          <p:nvPr/>
        </p:nvSpPr>
        <p:spPr>
          <a:xfrm>
            <a:off x="1536192" y="1655763"/>
            <a:ext cx="7005296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57200" indent="-406400">
              <a:spcAft>
                <a:spcPts val="600"/>
              </a:spcAft>
              <a:buFont typeface="Average"/>
              <a:buChar char="➔"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Deje descansar los dedos sobre la fila de inicio.</a:t>
            </a:r>
          </a:p>
          <a:p>
            <a:pPr marL="457200" indent="-406400">
              <a:spcAft>
                <a:spcPts val="600"/>
              </a:spcAft>
              <a:buFont typeface="Average"/>
              <a:buChar char="➔"/>
            </a:pPr>
            <a:r>
              <a:rPr lang="es-A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Utilice el dedo que se encuentre más cerca de la tecla que desea presionar.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91"/>
          <p:cNvSpPr txBox="1">
            <a:spLocks noGrp="1"/>
          </p:cNvSpPr>
          <p:nvPr>
            <p:ph type="title"/>
          </p:nvPr>
        </p:nvSpPr>
        <p:spPr>
          <a:xfrm>
            <a:off x="0" y="1499986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Average"/>
                <a:cs typeface="Average"/>
                <a:sym typeface="Average"/>
              </a:rPr>
              <a:t>Formato del texto</a:t>
            </a:r>
          </a:p>
        </p:txBody>
      </p:sp>
      <p:sp>
        <p:nvSpPr>
          <p:cNvPr id="991" name="Google Shape;991;p91"/>
          <p:cNvSpPr txBox="1">
            <a:spLocks noGrp="1"/>
          </p:cNvSpPr>
          <p:nvPr>
            <p:ph type="ctrTitle" idx="4294967295"/>
          </p:nvPr>
        </p:nvSpPr>
        <p:spPr>
          <a:xfrm>
            <a:off x="0" y="2496136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Adultos y estudiantes se turnan frente a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92"/>
          <p:cNvSpPr txBox="1">
            <a:spLocks noGrp="1"/>
          </p:cNvSpPr>
          <p:nvPr>
            <p:ph type="ctrTitle" idx="4294967295"/>
          </p:nvPr>
        </p:nvSpPr>
        <p:spPr>
          <a:xfrm>
            <a:off x="3662753" y="971050"/>
            <a:ext cx="4181475" cy="66675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Barra de herramientas</a:t>
            </a:r>
          </a:p>
        </p:txBody>
      </p:sp>
      <p:pic>
        <p:nvPicPr>
          <p:cNvPr id="998" name="Google Shape;998;p92"/>
          <p:cNvPicPr preferRelativeResize="0"/>
          <p:nvPr/>
        </p:nvPicPr>
        <p:blipFill rotWithShape="1">
          <a:blip r:embed="rId4">
            <a:alphaModFix/>
          </a:blip>
          <a:srcRect b="51916"/>
          <a:stretch/>
        </p:blipFill>
        <p:spPr>
          <a:xfrm>
            <a:off x="1411400" y="1694725"/>
            <a:ext cx="6432828" cy="20620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999" name="Google Shape;999;p92"/>
          <p:cNvCxnSpPr/>
          <p:nvPr/>
        </p:nvCxnSpPr>
        <p:spPr>
          <a:xfrm flipH="1">
            <a:off x="5151238" y="1535275"/>
            <a:ext cx="175500" cy="7074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01" name="Google Shape;1001;p92"/>
          <p:cNvSpPr/>
          <p:nvPr/>
        </p:nvSpPr>
        <p:spPr>
          <a:xfrm>
            <a:off x="1299616" y="2356525"/>
            <a:ext cx="5625900" cy="3414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93"/>
          <p:cNvSpPr txBox="1">
            <a:spLocks noGrp="1"/>
          </p:cNvSpPr>
          <p:nvPr>
            <p:ph type="title" idx="4294967295"/>
          </p:nvPr>
        </p:nvSpPr>
        <p:spPr>
          <a:xfrm>
            <a:off x="0" y="459475"/>
            <a:ext cx="9144000" cy="65563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200">
                <a:latin typeface="+mj-lt"/>
                <a:ea typeface="Average"/>
                <a:cs typeface="Average"/>
                <a:sym typeface="Average"/>
              </a:rPr>
              <a:t>Opciones de formato</a:t>
            </a:r>
          </a:p>
        </p:txBody>
      </p:sp>
      <p:sp>
        <p:nvSpPr>
          <p:cNvPr id="1008" name="Google Shape;1008;p93"/>
          <p:cNvSpPr txBox="1">
            <a:spLocks noGrp="1"/>
          </p:cNvSpPr>
          <p:nvPr>
            <p:ph type="ctrTitle" idx="4294967295"/>
          </p:nvPr>
        </p:nvSpPr>
        <p:spPr>
          <a:xfrm>
            <a:off x="383732" y="1114669"/>
            <a:ext cx="5595938" cy="36337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solidFill>
                  <a:srgbClr val="FF0000"/>
                </a:solidFill>
                <a:latin typeface="Average"/>
                <a:ea typeface="Average"/>
                <a:cs typeface="Average"/>
                <a:sym typeface="Average"/>
              </a:rPr>
              <a:t>Cambiar el color de las letras.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u="sng" dirty="0">
                <a:latin typeface="Average"/>
                <a:ea typeface="Average"/>
                <a:cs typeface="Average"/>
                <a:sym typeface="Average"/>
              </a:rPr>
              <a:t>Subrayar letras.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highlight>
                  <a:srgbClr val="FFE599"/>
                </a:highlight>
                <a:latin typeface="Average"/>
                <a:ea typeface="Average"/>
                <a:cs typeface="Average"/>
                <a:sym typeface="Average"/>
              </a:rPr>
              <a:t>Cambiar el color que se encuentra detrás de las letras.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dirty="0">
                <a:latin typeface="Caveat"/>
                <a:ea typeface="Caveat"/>
                <a:cs typeface="Caveat"/>
                <a:sym typeface="Caveat"/>
              </a:rPr>
              <a:t>Cambiar el </a:t>
            </a:r>
            <a:r>
              <a:rPr lang="es-AR" sz="2400" dirty="0">
                <a:latin typeface="Impact"/>
                <a:ea typeface="Impact"/>
                <a:cs typeface="Impact"/>
                <a:sym typeface="Impact"/>
              </a:rPr>
              <a:t>tipo</a:t>
            </a:r>
            <a:r>
              <a:rPr lang="es-AR" sz="2400" dirty="0">
                <a:latin typeface="Caveat"/>
                <a:ea typeface="Caveat"/>
                <a:cs typeface="Caveat"/>
                <a:sym typeface="Caveat"/>
              </a:rPr>
              <a:t> </a:t>
            </a:r>
            <a:r>
              <a:rPr lang="es-AR" sz="2400" dirty="0">
                <a:latin typeface="Pacifico"/>
                <a:ea typeface="Pacifico"/>
                <a:cs typeface="Pacifico"/>
                <a:sym typeface="Pacifico"/>
              </a:rPr>
              <a:t>de letra (fuente).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b="1" dirty="0">
                <a:latin typeface="Average"/>
                <a:ea typeface="Average"/>
                <a:cs typeface="Average"/>
                <a:sym typeface="Average"/>
              </a:rPr>
              <a:t>Colocar las letras en negrita.</a:t>
            </a:r>
          </a:p>
          <a:p>
            <a:pPr marL="457200" lvl="0" indent="-406400" algn="ctr" rtl="0">
              <a:spcBef>
                <a:spcPts val="0"/>
              </a:spcBef>
              <a:spcAft>
                <a:spcPts val="0"/>
              </a:spcAft>
              <a:buSzPts val="2800"/>
              <a:buFont typeface="Average"/>
              <a:buChar char="●"/>
            </a:pPr>
            <a:r>
              <a:rPr lang="es-AR" sz="2400" dirty="0">
                <a:latin typeface="Average"/>
                <a:ea typeface="Average"/>
                <a:cs typeface="Average"/>
                <a:sym typeface="Average"/>
              </a:rPr>
              <a:t>Insertar una viñeta antes de las palabras.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i="1" dirty="0">
                <a:latin typeface="Average"/>
                <a:ea typeface="Average"/>
                <a:cs typeface="Average"/>
                <a:sym typeface="Average"/>
              </a:rPr>
              <a:t>Colocar las letras en itálica.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2400" strike="sngStrike" dirty="0">
                <a:latin typeface="Average"/>
                <a:ea typeface="Average"/>
                <a:cs typeface="Average"/>
                <a:sym typeface="Average"/>
              </a:rPr>
              <a:t>Tachar las letras.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Average"/>
              <a:ea typeface="Average"/>
              <a:cs typeface="Average"/>
              <a:sym typeface="Average"/>
            </a:endParaRPr>
          </a:p>
        </p:txBody>
      </p:sp>
      <p:sp>
        <p:nvSpPr>
          <p:cNvPr id="1009" name="Google Shape;1009;p93"/>
          <p:cNvSpPr txBox="1"/>
          <p:nvPr/>
        </p:nvSpPr>
        <p:spPr>
          <a:xfrm>
            <a:off x="5619628" y="1240022"/>
            <a:ext cx="3604200" cy="373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5200" dirty="0">
                <a:solidFill>
                  <a:schemeClr val="dk1"/>
                </a:solidFill>
                <a:latin typeface="+mj-lt"/>
                <a:ea typeface="Average"/>
                <a:cs typeface="Average"/>
                <a:sym typeface="Average"/>
              </a:rPr>
              <a:t>Aumentar el tamaño de las letras.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 smtClean="0">
                <a:solidFill>
                  <a:schemeClr val="dk1"/>
                </a:solidFill>
                <a:highlight>
                  <a:srgbClr val="00FF00"/>
                </a:highlight>
                <a:latin typeface="Average"/>
                <a:ea typeface="Average"/>
                <a:cs typeface="Average"/>
                <a:sym typeface="Average"/>
              </a:rPr>
              <a:t>o achicarlas</a:t>
            </a:r>
            <a:endParaRPr lang="es-AR" dirty="0">
              <a:solidFill>
                <a:schemeClr val="dk1"/>
              </a:solidFill>
              <a:highlight>
                <a:srgbClr val="00FF00"/>
              </a:highlight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sz="18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o </a:t>
            </a:r>
            <a:r>
              <a:rPr lang="es-AR" sz="1800" dirty="0" smtClean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amb</a:t>
            </a:r>
            <a:r>
              <a:rPr lang="es-AR" sz="1000" dirty="0" smtClean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as</a:t>
            </a:r>
            <a:r>
              <a:rPr lang="es-AR" sz="18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1"/>
          <p:cNvSpPr txBox="1"/>
          <p:nvPr/>
        </p:nvSpPr>
        <p:spPr>
          <a:xfrm>
            <a:off x="3780900" y="4551223"/>
            <a:ext cx="15822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>
                <a:solidFill>
                  <a:srgbClr val="D9D9D9"/>
                </a:solidFill>
                <a:hlinkClick r:id="rId4"/>
              </a:rPr>
              <a:t>Esta fotografía</a:t>
            </a:r>
            <a:r>
              <a:rPr lang="es-AR" sz="600">
                <a:solidFill>
                  <a:srgbClr val="D9D9D9"/>
                </a:solidFill>
              </a:rPr>
              <a:t> se encuentra bajo licencia de </a:t>
            </a:r>
            <a:r>
              <a:rPr lang="es-AR" sz="600" u="sng">
                <a:solidFill>
                  <a:srgbClr val="D9D9D9"/>
                </a:solidFill>
                <a:hlinkClick r:id="rId5"/>
              </a:rPr>
              <a:t>CC BY-NC</a:t>
            </a:r>
          </a:p>
        </p:txBody>
      </p:sp>
      <p:sp>
        <p:nvSpPr>
          <p:cNvPr id="4" name="Google Shape;99;p19">
            <a:extLst>
              <a:ext uri="{FF2B5EF4-FFF2-40B4-BE49-F238E27FC236}">
                <a16:creationId xmlns:a16="http://schemas.microsoft.com/office/drawing/2014/main" xmlns="" id="{7269698F-4C2A-4ABA-B17A-AEC540A3E523}"/>
              </a:ext>
            </a:extLst>
          </p:cNvPr>
          <p:cNvSpPr txBox="1">
            <a:spLocks/>
          </p:cNvSpPr>
          <p:nvPr/>
        </p:nvSpPr>
        <p:spPr>
          <a:xfrm>
            <a:off x="0" y="330747"/>
            <a:ext cx="9144000" cy="65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Componentes físicos (hardware):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pic>
        <p:nvPicPr>
          <p:cNvPr id="5" name="Google Shape;98;p19">
            <a:extLst>
              <a:ext uri="{FF2B5EF4-FFF2-40B4-BE49-F238E27FC236}">
                <a16:creationId xmlns:a16="http://schemas.microsoft.com/office/drawing/2014/main" xmlns="" id="{033B1242-5E1B-452C-814C-7C9EAAE735D6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219907" y="1026624"/>
            <a:ext cx="4672346" cy="3437095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94"/>
          <p:cNvSpPr txBox="1">
            <a:spLocks noGrp="1"/>
          </p:cNvSpPr>
          <p:nvPr>
            <p:ph type="title"/>
          </p:nvPr>
        </p:nvSpPr>
        <p:spPr>
          <a:xfrm>
            <a:off x="0" y="1514054"/>
            <a:ext cx="9144000" cy="82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4800">
                <a:latin typeface="+mj-lt"/>
                <a:ea typeface="Average"/>
                <a:cs typeface="Average"/>
                <a:sym typeface="Average"/>
              </a:rPr>
              <a:t>Administración de archivos</a:t>
            </a:r>
          </a:p>
        </p:txBody>
      </p:sp>
      <p:sp>
        <p:nvSpPr>
          <p:cNvPr id="1017" name="Google Shape;1017;p94"/>
          <p:cNvSpPr txBox="1">
            <a:spLocks noGrp="1"/>
          </p:cNvSpPr>
          <p:nvPr>
            <p:ph type="ctrTitle" idx="4294967295"/>
          </p:nvPr>
        </p:nvSpPr>
        <p:spPr>
          <a:xfrm>
            <a:off x="0" y="2510204"/>
            <a:ext cx="9144000" cy="20939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latin typeface="+mn-lt"/>
                <a:ea typeface="Average"/>
                <a:cs typeface="Average"/>
                <a:sym typeface="Average"/>
              </a:rPr>
              <a:t>Adultos en la computadora.</a:t>
            </a:r>
          </a:p>
        </p:txBody>
      </p:sp>
    </p:spTree>
    <p:custDataLst>
      <p:tags r:id="rId1"/>
    </p:custData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" name="Google Shape;1024;p95"/>
          <p:cNvPicPr preferRelativeResize="0"/>
          <p:nvPr/>
        </p:nvPicPr>
        <p:blipFill rotWithShape="1">
          <a:blip r:embed="rId4">
            <a:alphaModFix/>
          </a:blip>
          <a:srcRect b="51916"/>
          <a:stretch/>
        </p:blipFill>
        <p:spPr>
          <a:xfrm>
            <a:off x="616125" y="1223950"/>
            <a:ext cx="7911600" cy="2536100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cxnSp>
        <p:nvCxnSpPr>
          <p:cNvPr id="1025" name="Google Shape;1025;p95"/>
          <p:cNvCxnSpPr/>
          <p:nvPr/>
        </p:nvCxnSpPr>
        <p:spPr>
          <a:xfrm flipH="1">
            <a:off x="4971400" y="781500"/>
            <a:ext cx="544200" cy="933900"/>
          </a:xfrm>
          <a:prstGeom prst="straightConnector1">
            <a:avLst/>
          </a:prstGeom>
          <a:noFill/>
          <a:ln w="76200" cap="flat" cmpd="sng">
            <a:solidFill>
              <a:schemeClr val="accent6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026" name="Google Shape;1026;p95"/>
          <p:cNvSpPr/>
          <p:nvPr/>
        </p:nvSpPr>
        <p:spPr>
          <a:xfrm>
            <a:off x="3612425" y="1843325"/>
            <a:ext cx="1273500" cy="353100"/>
          </a:xfrm>
          <a:prstGeom prst="rect">
            <a:avLst/>
          </a:prstGeom>
          <a:noFill/>
          <a:ln w="38100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custDataLst>
      <p:tags r:id="rId1"/>
    </p:custData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Google Shape;1033;p9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5452" y="461328"/>
            <a:ext cx="5613095" cy="4220843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893;p79">
            <a:extLst>
              <a:ext uri="{FF2B5EF4-FFF2-40B4-BE49-F238E27FC236}">
                <a16:creationId xmlns:a16="http://schemas.microsoft.com/office/drawing/2014/main" xmlns="" id="{C5639262-E9B0-4333-9509-7B0F2D897BD7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5429" y="312812"/>
            <a:ext cx="6011624" cy="4517876"/>
          </a:xfrm>
          <a:prstGeom prst="rect">
            <a:avLst/>
          </a:prstGeom>
          <a:noFill/>
          <a:ln w="12700">
            <a:solidFill>
              <a:srgbClr val="002060"/>
            </a:solidFill>
          </a:ln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xmlns="" id="{33A5012B-4B05-45B1-9E21-20FE4BD9E3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23250" y="2447282"/>
            <a:ext cx="2572530" cy="2571750"/>
          </a:xfrm>
          <a:prstGeom prst="rect">
            <a:avLst/>
          </a:prstGeom>
        </p:spPr>
      </p:pic>
      <p:sp>
        <p:nvSpPr>
          <p:cNvPr id="12" name="Google Shape;895;p79">
            <a:extLst>
              <a:ext uri="{FF2B5EF4-FFF2-40B4-BE49-F238E27FC236}">
                <a16:creationId xmlns:a16="http://schemas.microsoft.com/office/drawing/2014/main" xmlns="" id="{CFAA8129-A587-4E07-9169-639DB418FDC1}"/>
              </a:ext>
            </a:extLst>
          </p:cNvPr>
          <p:cNvSpPr txBox="1">
            <a:spLocks/>
          </p:cNvSpPr>
          <p:nvPr/>
        </p:nvSpPr>
        <p:spPr>
          <a:xfrm rot="-1440413">
            <a:off x="5396237" y="2304532"/>
            <a:ext cx="982663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sp>
        <p:nvSpPr>
          <p:cNvPr id="13" name="Google Shape;897;p79">
            <a:extLst>
              <a:ext uri="{FF2B5EF4-FFF2-40B4-BE49-F238E27FC236}">
                <a16:creationId xmlns:a16="http://schemas.microsoft.com/office/drawing/2014/main" xmlns="" id="{70DFE767-929F-4F6A-AF50-2B6595040934}"/>
              </a:ext>
            </a:extLst>
          </p:cNvPr>
          <p:cNvSpPr txBox="1">
            <a:spLocks/>
          </p:cNvSpPr>
          <p:nvPr/>
        </p:nvSpPr>
        <p:spPr>
          <a:xfrm rot="-1440413">
            <a:off x="5827142" y="2304533"/>
            <a:ext cx="982662" cy="43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clic</a:t>
            </a:r>
          </a:p>
        </p:txBody>
      </p:sp>
      <p:cxnSp>
        <p:nvCxnSpPr>
          <p:cNvPr id="14" name="Google Shape;898;p79">
            <a:extLst>
              <a:ext uri="{FF2B5EF4-FFF2-40B4-BE49-F238E27FC236}">
                <a16:creationId xmlns:a16="http://schemas.microsoft.com/office/drawing/2014/main" xmlns="" id="{ED3A7176-7D83-41A0-ADCD-2881CB6D213C}"/>
              </a:ext>
            </a:extLst>
          </p:cNvPr>
          <p:cNvCxnSpPr>
            <a:cxnSpLocks/>
          </p:cNvCxnSpPr>
          <p:nvPr/>
        </p:nvCxnSpPr>
        <p:spPr>
          <a:xfrm flipH="1" flipV="1">
            <a:off x="4229895" y="3078229"/>
            <a:ext cx="1328043" cy="448056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Google Shape;1052;p9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77813" y="323512"/>
            <a:ext cx="5988375" cy="449647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</p:pic>
    </p:spTree>
    <p:custDataLst>
      <p:tags r:id="rId1"/>
    </p:custData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54;p87">
            <a:extLst>
              <a:ext uri="{FF2B5EF4-FFF2-40B4-BE49-F238E27FC236}">
                <a16:creationId xmlns:a16="http://schemas.microsoft.com/office/drawing/2014/main" xmlns="" id="{62E8DBE9-1847-4414-B980-FF61E8F32DA2}"/>
              </a:ext>
            </a:extLst>
          </p:cNvPr>
          <p:cNvSpPr txBox="1">
            <a:spLocks/>
          </p:cNvSpPr>
          <p:nvPr/>
        </p:nvSpPr>
        <p:spPr>
          <a:xfrm>
            <a:off x="0" y="2447791"/>
            <a:ext cx="914400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Debate en grupo</a:t>
            </a:r>
          </a:p>
        </p:txBody>
      </p:sp>
      <p:sp>
        <p:nvSpPr>
          <p:cNvPr id="3" name="Google Shape;953;p87">
            <a:extLst>
              <a:ext uri="{FF2B5EF4-FFF2-40B4-BE49-F238E27FC236}">
                <a16:creationId xmlns:a16="http://schemas.microsoft.com/office/drawing/2014/main" xmlns="" id="{AE0A2F0C-194A-47D5-A5B6-3A0CD75F8050}"/>
              </a:ext>
            </a:extLst>
          </p:cNvPr>
          <p:cNvSpPr txBox="1">
            <a:spLocks/>
          </p:cNvSpPr>
          <p:nvPr/>
        </p:nvSpPr>
        <p:spPr>
          <a:xfrm>
            <a:off x="0" y="1543869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/>
              <a:t>Resolución de los problemas más frecuentes</a:t>
            </a:r>
          </a:p>
        </p:txBody>
      </p:sp>
    </p:spTree>
    <p:custDataLst>
      <p:tags r:id="rId1"/>
    </p:custData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61;p88">
            <a:extLst>
              <a:ext uri="{FF2B5EF4-FFF2-40B4-BE49-F238E27FC236}">
                <a16:creationId xmlns:a16="http://schemas.microsoft.com/office/drawing/2014/main" xmlns="" id="{0FADE84D-3EAF-42EE-AC7E-ACA20DCCDD4F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sp>
        <p:nvSpPr>
          <p:cNvPr id="5" name="Google Shape;962;p88">
            <a:extLst>
              <a:ext uri="{FF2B5EF4-FFF2-40B4-BE49-F238E27FC236}">
                <a16:creationId xmlns:a16="http://schemas.microsoft.com/office/drawing/2014/main" xmlns="" id="{03564372-6C1F-4D20-9AE3-47F66EEAB363}"/>
              </a:ext>
            </a:extLst>
          </p:cNvPr>
          <p:cNvSpPr txBox="1">
            <a:spLocks/>
          </p:cNvSpPr>
          <p:nvPr/>
        </p:nvSpPr>
        <p:spPr>
          <a:xfrm>
            <a:off x="390525" y="2699449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no arranca.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xmlns="" id="{188FCECD-207E-42DA-AC8B-C33EE26FB9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70;p89">
            <a:extLst>
              <a:ext uri="{FF2B5EF4-FFF2-40B4-BE49-F238E27FC236}">
                <a16:creationId xmlns:a16="http://schemas.microsoft.com/office/drawing/2014/main" xmlns="" id="{F90CC769-B5FB-4158-BE48-CD5E1D726974}"/>
              </a:ext>
            </a:extLst>
          </p:cNvPr>
          <p:cNvSpPr txBox="1">
            <a:spLocks/>
          </p:cNvSpPr>
          <p:nvPr/>
        </p:nvSpPr>
        <p:spPr>
          <a:xfrm>
            <a:off x="390524" y="2592324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está congelada. </a:t>
            </a:r>
          </a:p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Ni siquiera es posible mover el cursor.</a:t>
            </a:r>
          </a:p>
        </p:txBody>
      </p:sp>
      <p:sp>
        <p:nvSpPr>
          <p:cNvPr id="5" name="Google Shape;961;p88">
            <a:extLst>
              <a:ext uri="{FF2B5EF4-FFF2-40B4-BE49-F238E27FC236}">
                <a16:creationId xmlns:a16="http://schemas.microsoft.com/office/drawing/2014/main" xmlns="" id="{A207D87D-590F-4C2C-A84C-3654F06744BD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xmlns="" id="{AEF7B0A0-C8F9-4D54-95A8-09843845D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61;p88">
            <a:extLst>
              <a:ext uri="{FF2B5EF4-FFF2-40B4-BE49-F238E27FC236}">
                <a16:creationId xmlns:a16="http://schemas.microsoft.com/office/drawing/2014/main" xmlns="" id="{8C0C7A7C-394E-45F5-8816-051851F3DA68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sp>
        <p:nvSpPr>
          <p:cNvPr id="5" name="Google Shape;978;p90">
            <a:extLst>
              <a:ext uri="{FF2B5EF4-FFF2-40B4-BE49-F238E27FC236}">
                <a16:creationId xmlns:a16="http://schemas.microsoft.com/office/drawing/2014/main" xmlns="" id="{7731E025-2325-4632-8DAF-E2976322417C}"/>
              </a:ext>
            </a:extLst>
          </p:cNvPr>
          <p:cNvSpPr txBox="1">
            <a:spLocks/>
          </p:cNvSpPr>
          <p:nvPr/>
        </p:nvSpPr>
        <p:spPr>
          <a:xfrm>
            <a:off x="390524" y="2571750"/>
            <a:ext cx="8362950" cy="209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No se puede escuchar nada.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xmlns="" id="{DCBBA076-042C-44BB-8652-EF9B799243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86;p91">
            <a:extLst>
              <a:ext uri="{FF2B5EF4-FFF2-40B4-BE49-F238E27FC236}">
                <a16:creationId xmlns:a16="http://schemas.microsoft.com/office/drawing/2014/main" xmlns="" id="{5FDDFDA5-EE04-42CA-A2F2-31D5625193C4}"/>
              </a:ext>
            </a:extLst>
          </p:cNvPr>
          <p:cNvSpPr txBox="1">
            <a:spLocks/>
          </p:cNvSpPr>
          <p:nvPr/>
        </p:nvSpPr>
        <p:spPr>
          <a:xfrm>
            <a:off x="390524" y="2571750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No se ve lo que escribo.</a:t>
            </a:r>
          </a:p>
        </p:txBody>
      </p:sp>
      <p:sp>
        <p:nvSpPr>
          <p:cNvPr id="5" name="Google Shape;961;p88">
            <a:extLst>
              <a:ext uri="{FF2B5EF4-FFF2-40B4-BE49-F238E27FC236}">
                <a16:creationId xmlns:a16="http://schemas.microsoft.com/office/drawing/2014/main" xmlns="" id="{875A1794-8B91-4C37-BE37-F63025821576}"/>
              </a:ext>
            </a:extLst>
          </p:cNvPr>
          <p:cNvSpPr txBox="1">
            <a:spLocks/>
          </p:cNvSpPr>
          <p:nvPr/>
        </p:nvSpPr>
        <p:spPr>
          <a:xfrm>
            <a:off x="0" y="1870774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xmlns="" id="{71EC2586-707A-48BD-A0D7-CCA2EE8A2D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99;p19">
            <a:extLst>
              <a:ext uri="{FF2B5EF4-FFF2-40B4-BE49-F238E27FC236}">
                <a16:creationId xmlns:a16="http://schemas.microsoft.com/office/drawing/2014/main" xmlns="" id="{B53EE2C5-6E48-4614-9C0F-84E594734D6C}"/>
              </a:ext>
            </a:extLst>
          </p:cNvPr>
          <p:cNvSpPr txBox="1">
            <a:spLocks/>
          </p:cNvSpPr>
          <p:nvPr/>
        </p:nvSpPr>
        <p:spPr>
          <a:xfrm>
            <a:off x="0" y="330200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Componentes físicos (hardware):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pic>
        <p:nvPicPr>
          <p:cNvPr id="19" name="Google Shape;98;p19">
            <a:extLst>
              <a:ext uri="{FF2B5EF4-FFF2-40B4-BE49-F238E27FC236}">
                <a16:creationId xmlns:a16="http://schemas.microsoft.com/office/drawing/2014/main" xmlns="" id="{0548B81F-3001-49CE-A532-F28111780CFB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19907" y="1026624"/>
            <a:ext cx="4672346" cy="343709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01;p19">
            <a:extLst>
              <a:ext uri="{FF2B5EF4-FFF2-40B4-BE49-F238E27FC236}">
                <a16:creationId xmlns:a16="http://schemas.microsoft.com/office/drawing/2014/main" xmlns="" id="{ECB23309-2A7A-4AA6-9782-2C109FC50CE6}"/>
              </a:ext>
            </a:extLst>
          </p:cNvPr>
          <p:cNvSpPr txBox="1">
            <a:spLocks/>
          </p:cNvSpPr>
          <p:nvPr/>
        </p:nvSpPr>
        <p:spPr>
          <a:xfrm>
            <a:off x="7119106" y="1328038"/>
            <a:ext cx="1791812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Computadora</a:t>
            </a:r>
          </a:p>
        </p:txBody>
      </p:sp>
      <p:sp>
        <p:nvSpPr>
          <p:cNvPr id="21" name="Google Shape;104;p19">
            <a:extLst>
              <a:ext uri="{FF2B5EF4-FFF2-40B4-BE49-F238E27FC236}">
                <a16:creationId xmlns:a16="http://schemas.microsoft.com/office/drawing/2014/main" xmlns="" id="{27202053-C9E7-40DA-A24B-D2FEB45A7AE5}"/>
              </a:ext>
            </a:extLst>
          </p:cNvPr>
          <p:cNvSpPr txBox="1">
            <a:spLocks/>
          </p:cNvSpPr>
          <p:nvPr/>
        </p:nvSpPr>
        <p:spPr>
          <a:xfrm>
            <a:off x="468218" y="1376602"/>
            <a:ext cx="1431925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</a:t>
            </a:r>
          </a:p>
        </p:txBody>
      </p:sp>
      <p:sp>
        <p:nvSpPr>
          <p:cNvPr id="22" name="Google Shape;107;p19">
            <a:extLst>
              <a:ext uri="{FF2B5EF4-FFF2-40B4-BE49-F238E27FC236}">
                <a16:creationId xmlns:a16="http://schemas.microsoft.com/office/drawing/2014/main" xmlns="" id="{740F39E5-CE65-4C0B-A488-5F60C01A4CC1}"/>
              </a:ext>
            </a:extLst>
          </p:cNvPr>
          <p:cNvSpPr txBox="1">
            <a:spLocks/>
          </p:cNvSpPr>
          <p:nvPr/>
        </p:nvSpPr>
        <p:spPr>
          <a:xfrm>
            <a:off x="646714" y="4051826"/>
            <a:ext cx="143192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Teclado</a:t>
            </a:r>
          </a:p>
        </p:txBody>
      </p:sp>
      <p:sp>
        <p:nvSpPr>
          <p:cNvPr id="23" name="Google Shape;109;p19">
            <a:extLst>
              <a:ext uri="{FF2B5EF4-FFF2-40B4-BE49-F238E27FC236}">
                <a16:creationId xmlns:a16="http://schemas.microsoft.com/office/drawing/2014/main" xmlns="" id="{14C3C466-C70C-441C-A3A3-2F614606472F}"/>
              </a:ext>
            </a:extLst>
          </p:cNvPr>
          <p:cNvSpPr txBox="1">
            <a:spLocks/>
          </p:cNvSpPr>
          <p:nvPr/>
        </p:nvSpPr>
        <p:spPr>
          <a:xfrm>
            <a:off x="6349398" y="3860495"/>
            <a:ext cx="1431925" cy="512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</a:t>
            </a:r>
          </a:p>
        </p:txBody>
      </p:sp>
      <p:sp>
        <p:nvSpPr>
          <p:cNvPr id="24" name="Google Shape;100;p19">
            <a:extLst>
              <a:ext uri="{FF2B5EF4-FFF2-40B4-BE49-F238E27FC236}">
                <a16:creationId xmlns:a16="http://schemas.microsoft.com/office/drawing/2014/main" xmlns="" id="{CEFE0CBA-5274-4464-857D-06BB0240EB66}"/>
              </a:ext>
            </a:extLst>
          </p:cNvPr>
          <p:cNvSpPr txBox="1"/>
          <p:nvPr/>
        </p:nvSpPr>
        <p:spPr>
          <a:xfrm>
            <a:off x="3764980" y="4305790"/>
            <a:ext cx="1582200" cy="3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>
                <a:solidFill>
                  <a:srgbClr val="D9D9D9"/>
                </a:solidFill>
                <a:hlinkClick r:id="rId5"/>
              </a:rPr>
              <a:t>Esta fotografía</a:t>
            </a:r>
            <a:r>
              <a:rPr lang="es-AR" sz="600">
                <a:solidFill>
                  <a:srgbClr val="D9D9D9"/>
                </a:solidFill>
              </a:rPr>
              <a:t> se encuentra bajo licencia de </a:t>
            </a:r>
            <a:r>
              <a:rPr lang="es-AR" sz="600" u="sng">
                <a:solidFill>
                  <a:srgbClr val="D9D9D9"/>
                </a:solidFill>
                <a:hlinkClick r:id="rId6"/>
              </a:rPr>
              <a:t>CC BY-NC</a:t>
            </a:r>
          </a:p>
        </p:txBody>
      </p:sp>
      <p:cxnSp>
        <p:nvCxnSpPr>
          <p:cNvPr id="25" name="Google Shape;102;p19">
            <a:extLst>
              <a:ext uri="{FF2B5EF4-FFF2-40B4-BE49-F238E27FC236}">
                <a16:creationId xmlns:a16="http://schemas.microsoft.com/office/drawing/2014/main" xmlns="" id="{0C07BFA1-6CAC-45DB-985C-6F2A551A09B8}"/>
              </a:ext>
            </a:extLst>
          </p:cNvPr>
          <p:cNvCxnSpPr/>
          <p:nvPr/>
        </p:nvCxnSpPr>
        <p:spPr>
          <a:xfrm flipH="1">
            <a:off x="6744538" y="1610945"/>
            <a:ext cx="402000" cy="606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6" name="Google Shape;103;p19">
            <a:extLst>
              <a:ext uri="{FF2B5EF4-FFF2-40B4-BE49-F238E27FC236}">
                <a16:creationId xmlns:a16="http://schemas.microsoft.com/office/drawing/2014/main" xmlns="" id="{8E8D2E19-B85F-4E56-BCB3-41E9846A2214}"/>
              </a:ext>
            </a:extLst>
          </p:cNvPr>
          <p:cNvSpPr txBox="1"/>
          <p:nvPr/>
        </p:nvSpPr>
        <p:spPr>
          <a:xfrm>
            <a:off x="7190084" y="1659275"/>
            <a:ext cx="1606586" cy="12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CPU (unidad de procesamiento central)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Disco rígido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Máquina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Torre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Gabinete</a:t>
            </a:r>
          </a:p>
        </p:txBody>
      </p:sp>
      <p:cxnSp>
        <p:nvCxnSpPr>
          <p:cNvPr id="27" name="Google Shape;105;p19">
            <a:extLst>
              <a:ext uri="{FF2B5EF4-FFF2-40B4-BE49-F238E27FC236}">
                <a16:creationId xmlns:a16="http://schemas.microsoft.com/office/drawing/2014/main" xmlns="" id="{CB9686EE-F906-4FC1-BB77-BDD175750190}"/>
              </a:ext>
            </a:extLst>
          </p:cNvPr>
          <p:cNvCxnSpPr>
            <a:cxnSpLocks/>
          </p:cNvCxnSpPr>
          <p:nvPr/>
        </p:nvCxnSpPr>
        <p:spPr>
          <a:xfrm>
            <a:off x="1919955" y="2111006"/>
            <a:ext cx="733797" cy="338735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8" name="Google Shape;106;p19">
            <a:extLst>
              <a:ext uri="{FF2B5EF4-FFF2-40B4-BE49-F238E27FC236}">
                <a16:creationId xmlns:a16="http://schemas.microsoft.com/office/drawing/2014/main" xmlns="" id="{E92ABEFB-392A-48B8-8C1E-4B84FF48F507}"/>
              </a:ext>
            </a:extLst>
          </p:cNvPr>
          <p:cNvSpPr txBox="1"/>
          <p:nvPr/>
        </p:nvSpPr>
        <p:spPr>
          <a:xfrm>
            <a:off x="661474" y="1671545"/>
            <a:ext cx="1921300" cy="6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del monitor</a:t>
            </a:r>
          </a:p>
        </p:txBody>
      </p:sp>
      <p:cxnSp>
        <p:nvCxnSpPr>
          <p:cNvPr id="29" name="Google Shape;108;p19">
            <a:extLst>
              <a:ext uri="{FF2B5EF4-FFF2-40B4-BE49-F238E27FC236}">
                <a16:creationId xmlns:a16="http://schemas.microsoft.com/office/drawing/2014/main" xmlns="" id="{137F3F33-1CF0-41CE-B8DB-2FEF1122E92C}"/>
              </a:ext>
            </a:extLst>
          </p:cNvPr>
          <p:cNvCxnSpPr/>
          <p:nvPr/>
        </p:nvCxnSpPr>
        <p:spPr>
          <a:xfrm rot="10800000" flipH="1">
            <a:off x="1544375" y="3800725"/>
            <a:ext cx="837600" cy="2208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30" name="Google Shape;110;p19">
            <a:extLst>
              <a:ext uri="{FF2B5EF4-FFF2-40B4-BE49-F238E27FC236}">
                <a16:creationId xmlns:a16="http://schemas.microsoft.com/office/drawing/2014/main" xmlns="" id="{2039FE05-EB39-4957-A817-D3018A101AEC}"/>
              </a:ext>
            </a:extLst>
          </p:cNvPr>
          <p:cNvCxnSpPr/>
          <p:nvPr/>
        </p:nvCxnSpPr>
        <p:spPr>
          <a:xfrm rot="10800000">
            <a:off x="5649037" y="3991226"/>
            <a:ext cx="879900" cy="6060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94;p92">
            <a:extLst>
              <a:ext uri="{FF2B5EF4-FFF2-40B4-BE49-F238E27FC236}">
                <a16:creationId xmlns:a16="http://schemas.microsoft.com/office/drawing/2014/main" xmlns="" id="{175EB3CE-41D5-4B32-8981-04E952FA1FCA}"/>
              </a:ext>
            </a:extLst>
          </p:cNvPr>
          <p:cNvSpPr txBox="1">
            <a:spLocks/>
          </p:cNvSpPr>
          <p:nvPr/>
        </p:nvSpPr>
        <p:spPr>
          <a:xfrm>
            <a:off x="475488" y="2622042"/>
            <a:ext cx="8362950" cy="2093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La computadora está lenta.</a:t>
            </a:r>
          </a:p>
        </p:txBody>
      </p:sp>
      <p:sp>
        <p:nvSpPr>
          <p:cNvPr id="5" name="Google Shape;961;p88">
            <a:extLst>
              <a:ext uri="{FF2B5EF4-FFF2-40B4-BE49-F238E27FC236}">
                <a16:creationId xmlns:a16="http://schemas.microsoft.com/office/drawing/2014/main" xmlns="" id="{5381FF04-4DAB-4320-877D-DB053EE514C9}"/>
              </a:ext>
            </a:extLst>
          </p:cNvPr>
          <p:cNvSpPr txBox="1">
            <a:spLocks/>
          </p:cNvSpPr>
          <p:nvPr/>
        </p:nvSpPr>
        <p:spPr>
          <a:xfrm>
            <a:off x="0" y="1870775"/>
            <a:ext cx="9144000" cy="625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3600" i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Problema:</a:t>
            </a:r>
          </a:p>
        </p:txBody>
      </p:sp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xmlns="" id="{5906CCCC-8EBE-4EA6-A8EA-2F3284B3CD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5725" y="819528"/>
            <a:ext cx="1272549" cy="127216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01;p93">
            <a:extLst>
              <a:ext uri="{FF2B5EF4-FFF2-40B4-BE49-F238E27FC236}">
                <a16:creationId xmlns:a16="http://schemas.microsoft.com/office/drawing/2014/main" xmlns="" id="{CC0C9031-0AD0-4F2D-AF3B-8F8AE7D5BDA6}"/>
              </a:ext>
            </a:extLst>
          </p:cNvPr>
          <p:cNvSpPr txBox="1">
            <a:spLocks/>
          </p:cNvSpPr>
          <p:nvPr/>
        </p:nvSpPr>
        <p:spPr>
          <a:xfrm>
            <a:off x="390525" y="2203069"/>
            <a:ext cx="8362950" cy="209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¿Cuáles son algunos de los temas o</a:t>
            </a:r>
            <a:b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</a:b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soluciones frecuentes?</a:t>
            </a:r>
          </a:p>
        </p:txBody>
      </p:sp>
      <p:sp>
        <p:nvSpPr>
          <p:cNvPr id="3" name="Google Shape;1000;p93">
            <a:extLst>
              <a:ext uri="{FF2B5EF4-FFF2-40B4-BE49-F238E27FC236}">
                <a16:creationId xmlns:a16="http://schemas.microsoft.com/office/drawing/2014/main" xmlns="" id="{AD45481F-5922-4FED-AD6F-C304CAA3070D}"/>
              </a:ext>
            </a:extLst>
          </p:cNvPr>
          <p:cNvSpPr txBox="1">
            <a:spLocks/>
          </p:cNvSpPr>
          <p:nvPr/>
        </p:nvSpPr>
        <p:spPr>
          <a:xfrm>
            <a:off x="0" y="1239838"/>
            <a:ext cx="9144000" cy="828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/>
              <a:t>Pregunta para debatir</a:t>
            </a:r>
          </a:p>
        </p:txBody>
      </p:sp>
    </p:spTree>
    <p:custDataLst>
      <p:tags r:id="rId1"/>
    </p:custData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Google Shape;1114;p106"/>
          <p:cNvSpPr txBox="1">
            <a:spLocks noGrp="1"/>
          </p:cNvSpPr>
          <p:nvPr>
            <p:ph type="ctrTitle" idx="4294967295"/>
          </p:nvPr>
        </p:nvSpPr>
        <p:spPr>
          <a:xfrm>
            <a:off x="756261" y="1774196"/>
            <a:ext cx="7332662" cy="31861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Completar </a:t>
            </a:r>
            <a:r>
              <a:rPr lang="es-AR" sz="2000" i="1" dirty="0">
                <a:latin typeface="+mn-lt"/>
                <a:ea typeface="Average"/>
                <a:cs typeface="Average"/>
                <a:sym typeface="Average"/>
              </a:rPr>
              <a:t>¿Qué puede hacer con la computadora? </a:t>
            </a: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Planilla de trabajo con su compañero.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Average"/>
              <a:ea typeface="Average"/>
              <a:cs typeface="Average"/>
              <a:sym typeface="Average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Average"/>
              <a:ea typeface="Average"/>
              <a:cs typeface="Average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Visite al menos dos sitios web para continuar aprendiendo sobre el material que se le entrega a los adultos.</a:t>
            </a: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800" dirty="0">
              <a:latin typeface="Average"/>
              <a:ea typeface="Average"/>
              <a:cs typeface="Average"/>
              <a:sym typeface="Average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Completar la encuesta al salir</a:t>
            </a: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Encuesta para el estudiante: [Ingresar la URL]</a:t>
            </a:r>
          </a:p>
          <a:p>
            <a:pPr marL="914400" lvl="1" indent="-381000" algn="l" rtl="0">
              <a:spcBef>
                <a:spcPts val="0"/>
              </a:spcBef>
              <a:spcAft>
                <a:spcPts val="0"/>
              </a:spcAft>
              <a:buSzPts val="2400"/>
              <a:buFont typeface="Average"/>
              <a:buChar char="❏"/>
            </a:pPr>
            <a:r>
              <a:rPr lang="es-AR" sz="2000" dirty="0">
                <a:latin typeface="+mn-lt"/>
                <a:ea typeface="Average"/>
                <a:cs typeface="Average"/>
                <a:sym typeface="Average"/>
              </a:rPr>
              <a:t>Encuesta para el adulto: [Ingresar la URL]</a:t>
            </a:r>
          </a:p>
        </p:txBody>
      </p:sp>
      <p:sp>
        <p:nvSpPr>
          <p:cNvPr id="1115" name="Google Shape;1115;p106"/>
          <p:cNvSpPr txBox="1"/>
          <p:nvPr/>
        </p:nvSpPr>
        <p:spPr>
          <a:xfrm>
            <a:off x="3050849" y="974312"/>
            <a:ext cx="4341263" cy="799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000" dirty="0">
                <a:solidFill>
                  <a:schemeClr val="dk1"/>
                </a:solidFill>
                <a:latin typeface="+mn-lt"/>
                <a:ea typeface="Average"/>
                <a:cs typeface="Average"/>
                <a:sym typeface="Average"/>
              </a:rPr>
              <a:t>Listado de verificación</a:t>
            </a:r>
          </a:p>
        </p:txBody>
      </p:sp>
      <p:sp>
        <p:nvSpPr>
          <p:cNvPr id="8" name="Google Shape;1008;p94">
            <a:extLst>
              <a:ext uri="{FF2B5EF4-FFF2-40B4-BE49-F238E27FC236}">
                <a16:creationId xmlns:a16="http://schemas.microsoft.com/office/drawing/2014/main" xmlns="" id="{5541E68A-CB74-48A2-AEB9-54ADED09FB66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41075" y="536291"/>
            <a:ext cx="8729400" cy="574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3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Realización de actividades a un ritmo personal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15;p20">
            <a:extLst>
              <a:ext uri="{FF2B5EF4-FFF2-40B4-BE49-F238E27FC236}">
                <a16:creationId xmlns:a16="http://schemas.microsoft.com/office/drawing/2014/main" xmlns="" id="{ADBD0A06-044E-48D8-A344-FA3AF75BBBD5}"/>
              </a:ext>
            </a:extLst>
          </p:cNvPr>
          <p:cNvPicPr preferRelativeResize="0"/>
          <p:nvPr/>
        </p:nvPicPr>
        <p:blipFill>
          <a:blip r:embed="rId4"/>
          <a:srcRect/>
          <a:stretch/>
        </p:blipFill>
        <p:spPr>
          <a:xfrm>
            <a:off x="1483350" y="946643"/>
            <a:ext cx="5943599" cy="39624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19;p20">
            <a:extLst>
              <a:ext uri="{FF2B5EF4-FFF2-40B4-BE49-F238E27FC236}">
                <a16:creationId xmlns:a16="http://schemas.microsoft.com/office/drawing/2014/main" xmlns="" id="{9B633625-4CAA-4018-AD0A-82662B647B13}"/>
              </a:ext>
            </a:extLst>
          </p:cNvPr>
          <p:cNvSpPr txBox="1">
            <a:spLocks/>
          </p:cNvSpPr>
          <p:nvPr/>
        </p:nvSpPr>
        <p:spPr>
          <a:xfrm>
            <a:off x="5813303" y="1338746"/>
            <a:ext cx="1847347" cy="51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Computadora</a:t>
            </a:r>
          </a:p>
        </p:txBody>
      </p:sp>
      <p:sp>
        <p:nvSpPr>
          <p:cNvPr id="20" name="Google Shape;125;p20">
            <a:extLst>
              <a:ext uri="{FF2B5EF4-FFF2-40B4-BE49-F238E27FC236}">
                <a16:creationId xmlns:a16="http://schemas.microsoft.com/office/drawing/2014/main" xmlns="" id="{EB27F29D-4A4D-4AE5-82B0-938DDEA69263}"/>
              </a:ext>
            </a:extLst>
          </p:cNvPr>
          <p:cNvSpPr txBox="1">
            <a:spLocks/>
          </p:cNvSpPr>
          <p:nvPr/>
        </p:nvSpPr>
        <p:spPr>
          <a:xfrm>
            <a:off x="340410" y="3847208"/>
            <a:ext cx="143192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Teclado</a:t>
            </a:r>
          </a:p>
        </p:txBody>
      </p:sp>
      <p:sp>
        <p:nvSpPr>
          <p:cNvPr id="21" name="Google Shape;127;p20">
            <a:extLst>
              <a:ext uri="{FF2B5EF4-FFF2-40B4-BE49-F238E27FC236}">
                <a16:creationId xmlns:a16="http://schemas.microsoft.com/office/drawing/2014/main" xmlns="" id="{11329203-EA9A-4EB1-B8C8-7193B6805E71}"/>
              </a:ext>
            </a:extLst>
          </p:cNvPr>
          <p:cNvSpPr txBox="1">
            <a:spLocks/>
          </p:cNvSpPr>
          <p:nvPr/>
        </p:nvSpPr>
        <p:spPr>
          <a:xfrm>
            <a:off x="6684624" y="3144781"/>
            <a:ext cx="2225675" cy="512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AR" sz="18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Mouse (trackpad)</a:t>
            </a:r>
          </a:p>
        </p:txBody>
      </p:sp>
      <p:sp>
        <p:nvSpPr>
          <p:cNvPr id="22" name="Google Shape;99;p19">
            <a:extLst>
              <a:ext uri="{FF2B5EF4-FFF2-40B4-BE49-F238E27FC236}">
                <a16:creationId xmlns:a16="http://schemas.microsoft.com/office/drawing/2014/main" xmlns="" id="{027DA03E-300F-44BC-95D2-8615A416D153}"/>
              </a:ext>
            </a:extLst>
          </p:cNvPr>
          <p:cNvSpPr txBox="1">
            <a:spLocks/>
          </p:cNvSpPr>
          <p:nvPr/>
        </p:nvSpPr>
        <p:spPr>
          <a:xfrm>
            <a:off x="0" y="330200"/>
            <a:ext cx="9144000" cy="657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AR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  <a:sym typeface="Average"/>
              </a:rPr>
              <a:t>Componentes físicos (hardware):</a:t>
            </a:r>
            <a:r>
              <a:rPr lang="es-A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 </a:t>
            </a:r>
            <a:r>
              <a:rPr lang="es-AR"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son los componentes físicos de una computadora.</a:t>
            </a:r>
          </a:p>
        </p:txBody>
      </p:sp>
      <p:sp>
        <p:nvSpPr>
          <p:cNvPr id="23" name="Google Shape;118;p20">
            <a:extLst>
              <a:ext uri="{FF2B5EF4-FFF2-40B4-BE49-F238E27FC236}">
                <a16:creationId xmlns:a16="http://schemas.microsoft.com/office/drawing/2014/main" xmlns="" id="{AFC7FFDB-E5DA-4613-B9C4-43B8B269B94C}"/>
              </a:ext>
            </a:extLst>
          </p:cNvPr>
          <p:cNvSpPr txBox="1"/>
          <p:nvPr/>
        </p:nvSpPr>
        <p:spPr>
          <a:xfrm>
            <a:off x="4359699" y="4463821"/>
            <a:ext cx="859800" cy="23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600" u="sng">
                <a:solidFill>
                  <a:srgbClr val="D9D9D9"/>
                </a:solidFill>
                <a:hlinkClick r:id="rId5"/>
              </a:rPr>
              <a:t>Dominio Público CC0</a:t>
            </a:r>
          </a:p>
        </p:txBody>
      </p:sp>
      <p:cxnSp>
        <p:nvCxnSpPr>
          <p:cNvPr id="24" name="Google Shape;120;p20">
            <a:extLst>
              <a:ext uri="{FF2B5EF4-FFF2-40B4-BE49-F238E27FC236}">
                <a16:creationId xmlns:a16="http://schemas.microsoft.com/office/drawing/2014/main" xmlns="" id="{2B7C4288-36BF-4039-B84E-A4C04BCF29DE}"/>
              </a:ext>
            </a:extLst>
          </p:cNvPr>
          <p:cNvCxnSpPr>
            <a:cxnSpLocks/>
          </p:cNvCxnSpPr>
          <p:nvPr/>
        </p:nvCxnSpPr>
        <p:spPr>
          <a:xfrm flipV="1">
            <a:off x="1216804" y="2042309"/>
            <a:ext cx="1316084" cy="215529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5" name="Google Shape;121;p20">
            <a:extLst>
              <a:ext uri="{FF2B5EF4-FFF2-40B4-BE49-F238E27FC236}">
                <a16:creationId xmlns:a16="http://schemas.microsoft.com/office/drawing/2014/main" xmlns="" id="{7D245A5A-C3BF-4D2D-AF28-51632F9B0DC7}"/>
              </a:ext>
            </a:extLst>
          </p:cNvPr>
          <p:cNvSpPr txBox="1"/>
          <p:nvPr/>
        </p:nvSpPr>
        <p:spPr>
          <a:xfrm>
            <a:off x="5883781" y="1674709"/>
            <a:ext cx="2012665" cy="12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CPU (unidad de procesamiento central)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Disco rígido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Máquina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Torre</a:t>
            </a: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Gabinete</a:t>
            </a:r>
          </a:p>
        </p:txBody>
      </p:sp>
      <p:cxnSp>
        <p:nvCxnSpPr>
          <p:cNvPr id="26" name="Google Shape;123;p20">
            <a:extLst>
              <a:ext uri="{FF2B5EF4-FFF2-40B4-BE49-F238E27FC236}">
                <a16:creationId xmlns:a16="http://schemas.microsoft.com/office/drawing/2014/main" xmlns="" id="{11DAB642-8D00-47A9-8348-31DD37082C25}"/>
              </a:ext>
            </a:extLst>
          </p:cNvPr>
          <p:cNvCxnSpPr>
            <a:cxnSpLocks/>
          </p:cNvCxnSpPr>
          <p:nvPr/>
        </p:nvCxnSpPr>
        <p:spPr>
          <a:xfrm flipH="1">
            <a:off x="5079964" y="1545793"/>
            <a:ext cx="681914" cy="1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27" name="Google Shape;124;p20">
            <a:extLst>
              <a:ext uri="{FF2B5EF4-FFF2-40B4-BE49-F238E27FC236}">
                <a16:creationId xmlns:a16="http://schemas.microsoft.com/office/drawing/2014/main" xmlns="" id="{40CF0F86-B17A-4D0E-9D25-E4B1FA17A1AC}"/>
              </a:ext>
            </a:extLst>
          </p:cNvPr>
          <p:cNvSpPr txBox="1"/>
          <p:nvPr/>
        </p:nvSpPr>
        <p:spPr>
          <a:xfrm>
            <a:off x="200907" y="2430840"/>
            <a:ext cx="1820700" cy="6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>
                <a:solidFill>
                  <a:schemeClr val="dk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verage"/>
              </a:rPr>
              <a:t>Pantalla del monitor</a:t>
            </a:r>
          </a:p>
        </p:txBody>
      </p:sp>
      <p:cxnSp>
        <p:nvCxnSpPr>
          <p:cNvPr id="28" name="Google Shape;126;p20">
            <a:extLst>
              <a:ext uri="{FF2B5EF4-FFF2-40B4-BE49-F238E27FC236}">
                <a16:creationId xmlns:a16="http://schemas.microsoft.com/office/drawing/2014/main" xmlns="" id="{B38DD39D-AD44-46BC-A0A3-DA951CE84F7A}"/>
              </a:ext>
            </a:extLst>
          </p:cNvPr>
          <p:cNvCxnSpPr>
            <a:cxnSpLocks/>
          </p:cNvCxnSpPr>
          <p:nvPr/>
        </p:nvCxnSpPr>
        <p:spPr>
          <a:xfrm flipV="1">
            <a:off x="1772335" y="3847208"/>
            <a:ext cx="1163364" cy="211194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29" name="Google Shape;128;p20">
            <a:extLst>
              <a:ext uri="{FF2B5EF4-FFF2-40B4-BE49-F238E27FC236}">
                <a16:creationId xmlns:a16="http://schemas.microsoft.com/office/drawing/2014/main" xmlns="" id="{1187664E-E413-4409-9A0F-736D00BF5252}"/>
              </a:ext>
            </a:extLst>
          </p:cNvPr>
          <p:cNvCxnSpPr>
            <a:cxnSpLocks/>
          </p:cNvCxnSpPr>
          <p:nvPr/>
        </p:nvCxnSpPr>
        <p:spPr>
          <a:xfrm flipH="1">
            <a:off x="4749492" y="3401162"/>
            <a:ext cx="1779773" cy="382690"/>
          </a:xfrm>
          <a:prstGeom prst="straightConnector1">
            <a:avLst/>
          </a:prstGeom>
          <a:noFill/>
          <a:ln w="76200" cap="flat" cmpd="sng">
            <a:solidFill>
              <a:srgbClr val="002060"/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8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C9DAF8"/>
      </a:lt2>
      <a:accent1>
        <a:srgbClr val="FFF2CC"/>
      </a:accent1>
      <a:accent2>
        <a:srgbClr val="CCCCCC"/>
      </a:accent2>
      <a:accent3>
        <a:srgbClr val="78909C"/>
      </a:accent3>
      <a:accent4>
        <a:srgbClr val="FFAB40"/>
      </a:accent4>
      <a:accent5>
        <a:srgbClr val="1155CC"/>
      </a:accent5>
      <a:accent6>
        <a:srgbClr val="FFD966"/>
      </a:accent6>
      <a:hlink>
        <a:srgbClr val="1155C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Main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223AB48F-F120-4AA6-89C1-F253059FB8B0}" vid="{0E2F403F-3786-4EC8-AD93-1ACC080788A8}"/>
    </a:ext>
  </a:extLst>
</a:theme>
</file>

<file path=ppt/theme/theme3.xml><?xml version="1.0" encoding="utf-8"?>
<a:theme xmlns:a="http://schemas.openxmlformats.org/drawingml/2006/main" name="2_Simple Light">
  <a:themeElements>
    <a:clrScheme name="Custom 2">
      <a:dk1>
        <a:srgbClr val="06235E"/>
      </a:dk1>
      <a:lt1>
        <a:srgbClr val="FEFEFE"/>
      </a:lt1>
      <a:dk2>
        <a:srgbClr val="53585F"/>
      </a:dk2>
      <a:lt2>
        <a:srgbClr val="C9DAF8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FFD966"/>
      </a:accent6>
      <a:hlink>
        <a:srgbClr val="1155CC"/>
      </a:hlink>
      <a:folHlink>
        <a:srgbClr val="0097A7"/>
      </a:folHlink>
    </a:clrScheme>
    <a:fontScheme name="Custom 2">
      <a:majorFont>
        <a:latin typeface="Open Sans Semi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223AB48F-F120-4AA6-89C1-F253059FB8B0}" vid="{92FF9140-D8B2-467A-9678-B450125AC519}"/>
    </a:ext>
  </a:extLst>
</a:theme>
</file>

<file path=ppt/theme/theme4.xml><?xml version="1.0" encoding="utf-8"?>
<a:theme xmlns:a="http://schemas.openxmlformats.org/drawingml/2006/main" name="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223AB48F-F120-4AA6-89C1-F253059FB8B0}" vid="{5FD3CABF-70A1-4B49-9E72-EDD7A861F348}"/>
    </a:ext>
  </a:extLst>
</a:theme>
</file>

<file path=ppt/theme/theme5.xml><?xml version="1.0" encoding="utf-8"?>
<a:theme xmlns:a="http://schemas.openxmlformats.org/drawingml/2006/main" name="1_White">
  <a:themeElements>
    <a:clrScheme name="Google DH">
      <a:dk1>
        <a:srgbClr val="FFFFFF"/>
      </a:dk1>
      <a:lt1>
        <a:srgbClr val="FFFFFF"/>
      </a:lt1>
      <a:dk2>
        <a:srgbClr val="53585F"/>
      </a:dk2>
      <a:lt2>
        <a:srgbClr val="DCDEE0"/>
      </a:lt2>
      <a:accent1>
        <a:srgbClr val="4286F3"/>
      </a:accent1>
      <a:accent2>
        <a:srgbClr val="0F9D58"/>
      </a:accent2>
      <a:accent3>
        <a:srgbClr val="FABB05"/>
      </a:accent3>
      <a:accent4>
        <a:srgbClr val="DB4437"/>
      </a:accent4>
      <a:accent5>
        <a:srgbClr val="666666"/>
      </a:accent5>
      <a:accent6>
        <a:srgbClr val="B3B3B3"/>
      </a:accent6>
      <a:hlink>
        <a:srgbClr val="00A9A0"/>
      </a:hlink>
      <a:folHlink>
        <a:srgbClr val="108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ed on S2 Two Groups Macbook" id="{223AB48F-F120-4AA6-89C1-F253059FB8B0}" vid="{7DD569EA-D12A-437C-BF8B-F1AE7E37F97F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1192</Words>
  <Application>Microsoft Office PowerPoint</Application>
  <PresentationFormat>On-screen Show (16:9)</PresentationFormat>
  <Paragraphs>213</Paragraphs>
  <Slides>82</Slides>
  <Notes>82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82</vt:i4>
      </vt:variant>
    </vt:vector>
  </HeadingPairs>
  <TitlesOfParts>
    <vt:vector size="99" baseType="lpstr">
      <vt:lpstr>Average</vt:lpstr>
      <vt:lpstr>Roboto</vt:lpstr>
      <vt:lpstr>Caveat</vt:lpstr>
      <vt:lpstr>Impact</vt:lpstr>
      <vt:lpstr>Open Sans</vt:lpstr>
      <vt:lpstr>Pacifico</vt:lpstr>
      <vt:lpstr>Calibri Light</vt:lpstr>
      <vt:lpstr>Helvetica Neue Light</vt:lpstr>
      <vt:lpstr>Open Sans SemiBold</vt:lpstr>
      <vt:lpstr>Times New Roman</vt:lpstr>
      <vt:lpstr>Arial</vt:lpstr>
      <vt:lpstr>Courier New</vt:lpstr>
      <vt:lpstr>Simple Light</vt:lpstr>
      <vt:lpstr>1_Simple Light</vt:lpstr>
      <vt:lpstr>2_Simple Light</vt:lpstr>
      <vt:lpstr>White</vt:lpstr>
      <vt:lpstr>1_White</vt:lpstr>
      <vt:lpstr>Regístrese (el adulto y el estudiante) Busque un asiento (familias, por favor, siéntense juntos) Encienda la computadora e inicie sesión Asegúrese de que la batería esté cargada o busque dónde conectarla.  ¿Tiene una cuenta Google? Háganos saber si necesita ayuda para crear una cuenta o para restablecer su contraseña.</vt:lpstr>
      <vt:lpstr>PowerPoint Presentation</vt:lpstr>
      <vt:lpstr>Pregunta para debatir</vt:lpstr>
      <vt:lpstr>Debate sobre términos relacionados con la computadora Introducción al tutorial de Chromebook Descanso/Práctica Tutorial de documentos y archivos Debate sobre resolución de problemas con la computadora Realización de actividades a un ritmo personal</vt:lpstr>
      <vt:lpstr>PowerPoint Presentation</vt:lpstr>
      <vt:lpstr>Conozca los componentes físicos</vt:lpstr>
      <vt:lpstr>PowerPoint Presentation</vt:lpstr>
      <vt:lpstr>PowerPoint Presentation</vt:lpstr>
      <vt:lpstr>PowerPoint Presentation</vt:lpstr>
      <vt:lpstr>OS (sistema operativo) de Chrome</vt:lpstr>
      <vt:lpstr>Pantalla de inicio o Escritorio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Intercambio con el estudiante</vt:lpstr>
      <vt:lpstr>Hora de trabajar juntos</vt:lpstr>
      <vt:lpstr>Crear documentos</vt:lpstr>
      <vt:lpstr>PowerPoint Presentation</vt:lpstr>
      <vt:lpstr>Pregunta para debatir</vt:lpstr>
      <vt:lpstr> Programa de procesamiento de palabras que es bueno para crear documentos de texto como cartas y CVs (Curriculum Vitae).  </vt:lpstr>
      <vt:lpstr>PowerPoint Presentation</vt:lpstr>
      <vt:lpstr>PowerPoint Presentation</vt:lpstr>
      <vt:lpstr>|</vt:lpstr>
      <vt:lpstr>PowerPoint Presentation</vt:lpstr>
      <vt:lpstr>PowerPoint Presentation</vt:lpstr>
      <vt:lpstr>Pregunta para debatir</vt:lpstr>
      <vt:lpstr>Introducción a la escritura</vt:lpstr>
      <vt:lpstr>PowerPoint Presentation</vt:lpstr>
      <vt:lpstr>Pregunta para debatir</vt:lpstr>
      <vt:lpstr>Introducción a la escritura</vt:lpstr>
      <vt:lpstr>La persona que se encuentra a la izquierda utilizará la mano izquierda, en el extremo izquierdo del teclado.</vt:lpstr>
      <vt:lpstr>Coloque su dedo índice en la tecla de la letra F o J.</vt:lpstr>
      <vt:lpstr>PowerPoint Presentation</vt:lpstr>
      <vt:lpstr>Escriban el nombre del estudiante juntos.</vt:lpstr>
      <vt:lpstr>Pregunta para debatir</vt:lpstr>
      <vt:lpstr>Consejos para escribir</vt:lpstr>
      <vt:lpstr>Formato del texto</vt:lpstr>
      <vt:lpstr>Barra de herramientas</vt:lpstr>
      <vt:lpstr>Opciones de formato</vt:lpstr>
      <vt:lpstr>Administración de archivos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Completar ¿Qué puede hacer con la computadora? Planilla de trabajo con su compañero.   Visite al menos dos sitios web para continuar aprendiendo sobre el material que se le entrega a los adultos.  Completar la encuesta al salir Encuesta para el estudiante: [Ingresar la URL] Encuesta para el adulto: [Ingresar la URL]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Digital Literacy Workshops</dc:title>
  <dc:creator>Sullivan, Kaili</dc:creator>
  <cp:lastModifiedBy>Jackie Metivier</cp:lastModifiedBy>
  <cp:revision>24</cp:revision>
  <dcterms:modified xsi:type="dcterms:W3CDTF">2021-10-08T20:12:50Z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7EFA0495-C599-40E4-AF90-D272DDBD41C5</vt:lpwstr>
  </property>
  <property fmtid="{D5CDD505-2E9C-101B-9397-08002B2CF9AE}" pid="3" name="ArticulatePath">
    <vt:lpwstr>https://ncconnect-my.sharepoint.com/personal/abigail_waldrupe_ncdcr_gov/Documents/Toolkit/Workshop Documents/Session 2 - Computer Basics/Combined Group, Chromebooks/S2 - slides - combo group - chromebooks</vt:lpwstr>
  </property>
</Properties>
</file>