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tags/tag47.xml" ContentType="application/vnd.openxmlformats-officedocument.presentationml.tags+xml"/>
  <Override PartName="/ppt/notesSlides/notesSlide46.xml" ContentType="application/vnd.openxmlformats-officedocument.presentationml.notesSlide+xml"/>
  <Override PartName="/ppt/tags/tag48.xml" ContentType="application/vnd.openxmlformats-officedocument.presentationml.tags+xml"/>
  <Override PartName="/ppt/notesSlides/notesSlide47.xml" ContentType="application/vnd.openxmlformats-officedocument.presentationml.notesSlide+xml"/>
  <Override PartName="/ppt/tags/tag49.xml" ContentType="application/vnd.openxmlformats-officedocument.presentationml.tags+xml"/>
  <Override PartName="/ppt/notesSlides/notesSlide48.xml" ContentType="application/vnd.openxmlformats-officedocument.presentationml.notesSlide+xml"/>
  <Override PartName="/ppt/tags/tag50.xml" ContentType="application/vnd.openxmlformats-officedocument.presentationml.tags+xml"/>
  <Override PartName="/ppt/notesSlides/notesSlide49.xml" ContentType="application/vnd.openxmlformats-officedocument.presentationml.notesSlide+xml"/>
  <Override PartName="/ppt/tags/tag51.xml" ContentType="application/vnd.openxmlformats-officedocument.presentationml.tags+xml"/>
  <Override PartName="/ppt/notesSlides/notesSlide50.xml" ContentType="application/vnd.openxmlformats-officedocument.presentationml.notesSlide+xml"/>
  <Override PartName="/ppt/tags/tag52.xml" ContentType="application/vnd.openxmlformats-officedocument.presentationml.tags+xml"/>
  <Override PartName="/ppt/notesSlides/notesSlide51.xml" ContentType="application/vnd.openxmlformats-officedocument.presentationml.notesSlide+xml"/>
  <Override PartName="/ppt/tags/tag53.xml" ContentType="application/vnd.openxmlformats-officedocument.presentationml.tags+xml"/>
  <Override PartName="/ppt/notesSlides/notesSlide52.xml" ContentType="application/vnd.openxmlformats-officedocument.presentationml.notesSlide+xml"/>
  <Override PartName="/ppt/tags/tag54.xml" ContentType="application/vnd.openxmlformats-officedocument.presentationml.tags+xml"/>
  <Override PartName="/ppt/notesSlides/notesSlide53.xml" ContentType="application/vnd.openxmlformats-officedocument.presentationml.notesSlide+xml"/>
  <Override PartName="/ppt/tags/tag55.xml" ContentType="application/vnd.openxmlformats-officedocument.presentationml.tags+xml"/>
  <Override PartName="/ppt/notesSlides/notesSlide54.xml" ContentType="application/vnd.openxmlformats-officedocument.presentationml.notesSlide+xml"/>
  <Override PartName="/ppt/tags/tag56.xml" ContentType="application/vnd.openxmlformats-officedocument.presentationml.tags+xml"/>
  <Override PartName="/ppt/notesSlides/notesSlide55.xml" ContentType="application/vnd.openxmlformats-officedocument.presentationml.notesSlide+xml"/>
  <Override PartName="/ppt/tags/tag57.xml" ContentType="application/vnd.openxmlformats-officedocument.presentationml.tags+xml"/>
  <Override PartName="/ppt/notesSlides/notesSlide56.xml" ContentType="application/vnd.openxmlformats-officedocument.presentationml.notesSlide+xml"/>
  <Override PartName="/ppt/tags/tag58.xml" ContentType="application/vnd.openxmlformats-officedocument.presentationml.tags+xml"/>
  <Override PartName="/ppt/notesSlides/notesSlide57.xml" ContentType="application/vnd.openxmlformats-officedocument.presentationml.notesSlide+xml"/>
  <Override PartName="/ppt/tags/tag59.xml" ContentType="application/vnd.openxmlformats-officedocument.presentationml.tags+xml"/>
  <Override PartName="/ppt/notesSlides/notesSlide58.xml" ContentType="application/vnd.openxmlformats-officedocument.presentationml.notesSlide+xml"/>
  <Override PartName="/ppt/tags/tag60.xml" ContentType="application/vnd.openxmlformats-officedocument.presentationml.tags+xml"/>
  <Override PartName="/ppt/notesSlides/notesSlide59.xml" ContentType="application/vnd.openxmlformats-officedocument.presentationml.notesSlide+xml"/>
  <Override PartName="/ppt/tags/tag61.xml" ContentType="application/vnd.openxmlformats-officedocument.presentationml.tags+xml"/>
  <Override PartName="/ppt/notesSlides/notesSlide60.xml" ContentType="application/vnd.openxmlformats-officedocument.presentationml.notesSlide+xml"/>
  <Override PartName="/ppt/tags/tag62.xml" ContentType="application/vnd.openxmlformats-officedocument.presentationml.tags+xml"/>
  <Override PartName="/ppt/notesSlides/notesSlide61.xml" ContentType="application/vnd.openxmlformats-officedocument.presentationml.notesSlide+xml"/>
  <Override PartName="/ppt/tags/tag63.xml" ContentType="application/vnd.openxmlformats-officedocument.presentationml.tags+xml"/>
  <Override PartName="/ppt/notesSlides/notesSlide62.xml" ContentType="application/vnd.openxmlformats-officedocument.presentationml.notesSlide+xml"/>
  <Override PartName="/ppt/tags/tag64.xml" ContentType="application/vnd.openxmlformats-officedocument.presentationml.tags+xml"/>
  <Override PartName="/ppt/notesSlides/notesSlide63.xml" ContentType="application/vnd.openxmlformats-officedocument.presentationml.notesSlide+xml"/>
  <Override PartName="/ppt/tags/tag65.xml" ContentType="application/vnd.openxmlformats-officedocument.presentationml.tags+xml"/>
  <Override PartName="/ppt/notesSlides/notesSlide64.xml" ContentType="application/vnd.openxmlformats-officedocument.presentationml.notesSlide+xml"/>
  <Override PartName="/ppt/tags/tag66.xml" ContentType="application/vnd.openxmlformats-officedocument.presentationml.tags+xml"/>
  <Override PartName="/ppt/notesSlides/notesSlide65.xml" ContentType="application/vnd.openxmlformats-officedocument.presentationml.notesSlide+xml"/>
  <Override PartName="/ppt/tags/tag67.xml" ContentType="application/vnd.openxmlformats-officedocument.presentationml.tags+xml"/>
  <Override PartName="/ppt/notesSlides/notesSlide66.xml" ContentType="application/vnd.openxmlformats-officedocument.presentationml.notesSlide+xml"/>
  <Override PartName="/ppt/tags/tag68.xml" ContentType="application/vnd.openxmlformats-officedocument.presentationml.tags+xml"/>
  <Override PartName="/ppt/notesSlides/notesSlide67.xml" ContentType="application/vnd.openxmlformats-officedocument.presentationml.notesSlide+xml"/>
  <Override PartName="/ppt/tags/tag69.xml" ContentType="application/vnd.openxmlformats-officedocument.presentationml.tags+xml"/>
  <Override PartName="/ppt/notesSlides/notesSlide68.xml" ContentType="application/vnd.openxmlformats-officedocument.presentationml.notesSlide+xml"/>
  <Override PartName="/ppt/tags/tag70.xml" ContentType="application/vnd.openxmlformats-officedocument.presentationml.tags+xml"/>
  <Override PartName="/ppt/notesSlides/notesSlide69.xml" ContentType="application/vnd.openxmlformats-officedocument.presentationml.notesSlide+xml"/>
  <Override PartName="/ppt/tags/tag71.xml" ContentType="application/vnd.openxmlformats-officedocument.presentationml.tags+xml"/>
  <Override PartName="/ppt/notesSlides/notesSlide70.xml" ContentType="application/vnd.openxmlformats-officedocument.presentationml.notesSlide+xml"/>
  <Override PartName="/ppt/tags/tag72.xml" ContentType="application/vnd.openxmlformats-officedocument.presentationml.tags+xml"/>
  <Override PartName="/ppt/notesSlides/notesSlide71.xml" ContentType="application/vnd.openxmlformats-officedocument.presentationml.notesSlide+xml"/>
  <Override PartName="/ppt/tags/tag73.xml" ContentType="application/vnd.openxmlformats-officedocument.presentationml.tags+xml"/>
  <Override PartName="/ppt/notesSlides/notesSlide72.xml" ContentType="application/vnd.openxmlformats-officedocument.presentationml.notesSlide+xml"/>
  <Override PartName="/ppt/tags/tag74.xml" ContentType="application/vnd.openxmlformats-officedocument.presentationml.tags+xml"/>
  <Override PartName="/ppt/notesSlides/notesSlide73.xml" ContentType="application/vnd.openxmlformats-officedocument.presentationml.notesSlide+xml"/>
  <Override PartName="/ppt/tags/tag75.xml" ContentType="application/vnd.openxmlformats-officedocument.presentationml.tags+xml"/>
  <Override PartName="/ppt/notesSlides/notesSlide74.xml" ContentType="application/vnd.openxmlformats-officedocument.presentationml.notesSlide+xml"/>
  <Override PartName="/ppt/tags/tag76.xml" ContentType="application/vnd.openxmlformats-officedocument.presentationml.tags+xml"/>
  <Override PartName="/ppt/notesSlides/notesSlide75.xml" ContentType="application/vnd.openxmlformats-officedocument.presentationml.notesSlide+xml"/>
  <Override PartName="/ppt/tags/tag77.xml" ContentType="application/vnd.openxmlformats-officedocument.presentationml.tags+xml"/>
  <Override PartName="/ppt/notesSlides/notesSlide76.xml" ContentType="application/vnd.openxmlformats-officedocument.presentationml.notesSlide+xml"/>
  <Override PartName="/ppt/tags/tag78.xml" ContentType="application/vnd.openxmlformats-officedocument.presentationml.tags+xml"/>
  <Override PartName="/ppt/notesSlides/notesSlide77.xml" ContentType="application/vnd.openxmlformats-officedocument.presentationml.notesSlide+xml"/>
  <Override PartName="/ppt/tags/tag79.xml" ContentType="application/vnd.openxmlformats-officedocument.presentationml.tags+xml"/>
  <Override PartName="/ppt/notesSlides/notesSlide78.xml" ContentType="application/vnd.openxmlformats-officedocument.presentationml.notesSlide+xml"/>
  <Override PartName="/ppt/tags/tag80.xml" ContentType="application/vnd.openxmlformats-officedocument.presentationml.tags+xml"/>
  <Override PartName="/ppt/notesSlides/notesSlide79.xml" ContentType="application/vnd.openxmlformats-officedocument.presentationml.notesSlide+xml"/>
  <Override PartName="/ppt/tags/tag81.xml" ContentType="application/vnd.openxmlformats-officedocument.presentationml.tags+xml"/>
  <Override PartName="/ppt/notesSlides/notesSlide80.xml" ContentType="application/vnd.openxmlformats-officedocument.presentationml.notesSlide+xml"/>
  <Override PartName="/ppt/tags/tag82.xml" ContentType="application/vnd.openxmlformats-officedocument.presentationml.tags+xml"/>
  <Override PartName="/ppt/notesSlides/notesSlide81.xml" ContentType="application/vnd.openxmlformats-officedocument.presentationml.notesSlide+xml"/>
  <Override PartName="/ppt/tags/tag83.xml" ContentType="application/vnd.openxmlformats-officedocument.presentationml.tags+xml"/>
  <Override PartName="/ppt/notesSlides/notesSlide82.xml" ContentType="application/vnd.openxmlformats-officedocument.presentationml.notesSlide+xml"/>
  <Override PartName="/ppt/tags/tag84.xml" ContentType="application/vnd.openxmlformats-officedocument.presentationml.tags+xml"/>
  <Override PartName="/ppt/notesSlides/notesSlide83.xml" ContentType="application/vnd.openxmlformats-officedocument.presentationml.notesSlide+xml"/>
  <Override PartName="/ppt/tags/tag85.xml" ContentType="application/vnd.openxmlformats-officedocument.presentationml.tags+xml"/>
  <Override PartName="/ppt/notesSlides/notesSlide84.xml" ContentType="application/vnd.openxmlformats-officedocument.presentationml.notesSlide+xml"/>
  <Override PartName="/ppt/tags/tag86.xml" ContentType="application/vnd.openxmlformats-officedocument.presentationml.tags+xml"/>
  <Override PartName="/ppt/notesSlides/notesSlide85.xml" ContentType="application/vnd.openxmlformats-officedocument.presentationml.notesSlide+xml"/>
  <Override PartName="/ppt/tags/tag87.xml" ContentType="application/vnd.openxmlformats-officedocument.presentationml.tags+xml"/>
  <Override PartName="/ppt/notesSlides/notesSlide86.xml" ContentType="application/vnd.openxmlformats-officedocument.presentationml.notesSlide+xml"/>
  <Override PartName="/ppt/tags/tag88.xml" ContentType="application/vnd.openxmlformats-officedocument.presentationml.tags+xml"/>
  <Override PartName="/ppt/notesSlides/notesSlide87.xml" ContentType="application/vnd.openxmlformats-officedocument.presentationml.notesSlide+xml"/>
  <Override PartName="/ppt/tags/tag89.xml" ContentType="application/vnd.openxmlformats-officedocument.presentationml.tags+xml"/>
  <Override PartName="/ppt/notesSlides/notesSlide88.xml" ContentType="application/vnd.openxmlformats-officedocument.presentationml.notesSlide+xml"/>
  <Override PartName="/ppt/tags/tag90.xml" ContentType="application/vnd.openxmlformats-officedocument.presentationml.tags+xml"/>
  <Override PartName="/ppt/notesSlides/notesSlide89.xml" ContentType="application/vnd.openxmlformats-officedocument.presentationml.notesSlide+xml"/>
  <Override PartName="/ppt/tags/tag91.xml" ContentType="application/vnd.openxmlformats-officedocument.presentationml.tags+xml"/>
  <Override PartName="/ppt/notesSlides/notesSlide90.xml" ContentType="application/vnd.openxmlformats-officedocument.presentationml.notesSlide+xml"/>
  <Override PartName="/ppt/tags/tag92.xml" ContentType="application/vnd.openxmlformats-officedocument.presentationml.tags+xml"/>
  <Override PartName="/ppt/notesSlides/notesSlide91.xml" ContentType="application/vnd.openxmlformats-officedocument.presentationml.notesSlide+xml"/>
  <Override PartName="/ppt/tags/tag93.xml" ContentType="application/vnd.openxmlformats-officedocument.presentationml.tags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78" r:id="rId2"/>
    <p:sldMasterId id="2147483696" r:id="rId3"/>
    <p:sldMasterId id="2147483702" r:id="rId4"/>
  </p:sldMasterIdLst>
  <p:notesMasterIdLst>
    <p:notesMasterId r:id="rId9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9" r:id="rId86"/>
    <p:sldId id="341" r:id="rId87"/>
    <p:sldId id="340" r:id="rId88"/>
    <p:sldId id="346" r:id="rId89"/>
    <p:sldId id="357" r:id="rId90"/>
    <p:sldId id="353" r:id="rId91"/>
    <p:sldId id="355" r:id="rId92"/>
    <p:sldId id="362" r:id="rId93"/>
    <p:sldId id="363" r:id="rId94"/>
    <p:sldId id="351" r:id="rId95"/>
    <p:sldId id="338" r:id="rId96"/>
  </p:sldIdLst>
  <p:sldSz cx="9144000" cy="5143500" type="screen16x9"/>
  <p:notesSz cx="6858000" cy="9144000"/>
  <p:embeddedFontLst>
    <p:embeddedFont>
      <p:font typeface="Roboto" panose="020B0604020202020204" charset="0"/>
      <p:regular r:id="rId98"/>
    </p:embeddedFont>
    <p:embeddedFont>
      <p:font typeface="Calibri Light" panose="020F0302020204030204" pitchFamily="34" charset="0"/>
      <p:regular r:id="rId99"/>
      <p:italic r:id="rId100"/>
    </p:embeddedFont>
    <p:embeddedFont>
      <p:font typeface="Average" panose="020B0604020202020204" charset="0"/>
      <p:regular r:id="rId101"/>
    </p:embeddedFont>
    <p:embeddedFont>
      <p:font typeface="Open Sans SemiBold" panose="020B0604020202020204" charset="0"/>
      <p:bold r:id="rId102"/>
      <p:boldItalic r:id="rId103"/>
    </p:embeddedFont>
    <p:embeddedFont>
      <p:font typeface="Open Sans" panose="020B0604020202020204" charset="0"/>
      <p:regular r:id="rId104"/>
      <p:bold r:id="rId105"/>
      <p:italic r:id="rId106"/>
      <p:boldItalic r:id="rId107"/>
    </p:embeddedFont>
    <p:embeddedFont>
      <p:font typeface="Helvetica Neue Light" panose="020B0604020202020204" charset="0"/>
      <p:regular r:id="rId108"/>
      <p:bold r:id="rId109"/>
      <p:italic r:id="rId110"/>
      <p:boldItalic r:id="rId111"/>
    </p:embeddedFont>
  </p:embeddedFontLst>
  <p:custDataLst>
    <p:tags r:id="rId112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ate Library of NC Digital Literacy Program" initials="" lastIdx="2" clrIdx="0"/>
  <p:cmAuthor id="1" name="Sullivan, Kaili" initials="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55761E-DFCA-446C-BBD8-AB29C55EC197}" v="1" dt="2021-09-22T11:23:02.0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1" autoAdjust="0"/>
    <p:restoredTop sz="94286" autoAdjust="0"/>
  </p:normalViewPr>
  <p:slideViewPr>
    <p:cSldViewPr snapToGrid="0">
      <p:cViewPr varScale="1">
        <p:scale>
          <a:sx n="134" d="100"/>
          <a:sy n="134" d="100"/>
        </p:scale>
        <p:origin x="10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tableStyles" Target="tableStyles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tags" Target="tags/tag1.xml"/><Relationship Id="rId16" Type="http://schemas.openxmlformats.org/officeDocument/2006/relationships/slide" Target="slides/slide12.xml"/><Relationship Id="rId107" Type="http://schemas.openxmlformats.org/officeDocument/2006/relationships/font" Target="fonts/font10.fntdata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87" Type="http://schemas.openxmlformats.org/officeDocument/2006/relationships/slide" Target="slides/slide83.xml"/><Relationship Id="rId102" Type="http://schemas.openxmlformats.org/officeDocument/2006/relationships/font" Target="fonts/font5.fntdata"/><Relationship Id="rId110" Type="http://schemas.openxmlformats.org/officeDocument/2006/relationships/font" Target="fonts/font13.fntdata"/><Relationship Id="rId115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100" Type="http://schemas.openxmlformats.org/officeDocument/2006/relationships/font" Target="fonts/font3.fntdata"/><Relationship Id="rId105" Type="http://schemas.openxmlformats.org/officeDocument/2006/relationships/font" Target="fonts/font8.fntdata"/><Relationship Id="rId113" Type="http://schemas.openxmlformats.org/officeDocument/2006/relationships/commentAuthors" Target="commentAuthors.xml"/><Relationship Id="rId118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slide" Target="slides/slide89.xml"/><Relationship Id="rId98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font" Target="fonts/font6.fntdata"/><Relationship Id="rId108" Type="http://schemas.openxmlformats.org/officeDocument/2006/relationships/font" Target="fonts/font11.fntdata"/><Relationship Id="rId116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font" Target="fonts/font9.fntdata"/><Relationship Id="rId114" Type="http://schemas.openxmlformats.org/officeDocument/2006/relationships/presProps" Target="presProps.xml"/><Relationship Id="rId119" Type="http://schemas.microsoft.com/office/2015/10/relationships/revisionInfo" Target="revisionInfo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font" Target="fonts/font2.fntdata"/><Relationship Id="rId101" Type="http://schemas.openxmlformats.org/officeDocument/2006/relationships/font" Target="fonts/font4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font" Target="fonts/font12.fntdata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notesMaster" Target="notesMasters/notesMaster1.xml"/><Relationship Id="rId104" Type="http://schemas.openxmlformats.org/officeDocument/2006/relationships/font" Target="fonts/font7.fntdata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drupe, Abigail" userId="b24a46b8-276c-4312-80ad-858e9caf490e" providerId="ADAL" clId="{9455761E-DFCA-446C-BBD8-AB29C55EC197}"/>
    <pc:docChg chg="custSel modSld">
      <pc:chgData name="Waldrupe, Abigail" userId="b24a46b8-276c-4312-80ad-858e9caf490e" providerId="ADAL" clId="{9455761E-DFCA-446C-BBD8-AB29C55EC197}" dt="2021-09-22T11:28:19.078" v="176" actId="368"/>
      <pc:docMkLst>
        <pc:docMk/>
      </pc:docMkLst>
      <pc:sldChg chg="addSp modSp">
        <pc:chgData name="Waldrupe, Abigail" userId="b24a46b8-276c-4312-80ad-858e9caf490e" providerId="ADAL" clId="{9455761E-DFCA-446C-BBD8-AB29C55EC197}" dt="2021-09-22T11:23:02.037" v="0"/>
        <pc:sldMkLst>
          <pc:docMk/>
          <pc:sldMk cId="0" sldId="256"/>
        </pc:sldMkLst>
        <pc:spChg chg="mod">
          <ac:chgData name="Waldrupe, Abigail" userId="b24a46b8-276c-4312-80ad-858e9caf490e" providerId="ADAL" clId="{9455761E-DFCA-446C-BBD8-AB29C55EC197}" dt="2021-09-22T11:23:02.037" v="0"/>
          <ac:spMkLst>
            <pc:docMk/>
            <pc:sldMk cId="0" sldId="256"/>
            <ac:spMk id="7" creationId="{70069747-9C63-4DFD-93CA-3B22962ACE4F}"/>
          </ac:spMkLst>
        </pc:spChg>
        <pc:spChg chg="mod">
          <ac:chgData name="Waldrupe, Abigail" userId="b24a46b8-276c-4312-80ad-858e9caf490e" providerId="ADAL" clId="{9455761E-DFCA-446C-BBD8-AB29C55EC197}" dt="2021-09-22T11:23:02.037" v="0"/>
          <ac:spMkLst>
            <pc:docMk/>
            <pc:sldMk cId="0" sldId="256"/>
            <ac:spMk id="8" creationId="{E82DBBCA-4B4D-47FA-A84A-8756A383AEE3}"/>
          </ac:spMkLst>
        </pc:spChg>
        <pc:spChg chg="add mod">
          <ac:chgData name="Waldrupe, Abigail" userId="b24a46b8-276c-4312-80ad-858e9caf490e" providerId="ADAL" clId="{9455761E-DFCA-446C-BBD8-AB29C55EC197}" dt="2021-09-22T11:23:02.037" v="0"/>
          <ac:spMkLst>
            <pc:docMk/>
            <pc:sldMk cId="0" sldId="256"/>
            <ac:spMk id="56" creationId="{00000000-0000-0000-0000-000000000000}"/>
          </ac:spMkLst>
        </pc:spChg>
        <pc:grpChg chg="mod">
          <ac:chgData name="Waldrupe, Abigail" userId="b24a46b8-276c-4312-80ad-858e9caf490e" providerId="ADAL" clId="{9455761E-DFCA-446C-BBD8-AB29C55EC197}" dt="2021-09-22T11:23:02.037" v="0"/>
          <ac:grpSpMkLst>
            <pc:docMk/>
            <pc:sldMk cId="0" sldId="256"/>
            <ac:grpSpMk id="1" creationId="{00000000-0000-0000-0000-000000000000}"/>
          </ac:grpSpMkLst>
        </pc:grpChg>
      </pc:sldChg>
      <pc:sldChg chg="modNotes">
        <pc:chgData name="Waldrupe, Abigail" userId="b24a46b8-276c-4312-80ad-858e9caf490e" providerId="ADAL" clId="{9455761E-DFCA-446C-BBD8-AB29C55EC197}" dt="2021-09-22T11:28:18.697" v="2" actId="368"/>
        <pc:sldMkLst>
          <pc:docMk/>
          <pc:sldMk cId="0" sldId="257"/>
        </pc:sldMkLst>
      </pc:sldChg>
      <pc:sldChg chg="modNotes">
        <pc:chgData name="Waldrupe, Abigail" userId="b24a46b8-276c-4312-80ad-858e9caf490e" providerId="ADAL" clId="{9455761E-DFCA-446C-BBD8-AB29C55EC197}" dt="2021-09-22T11:28:18.706" v="4" actId="368"/>
        <pc:sldMkLst>
          <pc:docMk/>
          <pc:sldMk cId="0" sldId="259"/>
        </pc:sldMkLst>
      </pc:sldChg>
      <pc:sldChg chg="modNotes">
        <pc:chgData name="Waldrupe, Abigail" userId="b24a46b8-276c-4312-80ad-858e9caf490e" providerId="ADAL" clId="{9455761E-DFCA-446C-BBD8-AB29C55EC197}" dt="2021-09-22T11:28:18.710" v="6" actId="368"/>
        <pc:sldMkLst>
          <pc:docMk/>
          <pc:sldMk cId="0" sldId="260"/>
        </pc:sldMkLst>
      </pc:sldChg>
      <pc:sldChg chg="modNotes">
        <pc:chgData name="Waldrupe, Abigail" userId="b24a46b8-276c-4312-80ad-858e9caf490e" providerId="ADAL" clId="{9455761E-DFCA-446C-BBD8-AB29C55EC197}" dt="2021-09-22T11:28:18.715" v="8" actId="368"/>
        <pc:sldMkLst>
          <pc:docMk/>
          <pc:sldMk cId="0" sldId="261"/>
        </pc:sldMkLst>
      </pc:sldChg>
      <pc:sldChg chg="modNotes">
        <pc:chgData name="Waldrupe, Abigail" userId="b24a46b8-276c-4312-80ad-858e9caf490e" providerId="ADAL" clId="{9455761E-DFCA-446C-BBD8-AB29C55EC197}" dt="2021-09-22T11:28:18.718" v="10" actId="368"/>
        <pc:sldMkLst>
          <pc:docMk/>
          <pc:sldMk cId="0" sldId="262"/>
        </pc:sldMkLst>
      </pc:sldChg>
      <pc:sldChg chg="modNotes">
        <pc:chgData name="Waldrupe, Abigail" userId="b24a46b8-276c-4312-80ad-858e9caf490e" providerId="ADAL" clId="{9455761E-DFCA-446C-BBD8-AB29C55EC197}" dt="2021-09-22T11:28:18.723" v="12" actId="368"/>
        <pc:sldMkLst>
          <pc:docMk/>
          <pc:sldMk cId="0" sldId="263"/>
        </pc:sldMkLst>
      </pc:sldChg>
      <pc:sldChg chg="modNotes">
        <pc:chgData name="Waldrupe, Abigail" userId="b24a46b8-276c-4312-80ad-858e9caf490e" providerId="ADAL" clId="{9455761E-DFCA-446C-BBD8-AB29C55EC197}" dt="2021-09-22T11:28:18.727" v="14" actId="368"/>
        <pc:sldMkLst>
          <pc:docMk/>
          <pc:sldMk cId="0" sldId="264"/>
        </pc:sldMkLst>
      </pc:sldChg>
      <pc:sldChg chg="modNotes">
        <pc:chgData name="Waldrupe, Abigail" userId="b24a46b8-276c-4312-80ad-858e9caf490e" providerId="ADAL" clId="{9455761E-DFCA-446C-BBD8-AB29C55EC197}" dt="2021-09-22T11:28:18.732" v="16" actId="368"/>
        <pc:sldMkLst>
          <pc:docMk/>
          <pc:sldMk cId="0" sldId="265"/>
        </pc:sldMkLst>
      </pc:sldChg>
      <pc:sldChg chg="modNotes">
        <pc:chgData name="Waldrupe, Abigail" userId="b24a46b8-276c-4312-80ad-858e9caf490e" providerId="ADAL" clId="{9455761E-DFCA-446C-BBD8-AB29C55EC197}" dt="2021-09-22T11:28:18.736" v="18" actId="368"/>
        <pc:sldMkLst>
          <pc:docMk/>
          <pc:sldMk cId="0" sldId="266"/>
        </pc:sldMkLst>
      </pc:sldChg>
      <pc:sldChg chg="modNotes">
        <pc:chgData name="Waldrupe, Abigail" userId="b24a46b8-276c-4312-80ad-858e9caf490e" providerId="ADAL" clId="{9455761E-DFCA-446C-BBD8-AB29C55EC197}" dt="2021-09-22T11:28:18.740" v="20" actId="368"/>
        <pc:sldMkLst>
          <pc:docMk/>
          <pc:sldMk cId="0" sldId="267"/>
        </pc:sldMkLst>
      </pc:sldChg>
      <pc:sldChg chg="modNotes">
        <pc:chgData name="Waldrupe, Abigail" userId="b24a46b8-276c-4312-80ad-858e9caf490e" providerId="ADAL" clId="{9455761E-DFCA-446C-BBD8-AB29C55EC197}" dt="2021-09-22T11:28:18.744" v="22" actId="368"/>
        <pc:sldMkLst>
          <pc:docMk/>
          <pc:sldMk cId="0" sldId="268"/>
        </pc:sldMkLst>
      </pc:sldChg>
      <pc:sldChg chg="modNotes">
        <pc:chgData name="Waldrupe, Abigail" userId="b24a46b8-276c-4312-80ad-858e9caf490e" providerId="ADAL" clId="{9455761E-DFCA-446C-BBD8-AB29C55EC197}" dt="2021-09-22T11:28:18.749" v="24" actId="368"/>
        <pc:sldMkLst>
          <pc:docMk/>
          <pc:sldMk cId="0" sldId="269"/>
        </pc:sldMkLst>
      </pc:sldChg>
      <pc:sldChg chg="modNotes">
        <pc:chgData name="Waldrupe, Abigail" userId="b24a46b8-276c-4312-80ad-858e9caf490e" providerId="ADAL" clId="{9455761E-DFCA-446C-BBD8-AB29C55EC197}" dt="2021-09-22T11:28:18.752" v="26" actId="368"/>
        <pc:sldMkLst>
          <pc:docMk/>
          <pc:sldMk cId="0" sldId="270"/>
        </pc:sldMkLst>
      </pc:sldChg>
      <pc:sldChg chg="modNotes">
        <pc:chgData name="Waldrupe, Abigail" userId="b24a46b8-276c-4312-80ad-858e9caf490e" providerId="ADAL" clId="{9455761E-DFCA-446C-BBD8-AB29C55EC197}" dt="2021-09-22T11:28:18.757" v="28" actId="368"/>
        <pc:sldMkLst>
          <pc:docMk/>
          <pc:sldMk cId="0" sldId="271"/>
        </pc:sldMkLst>
      </pc:sldChg>
      <pc:sldChg chg="modNotes">
        <pc:chgData name="Waldrupe, Abigail" userId="b24a46b8-276c-4312-80ad-858e9caf490e" providerId="ADAL" clId="{9455761E-DFCA-446C-BBD8-AB29C55EC197}" dt="2021-09-22T11:28:18.761" v="30" actId="368"/>
        <pc:sldMkLst>
          <pc:docMk/>
          <pc:sldMk cId="0" sldId="272"/>
        </pc:sldMkLst>
      </pc:sldChg>
      <pc:sldChg chg="modNotes">
        <pc:chgData name="Waldrupe, Abigail" userId="b24a46b8-276c-4312-80ad-858e9caf490e" providerId="ADAL" clId="{9455761E-DFCA-446C-BBD8-AB29C55EC197}" dt="2021-09-22T11:28:18.765" v="32" actId="368"/>
        <pc:sldMkLst>
          <pc:docMk/>
          <pc:sldMk cId="0" sldId="273"/>
        </pc:sldMkLst>
      </pc:sldChg>
      <pc:sldChg chg="modNotes">
        <pc:chgData name="Waldrupe, Abigail" userId="b24a46b8-276c-4312-80ad-858e9caf490e" providerId="ADAL" clId="{9455761E-DFCA-446C-BBD8-AB29C55EC197}" dt="2021-09-22T11:28:18.769" v="34" actId="368"/>
        <pc:sldMkLst>
          <pc:docMk/>
          <pc:sldMk cId="0" sldId="274"/>
        </pc:sldMkLst>
      </pc:sldChg>
      <pc:sldChg chg="modNotes">
        <pc:chgData name="Waldrupe, Abigail" userId="b24a46b8-276c-4312-80ad-858e9caf490e" providerId="ADAL" clId="{9455761E-DFCA-446C-BBD8-AB29C55EC197}" dt="2021-09-22T11:28:18.772" v="36" actId="368"/>
        <pc:sldMkLst>
          <pc:docMk/>
          <pc:sldMk cId="0" sldId="275"/>
        </pc:sldMkLst>
      </pc:sldChg>
      <pc:sldChg chg="modNotes">
        <pc:chgData name="Waldrupe, Abigail" userId="b24a46b8-276c-4312-80ad-858e9caf490e" providerId="ADAL" clId="{9455761E-DFCA-446C-BBD8-AB29C55EC197}" dt="2021-09-22T11:28:18.778" v="38" actId="368"/>
        <pc:sldMkLst>
          <pc:docMk/>
          <pc:sldMk cId="0" sldId="277"/>
        </pc:sldMkLst>
      </pc:sldChg>
      <pc:sldChg chg="modNotes">
        <pc:chgData name="Waldrupe, Abigail" userId="b24a46b8-276c-4312-80ad-858e9caf490e" providerId="ADAL" clId="{9455761E-DFCA-446C-BBD8-AB29C55EC197}" dt="2021-09-22T11:28:18.783" v="40" actId="368"/>
        <pc:sldMkLst>
          <pc:docMk/>
          <pc:sldMk cId="0" sldId="278"/>
        </pc:sldMkLst>
      </pc:sldChg>
      <pc:sldChg chg="modNotes">
        <pc:chgData name="Waldrupe, Abigail" userId="b24a46b8-276c-4312-80ad-858e9caf490e" providerId="ADAL" clId="{9455761E-DFCA-446C-BBD8-AB29C55EC197}" dt="2021-09-22T11:28:18.788" v="42" actId="368"/>
        <pc:sldMkLst>
          <pc:docMk/>
          <pc:sldMk cId="0" sldId="279"/>
        </pc:sldMkLst>
      </pc:sldChg>
      <pc:sldChg chg="modNotes">
        <pc:chgData name="Waldrupe, Abigail" userId="b24a46b8-276c-4312-80ad-858e9caf490e" providerId="ADAL" clId="{9455761E-DFCA-446C-BBD8-AB29C55EC197}" dt="2021-09-22T11:28:18.792" v="44" actId="368"/>
        <pc:sldMkLst>
          <pc:docMk/>
          <pc:sldMk cId="0" sldId="280"/>
        </pc:sldMkLst>
      </pc:sldChg>
      <pc:sldChg chg="modNotes">
        <pc:chgData name="Waldrupe, Abigail" userId="b24a46b8-276c-4312-80ad-858e9caf490e" providerId="ADAL" clId="{9455761E-DFCA-446C-BBD8-AB29C55EC197}" dt="2021-09-22T11:28:18.795" v="46" actId="368"/>
        <pc:sldMkLst>
          <pc:docMk/>
          <pc:sldMk cId="0" sldId="281"/>
        </pc:sldMkLst>
      </pc:sldChg>
      <pc:sldChg chg="modNotes">
        <pc:chgData name="Waldrupe, Abigail" userId="b24a46b8-276c-4312-80ad-858e9caf490e" providerId="ADAL" clId="{9455761E-DFCA-446C-BBD8-AB29C55EC197}" dt="2021-09-22T11:28:18.800" v="48" actId="368"/>
        <pc:sldMkLst>
          <pc:docMk/>
          <pc:sldMk cId="0" sldId="282"/>
        </pc:sldMkLst>
      </pc:sldChg>
      <pc:sldChg chg="modNotes">
        <pc:chgData name="Waldrupe, Abigail" userId="b24a46b8-276c-4312-80ad-858e9caf490e" providerId="ADAL" clId="{9455761E-DFCA-446C-BBD8-AB29C55EC197}" dt="2021-09-22T11:28:18.804" v="50" actId="368"/>
        <pc:sldMkLst>
          <pc:docMk/>
          <pc:sldMk cId="0" sldId="283"/>
        </pc:sldMkLst>
      </pc:sldChg>
      <pc:sldChg chg="modNotes">
        <pc:chgData name="Waldrupe, Abigail" userId="b24a46b8-276c-4312-80ad-858e9caf490e" providerId="ADAL" clId="{9455761E-DFCA-446C-BBD8-AB29C55EC197}" dt="2021-09-22T11:28:18.809" v="52" actId="368"/>
        <pc:sldMkLst>
          <pc:docMk/>
          <pc:sldMk cId="0" sldId="284"/>
        </pc:sldMkLst>
      </pc:sldChg>
      <pc:sldChg chg="modNotes">
        <pc:chgData name="Waldrupe, Abigail" userId="b24a46b8-276c-4312-80ad-858e9caf490e" providerId="ADAL" clId="{9455761E-DFCA-446C-BBD8-AB29C55EC197}" dt="2021-09-22T11:28:18.814" v="54" actId="368"/>
        <pc:sldMkLst>
          <pc:docMk/>
          <pc:sldMk cId="0" sldId="285"/>
        </pc:sldMkLst>
      </pc:sldChg>
      <pc:sldChg chg="modNotes">
        <pc:chgData name="Waldrupe, Abigail" userId="b24a46b8-276c-4312-80ad-858e9caf490e" providerId="ADAL" clId="{9455761E-DFCA-446C-BBD8-AB29C55EC197}" dt="2021-09-22T11:28:18.818" v="56" actId="368"/>
        <pc:sldMkLst>
          <pc:docMk/>
          <pc:sldMk cId="0" sldId="286"/>
        </pc:sldMkLst>
      </pc:sldChg>
      <pc:sldChg chg="modNotes">
        <pc:chgData name="Waldrupe, Abigail" userId="b24a46b8-276c-4312-80ad-858e9caf490e" providerId="ADAL" clId="{9455761E-DFCA-446C-BBD8-AB29C55EC197}" dt="2021-09-22T11:28:18.822" v="58" actId="368"/>
        <pc:sldMkLst>
          <pc:docMk/>
          <pc:sldMk cId="0" sldId="287"/>
        </pc:sldMkLst>
      </pc:sldChg>
      <pc:sldChg chg="modNotes">
        <pc:chgData name="Waldrupe, Abigail" userId="b24a46b8-276c-4312-80ad-858e9caf490e" providerId="ADAL" clId="{9455761E-DFCA-446C-BBD8-AB29C55EC197}" dt="2021-09-22T11:28:18.827" v="60" actId="368"/>
        <pc:sldMkLst>
          <pc:docMk/>
          <pc:sldMk cId="0" sldId="288"/>
        </pc:sldMkLst>
      </pc:sldChg>
      <pc:sldChg chg="modNotes">
        <pc:chgData name="Waldrupe, Abigail" userId="b24a46b8-276c-4312-80ad-858e9caf490e" providerId="ADAL" clId="{9455761E-DFCA-446C-BBD8-AB29C55EC197}" dt="2021-09-22T11:28:18.830" v="62" actId="368"/>
        <pc:sldMkLst>
          <pc:docMk/>
          <pc:sldMk cId="0" sldId="289"/>
        </pc:sldMkLst>
      </pc:sldChg>
      <pc:sldChg chg="modNotes">
        <pc:chgData name="Waldrupe, Abigail" userId="b24a46b8-276c-4312-80ad-858e9caf490e" providerId="ADAL" clId="{9455761E-DFCA-446C-BBD8-AB29C55EC197}" dt="2021-09-22T11:28:18.835" v="64" actId="368"/>
        <pc:sldMkLst>
          <pc:docMk/>
          <pc:sldMk cId="0" sldId="290"/>
        </pc:sldMkLst>
      </pc:sldChg>
      <pc:sldChg chg="modNotes">
        <pc:chgData name="Waldrupe, Abigail" userId="b24a46b8-276c-4312-80ad-858e9caf490e" providerId="ADAL" clId="{9455761E-DFCA-446C-BBD8-AB29C55EC197}" dt="2021-09-22T11:28:18.840" v="66" actId="368"/>
        <pc:sldMkLst>
          <pc:docMk/>
          <pc:sldMk cId="0" sldId="291"/>
        </pc:sldMkLst>
      </pc:sldChg>
      <pc:sldChg chg="modNotes">
        <pc:chgData name="Waldrupe, Abigail" userId="b24a46b8-276c-4312-80ad-858e9caf490e" providerId="ADAL" clId="{9455761E-DFCA-446C-BBD8-AB29C55EC197}" dt="2021-09-22T11:28:18.843" v="68" actId="368"/>
        <pc:sldMkLst>
          <pc:docMk/>
          <pc:sldMk cId="0" sldId="292"/>
        </pc:sldMkLst>
      </pc:sldChg>
      <pc:sldChg chg="modNotes">
        <pc:chgData name="Waldrupe, Abigail" userId="b24a46b8-276c-4312-80ad-858e9caf490e" providerId="ADAL" clId="{9455761E-DFCA-446C-BBD8-AB29C55EC197}" dt="2021-09-22T11:28:18.847" v="70" actId="368"/>
        <pc:sldMkLst>
          <pc:docMk/>
          <pc:sldMk cId="0" sldId="293"/>
        </pc:sldMkLst>
      </pc:sldChg>
      <pc:sldChg chg="modNotes">
        <pc:chgData name="Waldrupe, Abigail" userId="b24a46b8-276c-4312-80ad-858e9caf490e" providerId="ADAL" clId="{9455761E-DFCA-446C-BBD8-AB29C55EC197}" dt="2021-09-22T11:28:18.852" v="72" actId="368"/>
        <pc:sldMkLst>
          <pc:docMk/>
          <pc:sldMk cId="0" sldId="294"/>
        </pc:sldMkLst>
      </pc:sldChg>
      <pc:sldChg chg="modNotes">
        <pc:chgData name="Waldrupe, Abigail" userId="b24a46b8-276c-4312-80ad-858e9caf490e" providerId="ADAL" clId="{9455761E-DFCA-446C-BBD8-AB29C55EC197}" dt="2021-09-22T11:28:18.856" v="74" actId="368"/>
        <pc:sldMkLst>
          <pc:docMk/>
          <pc:sldMk cId="0" sldId="295"/>
        </pc:sldMkLst>
      </pc:sldChg>
      <pc:sldChg chg="modNotes">
        <pc:chgData name="Waldrupe, Abigail" userId="b24a46b8-276c-4312-80ad-858e9caf490e" providerId="ADAL" clId="{9455761E-DFCA-446C-BBD8-AB29C55EC197}" dt="2021-09-22T11:28:18.860" v="76" actId="368"/>
        <pc:sldMkLst>
          <pc:docMk/>
          <pc:sldMk cId="0" sldId="296"/>
        </pc:sldMkLst>
      </pc:sldChg>
      <pc:sldChg chg="modNotes">
        <pc:chgData name="Waldrupe, Abigail" userId="b24a46b8-276c-4312-80ad-858e9caf490e" providerId="ADAL" clId="{9455761E-DFCA-446C-BBD8-AB29C55EC197}" dt="2021-09-22T11:28:18.865" v="78" actId="368"/>
        <pc:sldMkLst>
          <pc:docMk/>
          <pc:sldMk cId="0" sldId="297"/>
        </pc:sldMkLst>
      </pc:sldChg>
      <pc:sldChg chg="modNotes">
        <pc:chgData name="Waldrupe, Abigail" userId="b24a46b8-276c-4312-80ad-858e9caf490e" providerId="ADAL" clId="{9455761E-DFCA-446C-BBD8-AB29C55EC197}" dt="2021-09-22T11:28:18.869" v="80" actId="368"/>
        <pc:sldMkLst>
          <pc:docMk/>
          <pc:sldMk cId="0" sldId="298"/>
        </pc:sldMkLst>
      </pc:sldChg>
      <pc:sldChg chg="modNotes">
        <pc:chgData name="Waldrupe, Abigail" userId="b24a46b8-276c-4312-80ad-858e9caf490e" providerId="ADAL" clId="{9455761E-DFCA-446C-BBD8-AB29C55EC197}" dt="2021-09-22T11:28:18.873" v="82" actId="368"/>
        <pc:sldMkLst>
          <pc:docMk/>
          <pc:sldMk cId="0" sldId="299"/>
        </pc:sldMkLst>
      </pc:sldChg>
      <pc:sldChg chg="modNotes">
        <pc:chgData name="Waldrupe, Abigail" userId="b24a46b8-276c-4312-80ad-858e9caf490e" providerId="ADAL" clId="{9455761E-DFCA-446C-BBD8-AB29C55EC197}" dt="2021-09-22T11:28:18.877" v="84" actId="368"/>
        <pc:sldMkLst>
          <pc:docMk/>
          <pc:sldMk cId="0" sldId="300"/>
        </pc:sldMkLst>
      </pc:sldChg>
      <pc:sldChg chg="modNotes">
        <pc:chgData name="Waldrupe, Abigail" userId="b24a46b8-276c-4312-80ad-858e9caf490e" providerId="ADAL" clId="{9455761E-DFCA-446C-BBD8-AB29C55EC197}" dt="2021-09-22T11:28:18.881" v="86" actId="368"/>
        <pc:sldMkLst>
          <pc:docMk/>
          <pc:sldMk cId="0" sldId="301"/>
        </pc:sldMkLst>
      </pc:sldChg>
      <pc:sldChg chg="modNotes">
        <pc:chgData name="Waldrupe, Abigail" userId="b24a46b8-276c-4312-80ad-858e9caf490e" providerId="ADAL" clId="{9455761E-DFCA-446C-BBD8-AB29C55EC197}" dt="2021-09-22T11:28:18.884" v="88" actId="368"/>
        <pc:sldMkLst>
          <pc:docMk/>
          <pc:sldMk cId="0" sldId="302"/>
        </pc:sldMkLst>
      </pc:sldChg>
      <pc:sldChg chg="modNotes">
        <pc:chgData name="Waldrupe, Abigail" userId="b24a46b8-276c-4312-80ad-858e9caf490e" providerId="ADAL" clId="{9455761E-DFCA-446C-BBD8-AB29C55EC197}" dt="2021-09-22T11:28:18.889" v="90" actId="368"/>
        <pc:sldMkLst>
          <pc:docMk/>
          <pc:sldMk cId="0" sldId="303"/>
        </pc:sldMkLst>
      </pc:sldChg>
      <pc:sldChg chg="modNotes">
        <pc:chgData name="Waldrupe, Abigail" userId="b24a46b8-276c-4312-80ad-858e9caf490e" providerId="ADAL" clId="{9455761E-DFCA-446C-BBD8-AB29C55EC197}" dt="2021-09-22T11:28:18.894" v="92" actId="368"/>
        <pc:sldMkLst>
          <pc:docMk/>
          <pc:sldMk cId="0" sldId="304"/>
        </pc:sldMkLst>
      </pc:sldChg>
      <pc:sldChg chg="modNotes">
        <pc:chgData name="Waldrupe, Abigail" userId="b24a46b8-276c-4312-80ad-858e9caf490e" providerId="ADAL" clId="{9455761E-DFCA-446C-BBD8-AB29C55EC197}" dt="2021-09-22T11:28:18.897" v="94" actId="368"/>
        <pc:sldMkLst>
          <pc:docMk/>
          <pc:sldMk cId="0" sldId="305"/>
        </pc:sldMkLst>
      </pc:sldChg>
      <pc:sldChg chg="modNotes">
        <pc:chgData name="Waldrupe, Abigail" userId="b24a46b8-276c-4312-80ad-858e9caf490e" providerId="ADAL" clId="{9455761E-DFCA-446C-BBD8-AB29C55EC197}" dt="2021-09-22T11:28:18.901" v="96" actId="368"/>
        <pc:sldMkLst>
          <pc:docMk/>
          <pc:sldMk cId="0" sldId="306"/>
        </pc:sldMkLst>
      </pc:sldChg>
      <pc:sldChg chg="modNotes">
        <pc:chgData name="Waldrupe, Abigail" userId="b24a46b8-276c-4312-80ad-858e9caf490e" providerId="ADAL" clId="{9455761E-DFCA-446C-BBD8-AB29C55EC197}" dt="2021-09-22T11:28:18.905" v="98" actId="368"/>
        <pc:sldMkLst>
          <pc:docMk/>
          <pc:sldMk cId="0" sldId="307"/>
        </pc:sldMkLst>
      </pc:sldChg>
      <pc:sldChg chg="modNotes">
        <pc:chgData name="Waldrupe, Abigail" userId="b24a46b8-276c-4312-80ad-858e9caf490e" providerId="ADAL" clId="{9455761E-DFCA-446C-BBD8-AB29C55EC197}" dt="2021-09-22T11:28:18.909" v="100" actId="368"/>
        <pc:sldMkLst>
          <pc:docMk/>
          <pc:sldMk cId="0" sldId="308"/>
        </pc:sldMkLst>
      </pc:sldChg>
      <pc:sldChg chg="modNotes">
        <pc:chgData name="Waldrupe, Abigail" userId="b24a46b8-276c-4312-80ad-858e9caf490e" providerId="ADAL" clId="{9455761E-DFCA-446C-BBD8-AB29C55EC197}" dt="2021-09-22T11:28:18.915" v="102" actId="368"/>
        <pc:sldMkLst>
          <pc:docMk/>
          <pc:sldMk cId="0" sldId="309"/>
        </pc:sldMkLst>
      </pc:sldChg>
      <pc:sldChg chg="modNotes">
        <pc:chgData name="Waldrupe, Abigail" userId="b24a46b8-276c-4312-80ad-858e9caf490e" providerId="ADAL" clId="{9455761E-DFCA-446C-BBD8-AB29C55EC197}" dt="2021-09-22T11:28:18.919" v="104" actId="368"/>
        <pc:sldMkLst>
          <pc:docMk/>
          <pc:sldMk cId="0" sldId="310"/>
        </pc:sldMkLst>
      </pc:sldChg>
      <pc:sldChg chg="modNotes">
        <pc:chgData name="Waldrupe, Abigail" userId="b24a46b8-276c-4312-80ad-858e9caf490e" providerId="ADAL" clId="{9455761E-DFCA-446C-BBD8-AB29C55EC197}" dt="2021-09-22T11:28:18.923" v="106" actId="368"/>
        <pc:sldMkLst>
          <pc:docMk/>
          <pc:sldMk cId="0" sldId="311"/>
        </pc:sldMkLst>
      </pc:sldChg>
      <pc:sldChg chg="modNotes">
        <pc:chgData name="Waldrupe, Abigail" userId="b24a46b8-276c-4312-80ad-858e9caf490e" providerId="ADAL" clId="{9455761E-DFCA-446C-BBD8-AB29C55EC197}" dt="2021-09-22T11:28:18.927" v="108" actId="368"/>
        <pc:sldMkLst>
          <pc:docMk/>
          <pc:sldMk cId="0" sldId="312"/>
        </pc:sldMkLst>
      </pc:sldChg>
      <pc:sldChg chg="modNotes">
        <pc:chgData name="Waldrupe, Abigail" userId="b24a46b8-276c-4312-80ad-858e9caf490e" providerId="ADAL" clId="{9455761E-DFCA-446C-BBD8-AB29C55EC197}" dt="2021-09-22T11:28:18.931" v="110" actId="368"/>
        <pc:sldMkLst>
          <pc:docMk/>
          <pc:sldMk cId="0" sldId="313"/>
        </pc:sldMkLst>
      </pc:sldChg>
      <pc:sldChg chg="modNotes">
        <pc:chgData name="Waldrupe, Abigail" userId="b24a46b8-276c-4312-80ad-858e9caf490e" providerId="ADAL" clId="{9455761E-DFCA-446C-BBD8-AB29C55EC197}" dt="2021-09-22T11:28:18.935" v="112" actId="368"/>
        <pc:sldMkLst>
          <pc:docMk/>
          <pc:sldMk cId="0" sldId="314"/>
        </pc:sldMkLst>
      </pc:sldChg>
      <pc:sldChg chg="modNotes">
        <pc:chgData name="Waldrupe, Abigail" userId="b24a46b8-276c-4312-80ad-858e9caf490e" providerId="ADAL" clId="{9455761E-DFCA-446C-BBD8-AB29C55EC197}" dt="2021-09-22T11:28:18.939" v="114" actId="368"/>
        <pc:sldMkLst>
          <pc:docMk/>
          <pc:sldMk cId="0" sldId="315"/>
        </pc:sldMkLst>
      </pc:sldChg>
      <pc:sldChg chg="modNotes">
        <pc:chgData name="Waldrupe, Abigail" userId="b24a46b8-276c-4312-80ad-858e9caf490e" providerId="ADAL" clId="{9455761E-DFCA-446C-BBD8-AB29C55EC197}" dt="2021-09-22T11:28:18.943" v="116" actId="368"/>
        <pc:sldMkLst>
          <pc:docMk/>
          <pc:sldMk cId="0" sldId="316"/>
        </pc:sldMkLst>
      </pc:sldChg>
      <pc:sldChg chg="modNotes">
        <pc:chgData name="Waldrupe, Abigail" userId="b24a46b8-276c-4312-80ad-858e9caf490e" providerId="ADAL" clId="{9455761E-DFCA-446C-BBD8-AB29C55EC197}" dt="2021-09-22T11:28:18.948" v="118" actId="368"/>
        <pc:sldMkLst>
          <pc:docMk/>
          <pc:sldMk cId="0" sldId="317"/>
        </pc:sldMkLst>
      </pc:sldChg>
      <pc:sldChg chg="modNotes">
        <pc:chgData name="Waldrupe, Abigail" userId="b24a46b8-276c-4312-80ad-858e9caf490e" providerId="ADAL" clId="{9455761E-DFCA-446C-BBD8-AB29C55EC197}" dt="2021-09-22T11:28:18.951" v="120" actId="368"/>
        <pc:sldMkLst>
          <pc:docMk/>
          <pc:sldMk cId="0" sldId="318"/>
        </pc:sldMkLst>
      </pc:sldChg>
      <pc:sldChg chg="modNotes">
        <pc:chgData name="Waldrupe, Abigail" userId="b24a46b8-276c-4312-80ad-858e9caf490e" providerId="ADAL" clId="{9455761E-DFCA-446C-BBD8-AB29C55EC197}" dt="2021-09-22T11:28:18.956" v="122" actId="368"/>
        <pc:sldMkLst>
          <pc:docMk/>
          <pc:sldMk cId="0" sldId="319"/>
        </pc:sldMkLst>
      </pc:sldChg>
      <pc:sldChg chg="modNotes">
        <pc:chgData name="Waldrupe, Abigail" userId="b24a46b8-276c-4312-80ad-858e9caf490e" providerId="ADAL" clId="{9455761E-DFCA-446C-BBD8-AB29C55EC197}" dt="2021-09-22T11:28:18.960" v="124" actId="368"/>
        <pc:sldMkLst>
          <pc:docMk/>
          <pc:sldMk cId="0" sldId="320"/>
        </pc:sldMkLst>
      </pc:sldChg>
      <pc:sldChg chg="modNotes">
        <pc:chgData name="Waldrupe, Abigail" userId="b24a46b8-276c-4312-80ad-858e9caf490e" providerId="ADAL" clId="{9455761E-DFCA-446C-BBD8-AB29C55EC197}" dt="2021-09-22T11:28:18.964" v="126" actId="368"/>
        <pc:sldMkLst>
          <pc:docMk/>
          <pc:sldMk cId="0" sldId="321"/>
        </pc:sldMkLst>
      </pc:sldChg>
      <pc:sldChg chg="modNotes">
        <pc:chgData name="Waldrupe, Abigail" userId="b24a46b8-276c-4312-80ad-858e9caf490e" providerId="ADAL" clId="{9455761E-DFCA-446C-BBD8-AB29C55EC197}" dt="2021-09-22T11:28:18.969" v="128" actId="368"/>
        <pc:sldMkLst>
          <pc:docMk/>
          <pc:sldMk cId="0" sldId="322"/>
        </pc:sldMkLst>
      </pc:sldChg>
      <pc:sldChg chg="modNotes">
        <pc:chgData name="Waldrupe, Abigail" userId="b24a46b8-276c-4312-80ad-858e9caf490e" providerId="ADAL" clId="{9455761E-DFCA-446C-BBD8-AB29C55EC197}" dt="2021-09-22T11:28:18.974" v="130" actId="368"/>
        <pc:sldMkLst>
          <pc:docMk/>
          <pc:sldMk cId="0" sldId="323"/>
        </pc:sldMkLst>
      </pc:sldChg>
      <pc:sldChg chg="modNotes">
        <pc:chgData name="Waldrupe, Abigail" userId="b24a46b8-276c-4312-80ad-858e9caf490e" providerId="ADAL" clId="{9455761E-DFCA-446C-BBD8-AB29C55EC197}" dt="2021-09-22T11:28:18.978" v="132" actId="368"/>
        <pc:sldMkLst>
          <pc:docMk/>
          <pc:sldMk cId="0" sldId="324"/>
        </pc:sldMkLst>
      </pc:sldChg>
      <pc:sldChg chg="modNotes">
        <pc:chgData name="Waldrupe, Abigail" userId="b24a46b8-276c-4312-80ad-858e9caf490e" providerId="ADAL" clId="{9455761E-DFCA-446C-BBD8-AB29C55EC197}" dt="2021-09-22T11:28:18.982" v="134" actId="368"/>
        <pc:sldMkLst>
          <pc:docMk/>
          <pc:sldMk cId="0" sldId="325"/>
        </pc:sldMkLst>
      </pc:sldChg>
      <pc:sldChg chg="modNotes">
        <pc:chgData name="Waldrupe, Abigail" userId="b24a46b8-276c-4312-80ad-858e9caf490e" providerId="ADAL" clId="{9455761E-DFCA-446C-BBD8-AB29C55EC197}" dt="2021-09-22T11:28:18.990" v="136" actId="368"/>
        <pc:sldMkLst>
          <pc:docMk/>
          <pc:sldMk cId="0" sldId="328"/>
        </pc:sldMkLst>
      </pc:sldChg>
      <pc:sldChg chg="modNotes">
        <pc:chgData name="Waldrupe, Abigail" userId="b24a46b8-276c-4312-80ad-858e9caf490e" providerId="ADAL" clId="{9455761E-DFCA-446C-BBD8-AB29C55EC197}" dt="2021-09-22T11:28:18.993" v="138" actId="368"/>
        <pc:sldMkLst>
          <pc:docMk/>
          <pc:sldMk cId="0" sldId="329"/>
        </pc:sldMkLst>
      </pc:sldChg>
      <pc:sldChg chg="modNotes">
        <pc:chgData name="Waldrupe, Abigail" userId="b24a46b8-276c-4312-80ad-858e9caf490e" providerId="ADAL" clId="{9455761E-DFCA-446C-BBD8-AB29C55EC197}" dt="2021-09-22T11:28:18.997" v="140" actId="368"/>
        <pc:sldMkLst>
          <pc:docMk/>
          <pc:sldMk cId="0" sldId="330"/>
        </pc:sldMkLst>
      </pc:sldChg>
      <pc:sldChg chg="modNotes">
        <pc:chgData name="Waldrupe, Abigail" userId="b24a46b8-276c-4312-80ad-858e9caf490e" providerId="ADAL" clId="{9455761E-DFCA-446C-BBD8-AB29C55EC197}" dt="2021-09-22T11:28:19.002" v="142" actId="368"/>
        <pc:sldMkLst>
          <pc:docMk/>
          <pc:sldMk cId="0" sldId="331"/>
        </pc:sldMkLst>
      </pc:sldChg>
      <pc:sldChg chg="modNotes">
        <pc:chgData name="Waldrupe, Abigail" userId="b24a46b8-276c-4312-80ad-858e9caf490e" providerId="ADAL" clId="{9455761E-DFCA-446C-BBD8-AB29C55EC197}" dt="2021-09-22T11:28:19.006" v="144" actId="368"/>
        <pc:sldMkLst>
          <pc:docMk/>
          <pc:sldMk cId="0" sldId="332"/>
        </pc:sldMkLst>
      </pc:sldChg>
      <pc:sldChg chg="modNotes">
        <pc:chgData name="Waldrupe, Abigail" userId="b24a46b8-276c-4312-80ad-858e9caf490e" providerId="ADAL" clId="{9455761E-DFCA-446C-BBD8-AB29C55EC197}" dt="2021-09-22T11:28:19.009" v="146" actId="368"/>
        <pc:sldMkLst>
          <pc:docMk/>
          <pc:sldMk cId="0" sldId="333"/>
        </pc:sldMkLst>
      </pc:sldChg>
      <pc:sldChg chg="modNotes">
        <pc:chgData name="Waldrupe, Abigail" userId="b24a46b8-276c-4312-80ad-858e9caf490e" providerId="ADAL" clId="{9455761E-DFCA-446C-BBD8-AB29C55EC197}" dt="2021-09-22T11:28:19.017" v="148" actId="368"/>
        <pc:sldMkLst>
          <pc:docMk/>
          <pc:sldMk cId="0" sldId="334"/>
        </pc:sldMkLst>
      </pc:sldChg>
      <pc:sldChg chg="modNotes">
        <pc:chgData name="Waldrupe, Abigail" userId="b24a46b8-276c-4312-80ad-858e9caf490e" providerId="ADAL" clId="{9455761E-DFCA-446C-BBD8-AB29C55EC197}" dt="2021-09-22T11:28:19.021" v="150" actId="368"/>
        <pc:sldMkLst>
          <pc:docMk/>
          <pc:sldMk cId="0" sldId="335"/>
        </pc:sldMkLst>
      </pc:sldChg>
      <pc:sldChg chg="modNotes">
        <pc:chgData name="Waldrupe, Abigail" userId="b24a46b8-276c-4312-80ad-858e9caf490e" providerId="ADAL" clId="{9455761E-DFCA-446C-BBD8-AB29C55EC197}" dt="2021-09-22T11:28:19.025" v="152" actId="368"/>
        <pc:sldMkLst>
          <pc:docMk/>
          <pc:sldMk cId="0" sldId="336"/>
        </pc:sldMkLst>
      </pc:sldChg>
      <pc:sldChg chg="modNotes">
        <pc:chgData name="Waldrupe, Abigail" userId="b24a46b8-276c-4312-80ad-858e9caf490e" providerId="ADAL" clId="{9455761E-DFCA-446C-BBD8-AB29C55EC197}" dt="2021-09-22T11:28:19.029" v="154" actId="368"/>
        <pc:sldMkLst>
          <pc:docMk/>
          <pc:sldMk cId="0" sldId="337"/>
        </pc:sldMkLst>
      </pc:sldChg>
      <pc:sldChg chg="modNotes">
        <pc:chgData name="Waldrupe, Abigail" userId="b24a46b8-276c-4312-80ad-858e9caf490e" providerId="ADAL" clId="{9455761E-DFCA-446C-BBD8-AB29C55EC197}" dt="2021-09-22T11:28:19.078" v="176" actId="368"/>
        <pc:sldMkLst>
          <pc:docMk/>
          <pc:sldMk cId="0" sldId="338"/>
        </pc:sldMkLst>
      </pc:sldChg>
      <pc:sldChg chg="modNotes">
        <pc:chgData name="Waldrupe, Abigail" userId="b24a46b8-276c-4312-80ad-858e9caf490e" providerId="ADAL" clId="{9455761E-DFCA-446C-BBD8-AB29C55EC197}" dt="2021-09-22T11:28:19.035" v="156" actId="368"/>
        <pc:sldMkLst>
          <pc:docMk/>
          <pc:sldMk cId="2463823271" sldId="339"/>
        </pc:sldMkLst>
      </pc:sldChg>
      <pc:sldChg chg="modNotes">
        <pc:chgData name="Waldrupe, Abigail" userId="b24a46b8-276c-4312-80ad-858e9caf490e" providerId="ADAL" clId="{9455761E-DFCA-446C-BBD8-AB29C55EC197}" dt="2021-09-22T11:28:19.044" v="160" actId="368"/>
        <pc:sldMkLst>
          <pc:docMk/>
          <pc:sldMk cId="3086829362" sldId="340"/>
        </pc:sldMkLst>
      </pc:sldChg>
      <pc:sldChg chg="modNotes">
        <pc:chgData name="Waldrupe, Abigail" userId="b24a46b8-276c-4312-80ad-858e9caf490e" providerId="ADAL" clId="{9455761E-DFCA-446C-BBD8-AB29C55EC197}" dt="2021-09-22T11:28:19.039" v="158" actId="368"/>
        <pc:sldMkLst>
          <pc:docMk/>
          <pc:sldMk cId="2071784306" sldId="341"/>
        </pc:sldMkLst>
      </pc:sldChg>
      <pc:sldChg chg="modNotes">
        <pc:chgData name="Waldrupe, Abigail" userId="b24a46b8-276c-4312-80ad-858e9caf490e" providerId="ADAL" clId="{9455761E-DFCA-446C-BBD8-AB29C55EC197}" dt="2021-09-22T11:28:19.048" v="162" actId="368"/>
        <pc:sldMkLst>
          <pc:docMk/>
          <pc:sldMk cId="3427453667" sldId="346"/>
        </pc:sldMkLst>
      </pc:sldChg>
      <pc:sldChg chg="modNotes">
        <pc:chgData name="Waldrupe, Abigail" userId="b24a46b8-276c-4312-80ad-858e9caf490e" providerId="ADAL" clId="{9455761E-DFCA-446C-BBD8-AB29C55EC197}" dt="2021-09-22T11:28:19.074" v="174" actId="368"/>
        <pc:sldMkLst>
          <pc:docMk/>
          <pc:sldMk cId="1782094684" sldId="351"/>
        </pc:sldMkLst>
      </pc:sldChg>
      <pc:sldChg chg="modNotes">
        <pc:chgData name="Waldrupe, Abigail" userId="b24a46b8-276c-4312-80ad-858e9caf490e" providerId="ADAL" clId="{9455761E-DFCA-446C-BBD8-AB29C55EC197}" dt="2021-09-22T11:28:19.057" v="166" actId="368"/>
        <pc:sldMkLst>
          <pc:docMk/>
          <pc:sldMk cId="2259048321" sldId="353"/>
        </pc:sldMkLst>
      </pc:sldChg>
      <pc:sldChg chg="modNotes">
        <pc:chgData name="Waldrupe, Abigail" userId="b24a46b8-276c-4312-80ad-858e9caf490e" providerId="ADAL" clId="{9455761E-DFCA-446C-BBD8-AB29C55EC197}" dt="2021-09-22T11:28:19.061" v="168" actId="368"/>
        <pc:sldMkLst>
          <pc:docMk/>
          <pc:sldMk cId="2576595458" sldId="355"/>
        </pc:sldMkLst>
      </pc:sldChg>
      <pc:sldChg chg="modNotes">
        <pc:chgData name="Waldrupe, Abigail" userId="b24a46b8-276c-4312-80ad-858e9caf490e" providerId="ADAL" clId="{9455761E-DFCA-446C-BBD8-AB29C55EC197}" dt="2021-09-22T11:28:19.053" v="164" actId="368"/>
        <pc:sldMkLst>
          <pc:docMk/>
          <pc:sldMk cId="2350267970" sldId="357"/>
        </pc:sldMkLst>
      </pc:sldChg>
      <pc:sldChg chg="modNotes">
        <pc:chgData name="Waldrupe, Abigail" userId="b24a46b8-276c-4312-80ad-858e9caf490e" providerId="ADAL" clId="{9455761E-DFCA-446C-BBD8-AB29C55EC197}" dt="2021-09-22T11:28:19.065" v="170" actId="368"/>
        <pc:sldMkLst>
          <pc:docMk/>
          <pc:sldMk cId="1601872293" sldId="362"/>
        </pc:sldMkLst>
      </pc:sldChg>
      <pc:sldChg chg="modNotes">
        <pc:chgData name="Waldrupe, Abigail" userId="b24a46b8-276c-4312-80ad-858e9caf490e" providerId="ADAL" clId="{9455761E-DFCA-446C-BBD8-AB29C55EC197}" dt="2021-09-22T11:28:19.069" v="172" actId="368"/>
        <pc:sldMkLst>
          <pc:docMk/>
          <pc:sldMk cId="1175063455" sldId="3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5937839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8051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19c4a0bd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19c4a0bd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0257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0966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4fc2d7402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4fc2d7402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62442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519c4a0bdc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519c4a0bdc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92244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519c4a0bdc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519c4a0bdc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251109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19c4a0bdc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519c4a0bdc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5777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519c4a0bdc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519c4a0bdc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2955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4fc2d7402a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4fc2d7402a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53999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519c4a0bdc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519c4a0bdc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26847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519c4a0bdc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519c4a0bdc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21138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27232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519c4a0bdc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519c4a0bdc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54927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519c4a0bdc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519c4a0bdc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8954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519c4a0bdc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519c4a0bdc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6103046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519c4a0bdc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519c4a0bdc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20442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519c4a0bdc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519c4a0bdc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68968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519c4a0bdc_6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519c4a0bdc_6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89543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g519c4a0b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Google Shape;311;g519c4a0b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66938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g519c4a0bdc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0" name="Google Shape;320;g519c4a0bdc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7537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519c4a0bdc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519c4a0bdc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793524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4fc2d7402a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4fc2d7402a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6165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06377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51a8079364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51a8079364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10455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51a8079364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51a8079364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480765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5098530e4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5098530e48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033759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4fc2d7402a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4fc2d7402a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1051257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5b6a11b69a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5b6a11b69a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6929705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4fc2d7402a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4fc2d7402a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0942781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g5b6a11b69a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1" name="Google Shape;411;g5b6a11b69a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40777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5b6a11b69a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5b6a11b69a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3156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5b6a11b69a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5b6a11b69a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800444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Google Shape;440;g5b6da8132a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1" name="Google Shape;441;g5b6da8132a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884708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02290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" name="Google Shape;452;g65c4807962_1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3" name="Google Shape;453;g65c4807962_1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70269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65c4807962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65c4807962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660934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65c4807962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65c4807962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0040651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65c4807962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65c4807962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5612246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g5b6a11b69a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Google Shape;486;g5b6a11b69a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75648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5b6a11b69a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5b6a11b69a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661695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5b6a11b69a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9" name="Google Shape;499;g5b6a11b69a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43521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5b6a11b69a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5b6a11b69a_0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39055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g5b6a11b69a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5" name="Google Shape;515;g5b6a11b69a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73546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5b6a11b69a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5b6a11b69a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79767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519c4a0bd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519c4a0bd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5533730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5b6a11b69a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3" name="Google Shape;543;g5b6a11b69a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164792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5b6a11b69a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6" name="Google Shape;556;g5b6a11b69a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4820913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g5b6a11b69a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6" name="Google Shape;566;g5b6a11b69a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718577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g5b6a11b69a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Google Shape;573;g5b6a11b69a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3168199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g5b6a11b69a_0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1" name="Google Shape;581;g5b6a11b69a_0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462804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g5b6a11b69a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7" name="Google Shape;587;g5b6a11b69a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7139476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5b6a11b69a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5" name="Google Shape;595;g5b6a11b69a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8521926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g5b6a11b69a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1" name="Google Shape;601;g5b6a11b69a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719747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Google Shape;675;g4fd094f3e5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6" name="Google Shape;676;g4fd094f3e5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977143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g5b6a11b69a_0_6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9" name="Google Shape;749;g5b6a11b69a_0_6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05745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5a883c170b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5a883c170b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 fontAlgn="ctr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31659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g5b6a11b69a_0_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2" name="Google Shape;822;g5b6a11b69a_0_7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033038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" name="Google Shape;829;g5b6a11b69a_0_7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0" name="Google Shape;830;g5b6a11b69a_0_7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839102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g5b6a11b69a_0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8" name="Google Shape;838;g5b6a11b69a_0_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802327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Google Shape;843;g5b6a11b69a_0_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4" name="Google Shape;844;g5b6a11b69a_0_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82773089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g65c4807962_1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3" name="Google Shape;853;g65c4807962_1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144480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" name="Google Shape;860;g65c4807962_1_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1" name="Google Shape;861;g65c4807962_1_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432983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g65c4807962_1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0" name="Google Shape;870;g65c4807962_1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3379859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g65c4807962_1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7" name="Google Shape;877;g65c4807962_1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2561577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65c4807962_1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Google Shape;884;g65c4807962_1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827826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5" name="Google Shape;895;g65c4807962_1_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6" name="Google Shape;896;g65c4807962_1_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6079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4fc2d7402a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4fc2d7402a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7677287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2" name="Google Shape;902;g5b6da8132a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3" name="Google Shape;903;g5b6da8132a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79622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g59b3d976e1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8" name="Google Shape;918;g59b3d976e1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0608614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g59b3d976e1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4" name="Google Shape;924;g59b3d976e1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463731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g4fc2d7402a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1" name="Google Shape;931;g4fc2d7402a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540762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g65c4807962_1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8" name="Google Shape;938;g65c4807962_1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5610532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g5b6a11b69a_0_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5" name="Google Shape;945;g5b6a11b69a_0_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183448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g5b6a11b69a_0_9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2" name="Google Shape;952;g5b6a11b69a_0_9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742076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9" name="Google Shape;959;g5b6a11b69a_0_9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0" name="Google Shape;960;g5b6a11b69a_0_9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875399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5b6a11b69a_0_10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8" name="Google Shape;968;g5b6a11b69a_0_10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9059217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g5b6a11b69a_0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6" name="Google Shape;976;g5b6a11b69a_0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651224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4fc2d7402a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4fc2d7402a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5868688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g5b6a11b69a_0_10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4" name="Google Shape;984;g5b6a11b69a_0_10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978762963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1" name="Google Shape;991;g5b6a11b69a_0_10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2" name="Google Shape;992;g5b6a11b69a_0_10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7500958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65c4807962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65c4807962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dirty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7903927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65c4807962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65c4807962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09043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g65c4807962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7" name="Google Shape;477;g65c4807962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390116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5b6a11b69a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5b6a11b69a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7821941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5b6a11b69a_0_6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5b6a11b69a_0_6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372038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5b6a11b69a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5b6a11b69a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88854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g5b6a11b69a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6" name="Google Shape;606;g5b6a11b69a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157236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g4fd094f3e5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1" name="Google Shape;681;g4fd094f3e5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3457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b6da8132a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b6da8132a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32246205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5b6a11b69a_0_6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4" name="Google Shape;754;g5b6a11b69a_0_6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60178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5b6a11b69a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8" name="Google Shape;578;g5b6a11b69a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76055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g5b6a11b69a_0_1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0" name="Google Shape;1000;g5b6a11b69a_0_1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04207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728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288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4289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693371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170201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5186389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8626667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02828006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9342723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4411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179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4757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6083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572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5714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4010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091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460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8858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4350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8154833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947245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7944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11337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preserve="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4121140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preserve="1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2373267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836484427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 preserve="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67709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77157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797169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74830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78934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17348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93362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975069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14304569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424788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36410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495816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891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982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79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18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036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="" xmlns:a16="http://schemas.microsoft.com/office/drawing/2014/main" id="{B8B8C696-66A0-4E3A-9103-A24C1F7C642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80202" y="610329"/>
            <a:ext cx="3363798" cy="40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07080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="" xmlns:a16="http://schemas.microsoft.com/office/drawing/2014/main" id="{C505BD15-08B7-4121-8833-3892D7A35B5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80202" y="610329"/>
            <a:ext cx="3363798" cy="40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3242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060438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9472546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3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5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6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8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9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0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1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2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7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9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0.xml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1.xml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3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5.xml"/><Relationship Id="rId4" Type="http://schemas.openxmlformats.org/officeDocument/2006/relationships/image" Target="../media/image2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6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7.xml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.xml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39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0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1.xml"/><Relationship Id="rId4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2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3.xml"/><Relationship Id="rId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4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7.xml"/><Relationship Id="rId4" Type="http://schemas.openxmlformats.org/officeDocument/2006/relationships/image" Target="../media/image2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8.xml"/><Relationship Id="rId4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49.xml"/><Relationship Id="rId5" Type="http://schemas.openxmlformats.org/officeDocument/2006/relationships/image" Target="../media/image9.jpg"/><Relationship Id="rId4" Type="http://schemas.openxmlformats.org/officeDocument/2006/relationships/image" Target="../media/image2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0.xml"/><Relationship Id="rId5" Type="http://schemas.openxmlformats.org/officeDocument/2006/relationships/image" Target="../media/image8.jp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2.xml"/><Relationship Id="rId4" Type="http://schemas.openxmlformats.org/officeDocument/2006/relationships/image" Target="../media/image3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3.xml"/><Relationship Id="rId4" Type="http://schemas.openxmlformats.org/officeDocument/2006/relationships/image" Target="../media/image3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8.xml"/><Relationship Id="rId4" Type="http://schemas.openxmlformats.org/officeDocument/2006/relationships/image" Target="../media/image34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59.xml"/><Relationship Id="rId4" Type="http://schemas.openxmlformats.org/officeDocument/2006/relationships/image" Target="../media/image3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0.xml"/><Relationship Id="rId4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://www.pngall.com/computer-pc-png" TargetMode="External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4.xml"/><Relationship Id="rId4" Type="http://schemas.openxmlformats.org/officeDocument/2006/relationships/image" Target="../media/image3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5.xml"/><Relationship Id="rId5" Type="http://schemas.openxmlformats.org/officeDocument/2006/relationships/image" Target="../media/image37.png"/><Relationship Id="rId4" Type="http://schemas.openxmlformats.org/officeDocument/2006/relationships/image" Target="../media/image7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6.xml"/><Relationship Id="rId4" Type="http://schemas.openxmlformats.org/officeDocument/2006/relationships/image" Target="../media/image38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7.xml"/><Relationship Id="rId4" Type="http://schemas.openxmlformats.org/officeDocument/2006/relationships/image" Target="../media/image3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8.xml"/><Relationship Id="rId4" Type="http://schemas.openxmlformats.org/officeDocument/2006/relationships/image" Target="../media/image4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4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0.xml"/><Relationship Id="rId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8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://www.pngall.com/computer-pc-png" TargetMode="External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2.xml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3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4.xml"/><Relationship Id="rId5" Type="http://schemas.openxmlformats.org/officeDocument/2006/relationships/image" Target="../media/image43.png"/><Relationship Id="rId4" Type="http://schemas.openxmlformats.org/officeDocument/2006/relationships/hyperlink" Target="https://create.kahoot.it/share/computer-words-quiz/b3ddc1b3-5101-4682-9e01-1f762c897d7f" TargetMode="Externa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7.xml"/><Relationship Id="rId4" Type="http://schemas.openxmlformats.org/officeDocument/2006/relationships/image" Target="../media/image44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8.xml"/><Relationship Id="rId4" Type="http://schemas.openxmlformats.org/officeDocument/2006/relationships/image" Target="../media/image4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79.xml"/><Relationship Id="rId4" Type="http://schemas.openxmlformats.org/officeDocument/2006/relationships/image" Target="../media/image44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0.xm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.xml"/><Relationship Id="rId5" Type="http://schemas.openxmlformats.org/officeDocument/2006/relationships/hyperlink" Target="http://creativecommons.org/publicdomain/zero/1.0/" TargetMode="Externa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1.xml"/><Relationship Id="rId4" Type="http://schemas.openxmlformats.org/officeDocument/2006/relationships/image" Target="../media/image4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4.xml"/><Relationship Id="rId4" Type="http://schemas.openxmlformats.org/officeDocument/2006/relationships/image" Target="../media/image2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5.xml"/><Relationship Id="rId4" Type="http://schemas.openxmlformats.org/officeDocument/2006/relationships/image" Target="../media/image28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6.xml"/><Relationship Id="rId5" Type="http://schemas.openxmlformats.org/officeDocument/2006/relationships/image" Target="../media/image9.jpg"/><Relationship Id="rId4" Type="http://schemas.openxmlformats.org/officeDocument/2006/relationships/image" Target="../media/image27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89.xml"/><Relationship Id="rId4" Type="http://schemas.openxmlformats.org/officeDocument/2006/relationships/image" Target="../media/image3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0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91.xml"/><Relationship Id="rId4" Type="http://schemas.openxmlformats.org/officeDocument/2006/relationships/image" Target="../media/image45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55;p13">
            <a:extLst>
              <a:ext uri="{FF2B5EF4-FFF2-40B4-BE49-F238E27FC236}">
                <a16:creationId xmlns="" xmlns:a16="http://schemas.microsoft.com/office/drawing/2014/main" id="{70069747-9C63-4DFD-93CA-3B22962ACE4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14600" y="657034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Bienvenido</a:t>
            </a:r>
          </a:p>
        </p:txBody>
      </p:sp>
      <p:sp>
        <p:nvSpPr>
          <p:cNvPr id="56" name="Google Shape;56;p13"/>
          <p:cNvSpPr txBox="1">
            <a:spLocks noGrp="1"/>
          </p:cNvSpPr>
          <p:nvPr>
            <p:ph type="ctrTitle" idx="4294967295"/>
          </p:nvPr>
        </p:nvSpPr>
        <p:spPr>
          <a:xfrm>
            <a:off x="939444" y="1300353"/>
            <a:ext cx="7332662" cy="3186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Regístrese (el adulto y el estudiante)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Encienda la computadora e inicie la sesión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Asegúrese de que la batería esté cargada o busque dónde conectarla.</a:t>
            </a:r>
            <a:b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400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¿Tiene </a:t>
            </a:r>
            <a:r>
              <a:rPr lang="es-AR" sz="2400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una cuenta de Google? Háganos saber si necesita ayuda para crear una cuenta o para restablecer su contraseña.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43;p22">
            <a:extLst>
              <a:ext uri="{FF2B5EF4-FFF2-40B4-BE49-F238E27FC236}">
                <a16:creationId xmlns="" xmlns:a16="http://schemas.microsoft.com/office/drawing/2014/main" id="{536DFCF6-E446-4621-9B83-554F0F73E094}"/>
              </a:ext>
            </a:extLst>
          </p:cNvPr>
          <p:cNvSpPr txBox="1">
            <a:spLocks/>
          </p:cNvSpPr>
          <p:nvPr/>
        </p:nvSpPr>
        <p:spPr>
          <a:xfrm>
            <a:off x="191386" y="79115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4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OS </a:t>
            </a:r>
            <a:r>
              <a:rPr lang="es-AR" sz="4800" dirty="0" smtClean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(Sistema Operativo</a:t>
            </a:r>
            <a:r>
              <a:rPr lang="es-AR" sz="4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) </a:t>
            </a:r>
            <a:endParaRPr lang="es-AR" sz="4800" dirty="0" smtClean="0">
              <a:latin typeface="+mj-lt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r>
              <a:rPr lang="es-AR" sz="4800" dirty="0" smtClean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</a:t>
            </a:r>
            <a:r>
              <a:rPr lang="es-AR" sz="48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Chrome</a:t>
            </a:r>
          </a:p>
        </p:txBody>
      </p:sp>
      <p:sp>
        <p:nvSpPr>
          <p:cNvPr id="11" name="Google Shape;141;p22">
            <a:extLst>
              <a:ext uri="{FF2B5EF4-FFF2-40B4-BE49-F238E27FC236}">
                <a16:creationId xmlns="" xmlns:a16="http://schemas.microsoft.com/office/drawing/2014/main" id="{D85DC1B1-0DAD-49EE-98D6-850156291217}"/>
              </a:ext>
            </a:extLst>
          </p:cNvPr>
          <p:cNvSpPr txBox="1">
            <a:spLocks/>
          </p:cNvSpPr>
          <p:nvPr/>
        </p:nvSpPr>
        <p:spPr>
          <a:xfrm>
            <a:off x="-75" y="1402423"/>
            <a:ext cx="9144000" cy="20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Sistema operativo</a:t>
            </a:r>
          </a:p>
        </p:txBody>
      </p:sp>
      <p:sp>
        <p:nvSpPr>
          <p:cNvPr id="12" name="Google Shape;144;p22">
            <a:extLst>
              <a:ext uri="{FF2B5EF4-FFF2-40B4-BE49-F238E27FC236}">
                <a16:creationId xmlns="" xmlns:a16="http://schemas.microsoft.com/office/drawing/2014/main" id="{448E6902-8EB5-4C57-8D6D-7CBB8770E2F3}"/>
              </a:ext>
            </a:extLst>
          </p:cNvPr>
          <p:cNvSpPr/>
          <p:nvPr/>
        </p:nvSpPr>
        <p:spPr>
          <a:xfrm>
            <a:off x="2978206" y="2425446"/>
            <a:ext cx="3187438" cy="1689354"/>
          </a:xfrm>
          <a:prstGeom prst="wedgeRectCallout">
            <a:avLst>
              <a:gd name="adj1" fmla="val -20104"/>
              <a:gd name="adj2" fmla="val -64306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9BD2"/>
              </a:solidFill>
            </a:endParaRPr>
          </a:p>
        </p:txBody>
      </p:sp>
      <p:sp>
        <p:nvSpPr>
          <p:cNvPr id="13" name="Google Shape;145;p22">
            <a:extLst>
              <a:ext uri="{FF2B5EF4-FFF2-40B4-BE49-F238E27FC236}">
                <a16:creationId xmlns="" xmlns:a16="http://schemas.microsoft.com/office/drawing/2014/main" id="{9CB12900-5E68-43BD-8F5E-34236A181543}"/>
              </a:ext>
            </a:extLst>
          </p:cNvPr>
          <p:cNvSpPr txBox="1">
            <a:spLocks/>
          </p:cNvSpPr>
          <p:nvPr/>
        </p:nvSpPr>
        <p:spPr>
          <a:xfrm>
            <a:off x="3317278" y="2586038"/>
            <a:ext cx="2509294" cy="1528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 el software primario de la computadora que realiza funciones básicas.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54743" y="1159099"/>
            <a:ext cx="4634500" cy="308965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9" name="Google Shape;154;p23">
            <a:extLst>
              <a:ext uri="{FF2B5EF4-FFF2-40B4-BE49-F238E27FC236}">
                <a16:creationId xmlns="" xmlns:a16="http://schemas.microsoft.com/office/drawing/2014/main" id="{AD7CCCB7-A385-45ED-AE18-481AB8D614B1}"/>
              </a:ext>
            </a:extLst>
          </p:cNvPr>
          <p:cNvSpPr txBox="1">
            <a:spLocks/>
          </p:cNvSpPr>
          <p:nvPr/>
        </p:nvSpPr>
        <p:spPr>
          <a:xfrm>
            <a:off x="2668581" y="1881243"/>
            <a:ext cx="3806825" cy="104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Intente mover sus dedos sobre el trackpad (panel táctil).</a:t>
            </a:r>
          </a:p>
        </p:txBody>
      </p:sp>
      <p:sp>
        <p:nvSpPr>
          <p:cNvPr id="10" name="Google Shape;153;p23">
            <a:extLst>
              <a:ext uri="{FF2B5EF4-FFF2-40B4-BE49-F238E27FC236}">
                <a16:creationId xmlns="" xmlns:a16="http://schemas.microsoft.com/office/drawing/2014/main" id="{1FBC4C08-8F9D-4EE3-8C03-DC21E49BC1DA}"/>
              </a:ext>
            </a:extLst>
          </p:cNvPr>
          <p:cNvSpPr txBox="1">
            <a:spLocks/>
          </p:cNvSpPr>
          <p:nvPr/>
        </p:nvSpPr>
        <p:spPr>
          <a:xfrm>
            <a:off x="-5" y="353835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 inicio o Escritorio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59;p24">
            <a:extLst>
              <a:ext uri="{FF2B5EF4-FFF2-40B4-BE49-F238E27FC236}">
                <a16:creationId xmlns="" xmlns:a16="http://schemas.microsoft.com/office/drawing/2014/main" id="{D91299AE-96CD-470E-A5C8-C39AA3113DD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7964" t="27313" r="32463" b="26462"/>
          <a:stretch/>
        </p:blipFill>
        <p:spPr>
          <a:xfrm>
            <a:off x="1634148" y="1403824"/>
            <a:ext cx="573075" cy="83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61;p24">
            <a:extLst>
              <a:ext uri="{FF2B5EF4-FFF2-40B4-BE49-F238E27FC236}">
                <a16:creationId xmlns="" xmlns:a16="http://schemas.microsoft.com/office/drawing/2014/main" id="{651EF5FC-C095-401A-87C4-A46498EEB85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9320" t="23683" r="33435" b="18081"/>
          <a:stretch/>
        </p:blipFill>
        <p:spPr>
          <a:xfrm>
            <a:off x="4197025" y="1353525"/>
            <a:ext cx="749950" cy="11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63;p24">
            <a:extLst>
              <a:ext uri="{FF2B5EF4-FFF2-40B4-BE49-F238E27FC236}">
                <a16:creationId xmlns="" xmlns:a16="http://schemas.microsoft.com/office/drawing/2014/main" id="{AA1044AB-ECBF-460B-AC31-BFCDA32CB43A}"/>
              </a:ext>
            </a:extLst>
          </p:cNvPr>
          <p:cNvSpPr txBox="1">
            <a:spLocks/>
          </p:cNvSpPr>
          <p:nvPr/>
        </p:nvSpPr>
        <p:spPr>
          <a:xfrm>
            <a:off x="979650" y="2400299"/>
            <a:ext cx="1755775" cy="160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</a:t>
            </a:r>
          </a:p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Puntero </a:t>
            </a:r>
          </a:p>
          <a:p>
            <a:pPr algn="ctr">
              <a:lnSpc>
                <a:spcPct val="150000"/>
              </a:lnSpc>
              <a:buSzPts val="1100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</a:t>
            </a:r>
          </a:p>
        </p:txBody>
      </p:sp>
      <p:sp>
        <p:nvSpPr>
          <p:cNvPr id="15" name="Google Shape;164;p24">
            <a:extLst>
              <a:ext uri="{FF2B5EF4-FFF2-40B4-BE49-F238E27FC236}">
                <a16:creationId xmlns="" xmlns:a16="http://schemas.microsoft.com/office/drawing/2014/main" id="{8B1AF923-18FE-4C22-A157-F1C352AF975A}"/>
              </a:ext>
            </a:extLst>
          </p:cNvPr>
          <p:cNvSpPr txBox="1">
            <a:spLocks/>
          </p:cNvSpPr>
          <p:nvPr/>
        </p:nvSpPr>
        <p:spPr>
          <a:xfrm>
            <a:off x="2881423" y="2400299"/>
            <a:ext cx="3464508" cy="160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</a:t>
            </a:r>
          </a:p>
          <a:p>
            <a:pPr algn="ctr">
              <a:lnSpc>
                <a:spcPct val="150000"/>
              </a:lnSpc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I-cursor </a:t>
            </a:r>
          </a:p>
          <a:p>
            <a:pPr algn="ctr">
              <a:lnSpc>
                <a:spcPct val="150000"/>
              </a:lnSpc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Punto </a:t>
            </a:r>
            <a:r>
              <a:rPr lang="es-AR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inserción</a:t>
            </a:r>
            <a:endParaRPr lang="es-A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6" name="Google Shape;166;p24">
            <a:extLst>
              <a:ext uri="{FF2B5EF4-FFF2-40B4-BE49-F238E27FC236}">
                <a16:creationId xmlns="" xmlns:a16="http://schemas.microsoft.com/office/drawing/2014/main" id="{46893DF2-6D77-454E-8701-69D6479F32B4}"/>
              </a:ext>
            </a:extLst>
          </p:cNvPr>
          <p:cNvSpPr txBox="1">
            <a:spLocks/>
          </p:cNvSpPr>
          <p:nvPr/>
        </p:nvSpPr>
        <p:spPr>
          <a:xfrm>
            <a:off x="6345931" y="2571750"/>
            <a:ext cx="2014537" cy="160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</a:t>
            </a:r>
          </a:p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Mano</a:t>
            </a:r>
          </a:p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(aparece en los enlaces)</a:t>
            </a:r>
          </a:p>
        </p:txBody>
      </p:sp>
      <p:sp>
        <p:nvSpPr>
          <p:cNvPr id="17" name="Google Shape;162;p24">
            <a:extLst>
              <a:ext uri="{FF2B5EF4-FFF2-40B4-BE49-F238E27FC236}">
                <a16:creationId xmlns="" xmlns:a16="http://schemas.microsoft.com/office/drawing/2014/main" id="{BB5BFDBF-BF45-4436-B1FB-90908BC4EBE1}"/>
              </a:ext>
            </a:extLst>
          </p:cNvPr>
          <p:cNvSpPr txBox="1">
            <a:spLocks/>
          </p:cNvSpPr>
          <p:nvPr/>
        </p:nvSpPr>
        <p:spPr>
          <a:xfrm>
            <a:off x="0" y="414338"/>
            <a:ext cx="914400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Cursores</a:t>
            </a:r>
          </a:p>
        </p:txBody>
      </p:sp>
      <p:pic>
        <p:nvPicPr>
          <p:cNvPr id="18" name="Google Shape;165;p24">
            <a:extLst>
              <a:ext uri="{FF2B5EF4-FFF2-40B4-BE49-F238E27FC236}">
                <a16:creationId xmlns="" xmlns:a16="http://schemas.microsoft.com/office/drawing/2014/main" id="{87551EF5-7DC7-4E7C-8274-6C73DA69A14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29778" t="19642" r="25528" b="26230"/>
          <a:stretch/>
        </p:blipFill>
        <p:spPr>
          <a:xfrm>
            <a:off x="6960538" y="1526838"/>
            <a:ext cx="785325" cy="9268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5640" y="889000"/>
            <a:ext cx="5552719" cy="370179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75" name="Google Shape;175;p25"/>
          <p:cNvCxnSpPr/>
          <p:nvPr/>
        </p:nvCxnSpPr>
        <p:spPr>
          <a:xfrm>
            <a:off x="1321425" y="2430520"/>
            <a:ext cx="2575200" cy="191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6" name="Google Shape;176;p25"/>
          <p:cNvCxnSpPr/>
          <p:nvPr/>
        </p:nvCxnSpPr>
        <p:spPr>
          <a:xfrm flipH="1">
            <a:off x="5288250" y="2430520"/>
            <a:ext cx="2575200" cy="191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" name="Google Shape;174;p25">
            <a:extLst>
              <a:ext uri="{FF2B5EF4-FFF2-40B4-BE49-F238E27FC236}">
                <a16:creationId xmlns="" xmlns:a16="http://schemas.microsoft.com/office/drawing/2014/main" id="{C2224702-B29B-44A0-9C82-63CF18D14ECA}"/>
              </a:ext>
            </a:extLst>
          </p:cNvPr>
          <p:cNvSpPr txBox="1">
            <a:spLocks/>
          </p:cNvSpPr>
          <p:nvPr/>
        </p:nvSpPr>
        <p:spPr>
          <a:xfrm>
            <a:off x="0" y="192088"/>
            <a:ext cx="9144000" cy="696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Barra inferior de la pantalla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oogle Shape;183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72840" y="900887"/>
            <a:ext cx="5398170" cy="359876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85" name="Google Shape;185;p26"/>
          <p:cNvCxnSpPr/>
          <p:nvPr/>
        </p:nvCxnSpPr>
        <p:spPr>
          <a:xfrm flipH="1">
            <a:off x="4106575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6" name="Google Shape;186;p26"/>
          <p:cNvCxnSpPr/>
          <p:nvPr/>
        </p:nvCxnSpPr>
        <p:spPr>
          <a:xfrm flipH="1">
            <a:off x="4416800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7" name="Google Shape;187;p26"/>
          <p:cNvCxnSpPr/>
          <p:nvPr/>
        </p:nvCxnSpPr>
        <p:spPr>
          <a:xfrm flipH="1">
            <a:off x="4715863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88" name="Google Shape;188;p26"/>
          <p:cNvCxnSpPr/>
          <p:nvPr/>
        </p:nvCxnSpPr>
        <p:spPr>
          <a:xfrm flipH="1">
            <a:off x="5014925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" name="Google Shape;202;p27">
            <a:extLst>
              <a:ext uri="{FF2B5EF4-FFF2-40B4-BE49-F238E27FC236}">
                <a16:creationId xmlns="" xmlns:a16="http://schemas.microsoft.com/office/drawing/2014/main" id="{0B919C79-03C9-4AA7-B0F8-B1C087786B0F}"/>
              </a:ext>
            </a:extLst>
          </p:cNvPr>
          <p:cNvSpPr txBox="1">
            <a:spLocks/>
          </p:cNvSpPr>
          <p:nvPr/>
        </p:nvSpPr>
        <p:spPr>
          <a:xfrm>
            <a:off x="2668510" y="1170846"/>
            <a:ext cx="3806825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Mueva el cursor hacia estos íconos.</a:t>
            </a:r>
          </a:p>
        </p:txBody>
      </p:sp>
      <p:sp>
        <p:nvSpPr>
          <p:cNvPr id="12" name="Google Shape;197;p27">
            <a:extLst>
              <a:ext uri="{FF2B5EF4-FFF2-40B4-BE49-F238E27FC236}">
                <a16:creationId xmlns="" xmlns:a16="http://schemas.microsoft.com/office/drawing/2014/main" id="{1C7C16D0-98AC-4D24-8B39-E0A210439391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Íconos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Google Shape;196;p27"/>
          <p:cNvPicPr preferRelativeResize="0"/>
          <p:nvPr/>
        </p:nvPicPr>
        <p:blipFill rotWithShape="1">
          <a:blip r:embed="rId4">
            <a:alphaModFix/>
          </a:blip>
          <a:srcRect l="17080" t="81100" r="21633"/>
          <a:stretch/>
        </p:blipFill>
        <p:spPr>
          <a:xfrm>
            <a:off x="1150428" y="2600953"/>
            <a:ext cx="6840048" cy="140618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97" name="Google Shape;197;p27"/>
          <p:cNvCxnSpPr/>
          <p:nvPr/>
        </p:nvCxnSpPr>
        <p:spPr>
          <a:xfrm rot="10800000">
            <a:off x="3841225" y="372082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01" name="Google Shape;201;p27"/>
          <p:cNvSpPr/>
          <p:nvPr/>
        </p:nvSpPr>
        <p:spPr>
          <a:xfrm>
            <a:off x="3292128" y="3074978"/>
            <a:ext cx="1275600" cy="1174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212;p28">
            <a:extLst>
              <a:ext uri="{FF2B5EF4-FFF2-40B4-BE49-F238E27FC236}">
                <a16:creationId xmlns="" xmlns:a16="http://schemas.microsoft.com/office/drawing/2014/main" id="{48C160B9-904E-4B31-A7A9-CAA9CEDC9D0C}"/>
              </a:ext>
            </a:extLst>
          </p:cNvPr>
          <p:cNvSpPr/>
          <p:nvPr/>
        </p:nvSpPr>
        <p:spPr>
          <a:xfrm>
            <a:off x="1149008" y="1489351"/>
            <a:ext cx="6854347" cy="797100"/>
          </a:xfrm>
          <a:prstGeom prst="wedgeRectCallout">
            <a:avLst>
              <a:gd name="adj1" fmla="val -23901"/>
              <a:gd name="adj2" fmla="val -74984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" name="Google Shape;213;p28">
            <a:extLst>
              <a:ext uri="{FF2B5EF4-FFF2-40B4-BE49-F238E27FC236}">
                <a16:creationId xmlns="" xmlns:a16="http://schemas.microsoft.com/office/drawing/2014/main" id="{B49FAF0C-6567-4EA7-87A2-4CB03AB605B1}"/>
              </a:ext>
            </a:extLst>
          </p:cNvPr>
          <p:cNvSpPr txBox="1">
            <a:spLocks/>
          </p:cNvSpPr>
          <p:nvPr/>
        </p:nvSpPr>
        <p:spPr>
          <a:xfrm>
            <a:off x="1149008" y="1648874"/>
            <a:ext cx="6975475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Ubique el cursor sobre un objeto sin hacer clic.</a:t>
            </a:r>
          </a:p>
        </p:txBody>
      </p:sp>
      <p:sp>
        <p:nvSpPr>
          <p:cNvPr id="12" name="Google Shape;214;p28">
            <a:extLst>
              <a:ext uri="{FF2B5EF4-FFF2-40B4-BE49-F238E27FC236}">
                <a16:creationId xmlns="" xmlns:a16="http://schemas.microsoft.com/office/drawing/2014/main" id="{B4EDF37D-4BAE-4B9E-A847-80AB7F8713A3}"/>
              </a:ext>
            </a:extLst>
          </p:cNvPr>
          <p:cNvSpPr txBox="1"/>
          <p:nvPr/>
        </p:nvSpPr>
        <p:spPr>
          <a:xfrm>
            <a:off x="2018527" y="620449"/>
            <a:ext cx="2710636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 smtClean="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Desplazarse</a:t>
            </a:r>
            <a:endParaRPr lang="es-AR" sz="3000" dirty="0">
              <a:solidFill>
                <a:schemeClr val="dk1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oogle Shape;208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4665" y="953544"/>
            <a:ext cx="5494670" cy="366309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10" name="Google Shape;210;p28"/>
          <p:cNvCxnSpPr>
            <a:cxnSpLocks/>
          </p:cNvCxnSpPr>
          <p:nvPr/>
        </p:nvCxnSpPr>
        <p:spPr>
          <a:xfrm>
            <a:off x="802178" y="1468030"/>
            <a:ext cx="1119600" cy="25923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1" name="Google Shape;211;p28"/>
          <p:cNvSpPr/>
          <p:nvPr/>
        </p:nvSpPr>
        <p:spPr>
          <a:xfrm>
            <a:off x="1574953" y="4218363"/>
            <a:ext cx="718774" cy="57775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97;p27">
            <a:extLst>
              <a:ext uri="{FF2B5EF4-FFF2-40B4-BE49-F238E27FC236}">
                <a16:creationId xmlns="" xmlns:a16="http://schemas.microsoft.com/office/drawing/2014/main" id="{7809FD2B-8AE2-4BCE-9255-62FD7EA69EA7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 de inicio de aplicaciones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oogle Shape;182;p26">
            <a:extLst>
              <a:ext uri="{FF2B5EF4-FFF2-40B4-BE49-F238E27FC236}">
                <a16:creationId xmlns="" xmlns:a16="http://schemas.microsoft.com/office/drawing/2014/main" id="{1BAFC1E4-0FAB-4F82-8E28-E403262D86B5}"/>
              </a:ext>
            </a:extLst>
          </p:cNvPr>
          <p:cNvGrpSpPr/>
          <p:nvPr/>
        </p:nvGrpSpPr>
        <p:grpSpPr>
          <a:xfrm>
            <a:off x="2852655" y="1396317"/>
            <a:ext cx="3438683" cy="2490900"/>
            <a:chOff x="1209617" y="1326300"/>
            <a:chExt cx="3438683" cy="2490900"/>
          </a:xfrm>
        </p:grpSpPr>
        <p:sp>
          <p:nvSpPr>
            <p:cNvPr id="13" name="Google Shape;183;p26">
              <a:extLst>
                <a:ext uri="{FF2B5EF4-FFF2-40B4-BE49-F238E27FC236}">
                  <a16:creationId xmlns="" xmlns:a16="http://schemas.microsoft.com/office/drawing/2014/main" id="{373C06C4-FABC-4C68-8596-FE672A7DEAA6}"/>
                </a:ext>
              </a:extLst>
            </p:cNvPr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4" name="Google Shape;184;p26">
              <a:extLst>
                <a:ext uri="{FF2B5EF4-FFF2-40B4-BE49-F238E27FC236}">
                  <a16:creationId xmlns="" xmlns:a16="http://schemas.microsoft.com/office/drawing/2014/main" id="{A6312626-8480-42CF-B791-A53DF6E5BE2C}"/>
                </a:ext>
              </a:extLst>
            </p:cNvPr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5" name="Google Shape;187;p26">
            <a:extLst>
              <a:ext uri="{FF2B5EF4-FFF2-40B4-BE49-F238E27FC236}">
                <a16:creationId xmlns="" xmlns:a16="http://schemas.microsoft.com/office/drawing/2014/main" id="{45779101-51B1-4289-BACD-CBABF4B59981}"/>
              </a:ext>
            </a:extLst>
          </p:cNvPr>
          <p:cNvSpPr txBox="1">
            <a:spLocks/>
          </p:cNvSpPr>
          <p:nvPr/>
        </p:nvSpPr>
        <p:spPr>
          <a:xfrm>
            <a:off x="0" y="542925"/>
            <a:ext cx="91440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un dedo para elegir una opción. </a:t>
            </a:r>
          </a:p>
        </p:txBody>
      </p:sp>
      <p:sp>
        <p:nvSpPr>
          <p:cNvPr id="16" name="Google Shape;189;p26">
            <a:extLst>
              <a:ext uri="{FF2B5EF4-FFF2-40B4-BE49-F238E27FC236}">
                <a16:creationId xmlns="" xmlns:a16="http://schemas.microsoft.com/office/drawing/2014/main" id="{923517B1-B2FC-4CA2-8407-CF7117E3A063}"/>
              </a:ext>
            </a:extLst>
          </p:cNvPr>
          <p:cNvSpPr txBox="1">
            <a:spLocks/>
          </p:cNvSpPr>
          <p:nvPr/>
        </p:nvSpPr>
        <p:spPr>
          <a:xfrm rot="19322008">
            <a:off x="3135848" y="2930104"/>
            <a:ext cx="982663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pic>
        <p:nvPicPr>
          <p:cNvPr id="17" name="Graphic 1">
            <a:extLst>
              <a:ext uri="{FF2B5EF4-FFF2-40B4-BE49-F238E27FC236}">
                <a16:creationId xmlns="" xmlns:a16="http://schemas.microsoft.com/office/drawing/2014/main" id="{7CF47C59-E65B-43ED-8F49-6E7B4A5F03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9993" y="2860168"/>
            <a:ext cx="2054722" cy="20540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08;p28">
            <a:extLst>
              <a:ext uri="{FF2B5EF4-FFF2-40B4-BE49-F238E27FC236}">
                <a16:creationId xmlns="" xmlns:a16="http://schemas.microsoft.com/office/drawing/2014/main" id="{10D6197B-0F4B-4F4F-BD95-73D8D7CC2A5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4665" y="953544"/>
            <a:ext cx="5494670" cy="366309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1" name="Google Shape;210;p28">
            <a:extLst>
              <a:ext uri="{FF2B5EF4-FFF2-40B4-BE49-F238E27FC236}">
                <a16:creationId xmlns="" xmlns:a16="http://schemas.microsoft.com/office/drawing/2014/main" id="{F8655A00-4A0B-4A88-8594-02FBB55E3F37}"/>
              </a:ext>
            </a:extLst>
          </p:cNvPr>
          <p:cNvCxnSpPr>
            <a:cxnSpLocks/>
          </p:cNvCxnSpPr>
          <p:nvPr/>
        </p:nvCxnSpPr>
        <p:spPr>
          <a:xfrm>
            <a:off x="802178" y="1468030"/>
            <a:ext cx="1119600" cy="25923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211;p28">
            <a:extLst>
              <a:ext uri="{FF2B5EF4-FFF2-40B4-BE49-F238E27FC236}">
                <a16:creationId xmlns="" xmlns:a16="http://schemas.microsoft.com/office/drawing/2014/main" id="{E586A8CF-F6E2-4F39-A8C9-7D9D1C24176F}"/>
              </a:ext>
            </a:extLst>
          </p:cNvPr>
          <p:cNvSpPr/>
          <p:nvPr/>
        </p:nvSpPr>
        <p:spPr>
          <a:xfrm>
            <a:off x="1574953" y="4218363"/>
            <a:ext cx="718774" cy="57775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97;p27">
            <a:extLst>
              <a:ext uri="{FF2B5EF4-FFF2-40B4-BE49-F238E27FC236}">
                <a16:creationId xmlns="" xmlns:a16="http://schemas.microsoft.com/office/drawing/2014/main" id="{1D1FE69A-8A15-401A-99A3-8A41A4BE13D7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 de inicio de aplicaciones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0540" y="1063819"/>
            <a:ext cx="4962920" cy="3308599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41" name="Google Shape;241;p31"/>
          <p:cNvCxnSpPr>
            <a:cxnSpLocks/>
          </p:cNvCxnSpPr>
          <p:nvPr/>
        </p:nvCxnSpPr>
        <p:spPr>
          <a:xfrm flipH="1">
            <a:off x="6010060" y="2375484"/>
            <a:ext cx="2086800" cy="12783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3" name="Google Shape;243;p31"/>
          <p:cNvSpPr/>
          <p:nvPr/>
        </p:nvSpPr>
        <p:spPr>
          <a:xfrm>
            <a:off x="3325209" y="3431650"/>
            <a:ext cx="2486035" cy="444269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97;p27">
            <a:extLst>
              <a:ext uri="{FF2B5EF4-FFF2-40B4-BE49-F238E27FC236}">
                <a16:creationId xmlns="" xmlns:a16="http://schemas.microsoft.com/office/drawing/2014/main" id="{3A9FEA01-9042-4851-BBD1-AF2FFAF3F88C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Buscar aplicaciones y archivos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62;p14">
            <a:extLst>
              <a:ext uri="{FF2B5EF4-FFF2-40B4-BE49-F238E27FC236}">
                <a16:creationId xmlns="" xmlns:a16="http://schemas.microsoft.com/office/drawing/2014/main" id="{AF138A36-FBD7-4350-AF15-8451F6F3C28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0060" y="365012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Agenda</a:t>
            </a:r>
          </a:p>
        </p:txBody>
      </p:sp>
      <p:sp>
        <p:nvSpPr>
          <p:cNvPr id="8" name="Google Shape;63;p14">
            <a:extLst>
              <a:ext uri="{FF2B5EF4-FFF2-40B4-BE49-F238E27FC236}">
                <a16:creationId xmlns="" xmlns:a16="http://schemas.microsoft.com/office/drawing/2014/main" id="{F62F5768-6E90-4145-9A7B-A687348675C3}"/>
              </a:ext>
            </a:extLst>
          </p:cNvPr>
          <p:cNvSpPr txBox="1">
            <a:spLocks/>
          </p:cNvSpPr>
          <p:nvPr/>
        </p:nvSpPr>
        <p:spPr>
          <a:xfrm>
            <a:off x="914400" y="1392555"/>
            <a:ext cx="7840980" cy="3040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Capacitación en educación digital para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adultos.</a:t>
            </a: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Cena y tarea para el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estudiante.</a:t>
            </a: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endParaRPr lang="es-AR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Capacitación en educación digital para el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estudiante.</a:t>
            </a: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dirty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Cena y práctica para el </a:t>
            </a:r>
            <a:r>
              <a:rPr lang="es-AR" dirty="0" smtClean="0">
                <a:solidFill>
                  <a:schemeClr val="bg1">
                    <a:lumMod val="1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adulto.</a:t>
            </a:r>
            <a:endParaRPr lang="es-AR" dirty="0">
              <a:solidFill>
                <a:schemeClr val="bg1">
                  <a:lumMod val="1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914400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Google Shape;250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5312" y="1122245"/>
            <a:ext cx="5233376" cy="348890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51" name="Google Shape;251;p32"/>
          <p:cNvCxnSpPr>
            <a:cxnSpLocks/>
          </p:cNvCxnSpPr>
          <p:nvPr/>
        </p:nvCxnSpPr>
        <p:spPr>
          <a:xfrm flipH="1">
            <a:off x="4870262" y="953544"/>
            <a:ext cx="1591800" cy="2419500"/>
          </a:xfrm>
          <a:prstGeom prst="straightConnector1">
            <a:avLst/>
          </a:prstGeom>
          <a:noFill/>
          <a:ln w="76200" cap="flat" cmpd="sng">
            <a:solidFill>
              <a:srgbClr val="FFD96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3" name="Google Shape;253;p32"/>
          <p:cNvSpPr/>
          <p:nvPr/>
        </p:nvSpPr>
        <p:spPr>
          <a:xfrm>
            <a:off x="4378868" y="3394219"/>
            <a:ext cx="401241" cy="330159"/>
          </a:xfrm>
          <a:prstGeom prst="rect">
            <a:avLst/>
          </a:prstGeom>
          <a:noFill/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97;p27">
            <a:extLst>
              <a:ext uri="{FF2B5EF4-FFF2-40B4-BE49-F238E27FC236}">
                <a16:creationId xmlns="" xmlns:a16="http://schemas.microsoft.com/office/drawing/2014/main" id="{37AAA724-429B-428C-AF9B-CB483FE879D7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Expandir la pestaña de inicio de aplicaciones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7488" y="928583"/>
            <a:ext cx="5509032" cy="36727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197;p27">
            <a:extLst>
              <a:ext uri="{FF2B5EF4-FFF2-40B4-BE49-F238E27FC236}">
                <a16:creationId xmlns="" xmlns:a16="http://schemas.microsoft.com/office/drawing/2014/main" id="{56DF8263-78B5-4C89-91C7-5F8982FC79B9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 de inicio de aplicaciones expandida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34"/>
          <p:cNvPicPr preferRelativeResize="0"/>
          <p:nvPr/>
        </p:nvPicPr>
        <p:blipFill rotWithShape="1">
          <a:blip r:embed="rId4">
            <a:alphaModFix/>
          </a:blip>
          <a:srcRect t="53948"/>
          <a:stretch/>
        </p:blipFill>
        <p:spPr>
          <a:xfrm>
            <a:off x="401209" y="1146219"/>
            <a:ext cx="8341582" cy="256105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69" name="Google Shape;269;p34"/>
          <p:cNvCxnSpPr/>
          <p:nvPr/>
        </p:nvCxnSpPr>
        <p:spPr>
          <a:xfrm rot="10800000">
            <a:off x="4707963" y="2624200"/>
            <a:ext cx="96000" cy="20250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0" name="Google Shape;270;p34"/>
          <p:cNvSpPr/>
          <p:nvPr/>
        </p:nvSpPr>
        <p:spPr>
          <a:xfrm>
            <a:off x="4112555" y="2107800"/>
            <a:ext cx="989700" cy="9279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Icon&#10;&#10;Description automatically generated">
            <a:extLst>
              <a:ext uri="{FF2B5EF4-FFF2-40B4-BE49-F238E27FC236}">
                <a16:creationId xmlns="" xmlns:a16="http://schemas.microsoft.com/office/drawing/2014/main" id="{50FC918B-F74C-4032-9BAF-D67767F39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966" y="1900918"/>
            <a:ext cx="3455787" cy="3455787"/>
          </a:xfrm>
          <a:prstGeom prst="rect">
            <a:avLst/>
          </a:prstGeom>
        </p:spPr>
      </p:pic>
      <p:grpSp>
        <p:nvGrpSpPr>
          <p:cNvPr id="20" name="Google Shape;221;p29">
            <a:extLst>
              <a:ext uri="{FF2B5EF4-FFF2-40B4-BE49-F238E27FC236}">
                <a16:creationId xmlns="" xmlns:a16="http://schemas.microsoft.com/office/drawing/2014/main" id="{B1BA97A6-5D53-4735-A5AC-339D2E9E9431}"/>
              </a:ext>
            </a:extLst>
          </p:cNvPr>
          <p:cNvGrpSpPr/>
          <p:nvPr/>
        </p:nvGrpSpPr>
        <p:grpSpPr>
          <a:xfrm>
            <a:off x="1555366" y="1985918"/>
            <a:ext cx="3438683" cy="2490900"/>
            <a:chOff x="1209617" y="1326300"/>
            <a:chExt cx="3438683" cy="2490900"/>
          </a:xfrm>
        </p:grpSpPr>
        <p:sp>
          <p:nvSpPr>
            <p:cNvPr id="21" name="Google Shape;222;p29">
              <a:extLst>
                <a:ext uri="{FF2B5EF4-FFF2-40B4-BE49-F238E27FC236}">
                  <a16:creationId xmlns="" xmlns:a16="http://schemas.microsoft.com/office/drawing/2014/main" id="{0AFB5D7C-78A2-485A-A984-3124B9C3E604}"/>
                </a:ext>
              </a:extLst>
            </p:cNvPr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" name="Google Shape;223;p29">
              <a:extLst>
                <a:ext uri="{FF2B5EF4-FFF2-40B4-BE49-F238E27FC236}">
                  <a16:creationId xmlns="" xmlns:a16="http://schemas.microsoft.com/office/drawing/2014/main" id="{5FA720C8-C240-406D-9C21-A8225020756F}"/>
                </a:ext>
              </a:extLst>
            </p:cNvPr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3" name="Google Shape;228;p29">
            <a:extLst>
              <a:ext uri="{FF2B5EF4-FFF2-40B4-BE49-F238E27FC236}">
                <a16:creationId xmlns="" xmlns:a16="http://schemas.microsoft.com/office/drawing/2014/main" id="{A5663C4B-6BD9-4D97-890B-DAC84CAF4376}"/>
              </a:ext>
            </a:extLst>
          </p:cNvPr>
          <p:cNvSpPr txBox="1">
            <a:spLocks/>
          </p:cNvSpPr>
          <p:nvPr/>
        </p:nvSpPr>
        <p:spPr>
          <a:xfrm rot="-1440413">
            <a:off x="1600634" y="3015468"/>
            <a:ext cx="984250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24" name="Google Shape;236;p29">
            <a:extLst>
              <a:ext uri="{FF2B5EF4-FFF2-40B4-BE49-F238E27FC236}">
                <a16:creationId xmlns="" xmlns:a16="http://schemas.microsoft.com/office/drawing/2014/main" id="{875642A6-1A8E-4139-B4B2-DAA2F0EA38D4}"/>
              </a:ext>
            </a:extLst>
          </p:cNvPr>
          <p:cNvSpPr txBox="1">
            <a:spLocks/>
          </p:cNvSpPr>
          <p:nvPr/>
        </p:nvSpPr>
        <p:spPr>
          <a:xfrm rot="2234800">
            <a:off x="7515138" y="2239258"/>
            <a:ext cx="982662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  <a:p>
            <a:pPr algn="ctr"/>
            <a:endParaRPr lang="es-AR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25" name="Google Shape;226;p29">
            <a:extLst>
              <a:ext uri="{FF2B5EF4-FFF2-40B4-BE49-F238E27FC236}">
                <a16:creationId xmlns="" xmlns:a16="http://schemas.microsoft.com/office/drawing/2014/main" id="{A4BB62DE-5F2D-41B5-8524-2AE8AF0D311D}"/>
              </a:ext>
            </a:extLst>
          </p:cNvPr>
          <p:cNvSpPr txBox="1">
            <a:spLocks/>
          </p:cNvSpPr>
          <p:nvPr/>
        </p:nvSpPr>
        <p:spPr>
          <a:xfrm>
            <a:off x="0" y="481013"/>
            <a:ext cx="914400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los dos dedos para mostrar un menú de opciones. </a:t>
            </a:r>
          </a:p>
          <a:p>
            <a:pPr algn="ctr"/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También se conoce como </a:t>
            </a:r>
            <a:r>
              <a:rPr lang="es-AR" sz="2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</a:t>
            </a:r>
            <a:r>
              <a:rPr lang="es-AR" sz="26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botón derecho.</a:t>
            </a:r>
            <a:endParaRPr lang="es-AR" sz="2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26" name="Picture 25" descr="Icon&#10;&#10;Description automatically generated">
            <a:extLst>
              <a:ext uri="{FF2B5EF4-FFF2-40B4-BE49-F238E27FC236}">
                <a16:creationId xmlns="" xmlns:a16="http://schemas.microsoft.com/office/drawing/2014/main" id="{395FBB6E-CDAB-431B-998E-68228F7E94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255" y="3124812"/>
            <a:ext cx="2019300" cy="20186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36"/>
          <p:cNvPicPr preferRelativeResize="0"/>
          <p:nvPr/>
        </p:nvPicPr>
        <p:blipFill rotWithShape="1">
          <a:blip r:embed="rId4">
            <a:alphaModFix/>
          </a:blip>
          <a:srcRect t="53071"/>
          <a:stretch/>
        </p:blipFill>
        <p:spPr>
          <a:xfrm>
            <a:off x="376025" y="693650"/>
            <a:ext cx="8220276" cy="217099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" name="Google Shape;226;p29">
            <a:extLst>
              <a:ext uri="{FF2B5EF4-FFF2-40B4-BE49-F238E27FC236}">
                <a16:creationId xmlns="" xmlns:a16="http://schemas.microsoft.com/office/drawing/2014/main" id="{1EEAEAFE-3918-4711-80A7-BB6644334105}"/>
              </a:ext>
            </a:extLst>
          </p:cNvPr>
          <p:cNvSpPr txBox="1">
            <a:spLocks/>
          </p:cNvSpPr>
          <p:nvPr/>
        </p:nvSpPr>
        <p:spPr>
          <a:xfrm>
            <a:off x="0" y="2966800"/>
            <a:ext cx="914400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los dos dedos para mostrar un menú de opciones. </a:t>
            </a:r>
          </a:p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También se conoce como </a:t>
            </a:r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</a:t>
            </a:r>
            <a:r>
              <a:rPr lang="es-AR" sz="2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37"/>
          <p:cNvSpPr txBox="1">
            <a:spLocks noGrp="1"/>
          </p:cNvSpPr>
          <p:nvPr>
            <p:ph type="title"/>
          </p:nvPr>
        </p:nvSpPr>
        <p:spPr>
          <a:xfrm>
            <a:off x="0" y="3651363"/>
            <a:ext cx="9144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+mj-lt"/>
                <a:ea typeface="Average"/>
                <a:cs typeface="Average"/>
                <a:sym typeface="Average"/>
              </a:rPr>
              <a:t>Haga clic</a:t>
            </a:r>
            <a:r>
              <a:rPr lang="es-AR">
                <a:latin typeface="+mj-lt"/>
                <a:ea typeface="Average"/>
                <a:cs typeface="Average"/>
                <a:sym typeface="Average"/>
              </a:rPr>
              <a:t> </a:t>
            </a:r>
            <a:r>
              <a:rPr lang="es-AR">
                <a:latin typeface="+mn-lt"/>
                <a:ea typeface="Average"/>
                <a:cs typeface="Average"/>
                <a:sym typeface="Average"/>
              </a:rPr>
              <a:t>en “Agregar en la barra inferior</a:t>
            </a:r>
            <a:r>
              <a:rPr lang="es-AR">
                <a:latin typeface="+mj-lt"/>
                <a:ea typeface="Average"/>
                <a:cs typeface="Average"/>
                <a:sym typeface="Average"/>
              </a:rPr>
              <a:t>”</a:t>
            </a:r>
          </a:p>
        </p:txBody>
      </p:sp>
      <p:pic>
        <p:nvPicPr>
          <p:cNvPr id="306" name="Google Shape;306;p37"/>
          <p:cNvPicPr preferRelativeResize="0"/>
          <p:nvPr/>
        </p:nvPicPr>
        <p:blipFill rotWithShape="1">
          <a:blip r:embed="rId4">
            <a:alphaModFix/>
          </a:blip>
          <a:srcRect t="53071"/>
          <a:stretch/>
        </p:blipFill>
        <p:spPr>
          <a:xfrm>
            <a:off x="376025" y="693650"/>
            <a:ext cx="8220276" cy="25717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307" name="Google Shape;307;p37"/>
          <p:cNvSpPr/>
          <p:nvPr/>
        </p:nvSpPr>
        <p:spPr>
          <a:xfrm>
            <a:off x="4725699" y="1772088"/>
            <a:ext cx="1259700" cy="4149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314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1750" y="544874"/>
            <a:ext cx="6080652" cy="40537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316" name="Google Shape;316;p38"/>
          <p:cNvCxnSpPr/>
          <p:nvPr/>
        </p:nvCxnSpPr>
        <p:spPr>
          <a:xfrm flipH="1">
            <a:off x="5094200" y="3785348"/>
            <a:ext cx="21000" cy="48810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17" name="Google Shape;317;p38"/>
          <p:cNvCxnSpPr/>
          <p:nvPr/>
        </p:nvCxnSpPr>
        <p:spPr>
          <a:xfrm rot="10800000">
            <a:off x="4701550" y="3753848"/>
            <a:ext cx="427800" cy="3150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1487" y="1082325"/>
            <a:ext cx="2978850" cy="297885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323;p37">
            <a:extLst>
              <a:ext uri="{FF2B5EF4-FFF2-40B4-BE49-F238E27FC236}">
                <a16:creationId xmlns="" xmlns:a16="http://schemas.microsoft.com/office/drawing/2014/main" id="{4FBA7727-93A0-4DE1-BDDA-E095D58079AF}"/>
              </a:ext>
            </a:extLst>
          </p:cNvPr>
          <p:cNvSpPr txBox="1">
            <a:spLocks/>
          </p:cNvSpPr>
          <p:nvPr/>
        </p:nvSpPr>
        <p:spPr>
          <a:xfrm>
            <a:off x="4410337" y="831575"/>
            <a:ext cx="4105013" cy="37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Google Chrome</a:t>
            </a:r>
          </a:p>
          <a:p>
            <a:pPr algn="ctr"/>
            <a:endParaRPr lang="en-US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Navegador que se utiliza para acceder a sitios web.</a:t>
            </a:r>
          </a:p>
          <a:p>
            <a:pPr algn="ctr"/>
            <a:endParaRPr lang="en-US" sz="105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Muchas aplicaciones se abren en Google Chrome en </a:t>
            </a:r>
            <a:r>
              <a:rPr lang="es-AR" sz="2400" dirty="0" smtClean="0">
                <a:latin typeface="+mn-lt"/>
                <a:ea typeface="Average"/>
                <a:cs typeface="Average"/>
                <a:sym typeface="Average"/>
              </a:rPr>
              <a:t>los </a:t>
            </a:r>
            <a:r>
              <a:rPr lang="es-AR" sz="2400" dirty="0" err="1">
                <a:latin typeface="+mn-lt"/>
                <a:ea typeface="Average"/>
                <a:cs typeface="Average"/>
                <a:sym typeface="Average"/>
              </a:rPr>
              <a:t>Chromebooks</a:t>
            </a: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. </a:t>
            </a: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97587" y="655475"/>
            <a:ext cx="5748825" cy="383255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41"/>
          <p:cNvSpPr txBox="1">
            <a:spLocks noGrp="1"/>
          </p:cNvSpPr>
          <p:nvPr>
            <p:ph type="title" idx="4294967295"/>
          </p:nvPr>
        </p:nvSpPr>
        <p:spPr>
          <a:xfrm>
            <a:off x="4305074" y="0"/>
            <a:ext cx="4110263" cy="3978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Google </a:t>
            </a:r>
            <a:r>
              <a:rPr lang="es-AR" b="1" dirty="0" err="1">
                <a:latin typeface="+mj-lt"/>
                <a:ea typeface="Average"/>
                <a:cs typeface="Average"/>
                <a:sym typeface="Average"/>
              </a:rPr>
              <a:t>Docs</a:t>
            </a:r>
            <a:endParaRPr lang="es-AR" b="1" dirty="0">
              <a:latin typeface="+mj-lt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Programa de procesamiento de palabras que es bueno para crear documentos de texto como cartas y </a:t>
            </a:r>
            <a:r>
              <a:rPr lang="es-AR" dirty="0" err="1" smtClean="0">
                <a:latin typeface="+mn-lt"/>
                <a:ea typeface="Average"/>
                <a:cs typeface="Average"/>
                <a:sym typeface="Average"/>
              </a:rPr>
              <a:t>curriculum</a:t>
            </a:r>
            <a:r>
              <a:rPr lang="es-AR" dirty="0" smtClean="0">
                <a:latin typeface="+mn-lt"/>
                <a:ea typeface="Average"/>
                <a:cs typeface="Average"/>
                <a:sym typeface="Average"/>
              </a:rPr>
              <a:t> vitae (</a:t>
            </a:r>
            <a:r>
              <a:rPr lang="es-AR" dirty="0" err="1" smtClean="0">
                <a:latin typeface="+mn-lt"/>
                <a:ea typeface="Average"/>
                <a:cs typeface="Average"/>
                <a:sym typeface="Average"/>
              </a:rPr>
              <a:t>CVs</a:t>
            </a:r>
            <a:r>
              <a:rPr lang="es-AR" dirty="0" smtClean="0">
                <a:latin typeface="+mn-lt"/>
                <a:ea typeface="Average"/>
                <a:cs typeface="Average"/>
                <a:sym typeface="Average"/>
              </a:rPr>
              <a:t>).</a:t>
            </a:r>
            <a:endParaRPr lang="es-AR" dirty="0">
              <a:latin typeface="+mn-lt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 err="1">
                <a:latin typeface="+mj-lt"/>
                <a:ea typeface="Average"/>
                <a:cs typeface="Average"/>
                <a:sym typeface="Average"/>
              </a:rPr>
              <a:t>URL</a:t>
            </a:r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: </a:t>
            </a:r>
            <a:r>
              <a:rPr lang="es-AR" dirty="0" err="1">
                <a:latin typeface="+mn-lt"/>
                <a:ea typeface="Average"/>
                <a:cs typeface="Average"/>
                <a:sym typeface="Average"/>
              </a:rPr>
              <a:t>docs.google.com</a:t>
            </a: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  </a:t>
            </a:r>
          </a:p>
        </p:txBody>
      </p:sp>
      <p:pic>
        <p:nvPicPr>
          <p:cNvPr id="339" name="Google Shape;339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649" y="494300"/>
            <a:ext cx="4060351" cy="4060351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9;p15">
            <a:extLst>
              <a:ext uri="{FF2B5EF4-FFF2-40B4-BE49-F238E27FC236}">
                <a16:creationId xmlns="" xmlns:a16="http://schemas.microsoft.com/office/drawing/2014/main" id="{4B0B7388-8E7B-4B3B-8CCF-379C1DBBDBB4}"/>
              </a:ext>
            </a:extLst>
          </p:cNvPr>
          <p:cNvSpPr txBox="1">
            <a:spLocks/>
          </p:cNvSpPr>
          <p:nvPr/>
        </p:nvSpPr>
        <p:spPr>
          <a:xfrm>
            <a:off x="0" y="1362075"/>
            <a:ext cx="9144000" cy="2052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Principios básicos </a:t>
            </a:r>
            <a:r>
              <a:rPr lang="es-AR" sz="4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de </a:t>
            </a:r>
            <a:r>
              <a:rPr lang="es-AR" sz="4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Chromebook</a:t>
            </a:r>
            <a:r>
              <a:rPr lang="es-AR" sz="4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 </a:t>
            </a:r>
          </a:p>
          <a:p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7D148E3A-36D2-4793-B575-3EC7FF63C6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42"/>
          <p:cNvSpPr txBox="1">
            <a:spLocks noGrp="1"/>
          </p:cNvSpPr>
          <p:nvPr>
            <p:ph type="ctrTitle" idx="4294967295"/>
          </p:nvPr>
        </p:nvSpPr>
        <p:spPr>
          <a:xfrm>
            <a:off x="-141668" y="647370"/>
            <a:ext cx="4181475" cy="6651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+mj-lt"/>
                <a:ea typeface="Average"/>
                <a:cs typeface="Average"/>
                <a:sym typeface="Average"/>
              </a:rPr>
              <a:t>Pestañas</a:t>
            </a:r>
          </a:p>
        </p:txBody>
      </p:sp>
      <p:pic>
        <p:nvPicPr>
          <p:cNvPr id="347" name="Google Shape;347;p42"/>
          <p:cNvPicPr preferRelativeResize="0"/>
          <p:nvPr/>
        </p:nvPicPr>
        <p:blipFill rotWithShape="1">
          <a:blip r:embed="rId4">
            <a:alphaModFix/>
          </a:blip>
          <a:srcRect b="68008"/>
          <a:stretch/>
        </p:blipFill>
        <p:spPr>
          <a:xfrm>
            <a:off x="272575" y="1790550"/>
            <a:ext cx="8598852" cy="18339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349" name="Google Shape;349;p42"/>
          <p:cNvCxnSpPr>
            <a:cxnSpLocks/>
          </p:cNvCxnSpPr>
          <p:nvPr/>
        </p:nvCxnSpPr>
        <p:spPr>
          <a:xfrm flipH="1">
            <a:off x="1182102" y="1235207"/>
            <a:ext cx="311848" cy="481025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0" name="Google Shape;350;p42"/>
          <p:cNvCxnSpPr>
            <a:cxnSpLocks/>
          </p:cNvCxnSpPr>
          <p:nvPr/>
        </p:nvCxnSpPr>
        <p:spPr>
          <a:xfrm>
            <a:off x="2382592" y="1206920"/>
            <a:ext cx="336356" cy="546471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43"/>
          <p:cNvPicPr preferRelativeResize="0"/>
          <p:nvPr/>
        </p:nvPicPr>
        <p:blipFill rotWithShape="1">
          <a:blip r:embed="rId4">
            <a:alphaModFix/>
          </a:blip>
          <a:srcRect b="68008"/>
          <a:stretch/>
        </p:blipFill>
        <p:spPr>
          <a:xfrm>
            <a:off x="272575" y="1790550"/>
            <a:ext cx="8598852" cy="18339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361" name="Google Shape;361;p43"/>
          <p:cNvSpPr/>
          <p:nvPr/>
        </p:nvSpPr>
        <p:spPr>
          <a:xfrm>
            <a:off x="157645" y="1711313"/>
            <a:ext cx="1929600" cy="4317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62" name="Google Shape;362;p43"/>
          <p:cNvCxnSpPr/>
          <p:nvPr/>
        </p:nvCxnSpPr>
        <p:spPr>
          <a:xfrm rot="10800000">
            <a:off x="1524238" y="182592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" name="Google Shape;348;p42">
            <a:extLst>
              <a:ext uri="{FF2B5EF4-FFF2-40B4-BE49-F238E27FC236}">
                <a16:creationId xmlns="" xmlns:a16="http://schemas.microsoft.com/office/drawing/2014/main" id="{C8B57834-3E35-4281-BD31-214FDFC8E34C}"/>
              </a:ext>
            </a:extLst>
          </p:cNvPr>
          <p:cNvSpPr txBox="1">
            <a:spLocks/>
          </p:cNvSpPr>
          <p:nvPr/>
        </p:nvSpPr>
        <p:spPr>
          <a:xfrm>
            <a:off x="-141668" y="569942"/>
            <a:ext cx="4181475" cy="665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Pestañas</a:t>
            </a:r>
          </a:p>
        </p:txBody>
      </p:sp>
      <p:cxnSp>
        <p:nvCxnSpPr>
          <p:cNvPr id="11" name="Google Shape;349;p42">
            <a:extLst>
              <a:ext uri="{FF2B5EF4-FFF2-40B4-BE49-F238E27FC236}">
                <a16:creationId xmlns="" xmlns:a16="http://schemas.microsoft.com/office/drawing/2014/main" id="{55FDA5B1-62DB-4083-B7E9-178719912018}"/>
              </a:ext>
            </a:extLst>
          </p:cNvPr>
          <p:cNvCxnSpPr>
            <a:cxnSpLocks/>
          </p:cNvCxnSpPr>
          <p:nvPr/>
        </p:nvCxnSpPr>
        <p:spPr>
          <a:xfrm flipH="1">
            <a:off x="1182102" y="1157779"/>
            <a:ext cx="311848" cy="481025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" name="Google Shape;350;p42">
            <a:extLst>
              <a:ext uri="{FF2B5EF4-FFF2-40B4-BE49-F238E27FC236}">
                <a16:creationId xmlns="" xmlns:a16="http://schemas.microsoft.com/office/drawing/2014/main" id="{46F418D3-262D-4BF2-A2C3-2C898474A0AF}"/>
              </a:ext>
            </a:extLst>
          </p:cNvPr>
          <p:cNvCxnSpPr>
            <a:cxnSpLocks/>
          </p:cNvCxnSpPr>
          <p:nvPr/>
        </p:nvCxnSpPr>
        <p:spPr>
          <a:xfrm>
            <a:off x="2382592" y="1129492"/>
            <a:ext cx="336356" cy="546471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44"/>
          <p:cNvSpPr txBox="1">
            <a:spLocks noGrp="1"/>
          </p:cNvSpPr>
          <p:nvPr>
            <p:ph type="title" idx="4294967295"/>
          </p:nvPr>
        </p:nvSpPr>
        <p:spPr>
          <a:xfrm>
            <a:off x="4251158" y="0"/>
            <a:ext cx="4652209" cy="37957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Administrador de archivos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Un programa de administración de archivos que ayuda al usuario a buscar, abrir, mover y eliminar los archivos guardados en la computadora.  </a:t>
            </a:r>
          </a:p>
        </p:txBody>
      </p:sp>
      <p:pic>
        <p:nvPicPr>
          <p:cNvPr id="369" name="Google Shape;369;p44"/>
          <p:cNvPicPr preferRelativeResize="0"/>
          <p:nvPr/>
        </p:nvPicPr>
        <p:blipFill rotWithShape="1">
          <a:blip r:embed="rId4">
            <a:alphaModFix/>
          </a:blip>
          <a:srcRect t="1783" b="1783"/>
          <a:stretch/>
        </p:blipFill>
        <p:spPr>
          <a:xfrm>
            <a:off x="1243075" y="1032800"/>
            <a:ext cx="3191925" cy="307790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37;p39">
            <a:extLst>
              <a:ext uri="{FF2B5EF4-FFF2-40B4-BE49-F238E27FC236}">
                <a16:creationId xmlns="" xmlns:a16="http://schemas.microsoft.com/office/drawing/2014/main" id="{8343D9BB-30EB-4968-BA32-B124A9C69A82}"/>
              </a:ext>
            </a:extLst>
          </p:cNvPr>
          <p:cNvSpPr/>
          <p:nvPr/>
        </p:nvSpPr>
        <p:spPr>
          <a:xfrm>
            <a:off x="1332975" y="1455000"/>
            <a:ext cx="6630300" cy="2746200"/>
          </a:xfrm>
          <a:prstGeom prst="wedgeRectCallout">
            <a:avLst>
              <a:gd name="adj1" fmla="val -22124"/>
              <a:gd name="adj2" fmla="val -63581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9BD2"/>
              </a:solidFill>
            </a:endParaRPr>
          </a:p>
        </p:txBody>
      </p:sp>
      <p:sp>
        <p:nvSpPr>
          <p:cNvPr id="10" name="Google Shape;338;p39">
            <a:extLst>
              <a:ext uri="{FF2B5EF4-FFF2-40B4-BE49-F238E27FC236}">
                <a16:creationId xmlns="" xmlns:a16="http://schemas.microsoft.com/office/drawing/2014/main" id="{096A77A7-96AF-4E23-BEDA-F8074AD34A4F}"/>
              </a:ext>
            </a:extLst>
          </p:cNvPr>
          <p:cNvSpPr txBox="1">
            <a:spLocks/>
          </p:cNvSpPr>
          <p:nvPr/>
        </p:nvSpPr>
        <p:spPr>
          <a:xfrm>
            <a:off x="1750606" y="1610450"/>
            <a:ext cx="5640387" cy="132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 recuadro que muestra un programa o aplicación en una computadora. Es posible mover, redimensionar, esconder y cerrar una ventana.</a:t>
            </a:r>
          </a:p>
        </p:txBody>
      </p:sp>
      <p:sp>
        <p:nvSpPr>
          <p:cNvPr id="11" name="Google Shape;339;p39">
            <a:extLst>
              <a:ext uri="{FF2B5EF4-FFF2-40B4-BE49-F238E27FC236}">
                <a16:creationId xmlns="" xmlns:a16="http://schemas.microsoft.com/office/drawing/2014/main" id="{8AF5AE20-0DDD-4178-9CA1-C394FBEAA789}"/>
              </a:ext>
            </a:extLst>
          </p:cNvPr>
          <p:cNvSpPr txBox="1"/>
          <p:nvPr/>
        </p:nvSpPr>
        <p:spPr>
          <a:xfrm>
            <a:off x="2355100" y="545525"/>
            <a:ext cx="1855200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Ventana</a:t>
            </a:r>
          </a:p>
        </p:txBody>
      </p:sp>
      <p:sp>
        <p:nvSpPr>
          <p:cNvPr id="12" name="Google Shape;340;p39">
            <a:extLst>
              <a:ext uri="{FF2B5EF4-FFF2-40B4-BE49-F238E27FC236}">
                <a16:creationId xmlns="" xmlns:a16="http://schemas.microsoft.com/office/drawing/2014/main" id="{F4DFF41B-D92F-4AFA-9B6A-77CEDE412566}"/>
              </a:ext>
            </a:extLst>
          </p:cNvPr>
          <p:cNvSpPr/>
          <p:nvPr/>
        </p:nvSpPr>
        <p:spPr>
          <a:xfrm>
            <a:off x="3669300" y="3219300"/>
            <a:ext cx="1803000" cy="948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" name="Google Shape;341;p39">
            <a:extLst>
              <a:ext uri="{FF2B5EF4-FFF2-40B4-BE49-F238E27FC236}">
                <a16:creationId xmlns="" xmlns:a16="http://schemas.microsoft.com/office/drawing/2014/main" id="{1EF06AE2-61A0-49BE-BFC5-6FE7FCD879B2}"/>
              </a:ext>
            </a:extLst>
          </p:cNvPr>
          <p:cNvCxnSpPr/>
          <p:nvPr/>
        </p:nvCxnSpPr>
        <p:spPr>
          <a:xfrm rot="10800000" flipH="1">
            <a:off x="3669300" y="3110375"/>
            <a:ext cx="1805400" cy="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6"/>
          <p:cNvSpPr txBox="1">
            <a:spLocks noGrp="1"/>
          </p:cNvSpPr>
          <p:nvPr>
            <p:ph type="ctrTitle" idx="4294967295"/>
          </p:nvPr>
        </p:nvSpPr>
        <p:spPr>
          <a:xfrm>
            <a:off x="2297112" y="392412"/>
            <a:ext cx="4549775" cy="666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+mj-lt"/>
                <a:ea typeface="Average"/>
                <a:cs typeface="Average"/>
                <a:sym typeface="Average"/>
              </a:rPr>
              <a:t>Hacer clic y arrastrar para mover.</a:t>
            </a:r>
          </a:p>
        </p:txBody>
      </p:sp>
      <p:pic>
        <p:nvPicPr>
          <p:cNvPr id="389" name="Google Shape;389;p46"/>
          <p:cNvPicPr preferRelativeResize="0"/>
          <p:nvPr/>
        </p:nvPicPr>
        <p:blipFill rotWithShape="1">
          <a:blip r:embed="rId4">
            <a:alphaModFix/>
          </a:blip>
          <a:srcRect b="42329"/>
          <a:stretch/>
        </p:blipFill>
        <p:spPr>
          <a:xfrm>
            <a:off x="714375" y="1342800"/>
            <a:ext cx="7715250" cy="29662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390" name="Google Shape;390;p46"/>
          <p:cNvCxnSpPr>
            <a:cxnSpLocks/>
          </p:cNvCxnSpPr>
          <p:nvPr/>
        </p:nvCxnSpPr>
        <p:spPr>
          <a:xfrm flipH="1">
            <a:off x="5606375" y="950275"/>
            <a:ext cx="227755" cy="70355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1" name="Google Shape;391;p46"/>
          <p:cNvSpPr/>
          <p:nvPr/>
        </p:nvSpPr>
        <p:spPr>
          <a:xfrm>
            <a:off x="1426025" y="1741000"/>
            <a:ext cx="56064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oogle Shape;293;p35">
            <a:extLst>
              <a:ext uri="{FF2B5EF4-FFF2-40B4-BE49-F238E27FC236}">
                <a16:creationId xmlns="" xmlns:a16="http://schemas.microsoft.com/office/drawing/2014/main" id="{F8C534B0-CDEF-4DC4-B5BB-018BDB3C4838}"/>
              </a:ext>
            </a:extLst>
          </p:cNvPr>
          <p:cNvGrpSpPr/>
          <p:nvPr/>
        </p:nvGrpSpPr>
        <p:grpSpPr>
          <a:xfrm>
            <a:off x="2859062" y="1535690"/>
            <a:ext cx="3113668" cy="2255467"/>
            <a:chOff x="1209617" y="1326300"/>
            <a:chExt cx="3438683" cy="2490900"/>
          </a:xfrm>
        </p:grpSpPr>
        <p:sp>
          <p:nvSpPr>
            <p:cNvPr id="18" name="Google Shape;294;p35">
              <a:extLst>
                <a:ext uri="{FF2B5EF4-FFF2-40B4-BE49-F238E27FC236}">
                  <a16:creationId xmlns="" xmlns:a16="http://schemas.microsoft.com/office/drawing/2014/main" id="{AE192CBF-07E1-4565-AF35-91364F973288}"/>
                </a:ext>
              </a:extLst>
            </p:cNvPr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9" name="Google Shape;295;p35">
              <a:extLst>
                <a:ext uri="{FF2B5EF4-FFF2-40B4-BE49-F238E27FC236}">
                  <a16:creationId xmlns="" xmlns:a16="http://schemas.microsoft.com/office/drawing/2014/main" id="{5D2E1C71-A5EA-4F51-AF7D-4DFCDDF5231C}"/>
                </a:ext>
              </a:extLst>
            </p:cNvPr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0" name="Google Shape;301;p35">
            <a:extLst>
              <a:ext uri="{FF2B5EF4-FFF2-40B4-BE49-F238E27FC236}">
                <a16:creationId xmlns="" xmlns:a16="http://schemas.microsoft.com/office/drawing/2014/main" id="{86512D66-F1F2-4E7A-B746-8AD6AC8EAE3F}"/>
              </a:ext>
            </a:extLst>
          </p:cNvPr>
          <p:cNvSpPr txBox="1">
            <a:spLocks/>
          </p:cNvSpPr>
          <p:nvPr/>
        </p:nvSpPr>
        <p:spPr>
          <a:xfrm rot="-1440413">
            <a:off x="1731325" y="451243"/>
            <a:ext cx="982663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21" name="Google Shape;302;p35">
            <a:extLst>
              <a:ext uri="{FF2B5EF4-FFF2-40B4-BE49-F238E27FC236}">
                <a16:creationId xmlns="" xmlns:a16="http://schemas.microsoft.com/office/drawing/2014/main" id="{0793CA3F-E7E1-42BD-A7BB-734EB1C3FFAE}"/>
              </a:ext>
            </a:extLst>
          </p:cNvPr>
          <p:cNvSpPr txBox="1">
            <a:spLocks/>
          </p:cNvSpPr>
          <p:nvPr/>
        </p:nvSpPr>
        <p:spPr>
          <a:xfrm rot="1252">
            <a:off x="3514724" y="433011"/>
            <a:ext cx="2114550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sostener y mover</a:t>
            </a:r>
          </a:p>
        </p:txBody>
      </p:sp>
      <p:sp>
        <p:nvSpPr>
          <p:cNvPr id="22" name="Google Shape;299;p35">
            <a:extLst>
              <a:ext uri="{FF2B5EF4-FFF2-40B4-BE49-F238E27FC236}">
                <a16:creationId xmlns="" xmlns:a16="http://schemas.microsoft.com/office/drawing/2014/main" id="{C0FC5ABA-131B-428E-9EEA-6B5B3EAA0F76}"/>
              </a:ext>
            </a:extLst>
          </p:cNvPr>
          <p:cNvSpPr txBox="1">
            <a:spLocks/>
          </p:cNvSpPr>
          <p:nvPr/>
        </p:nvSpPr>
        <p:spPr>
          <a:xfrm>
            <a:off x="3753853" y="3990614"/>
            <a:ext cx="510139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</p:txBody>
      </p:sp>
      <p:sp>
        <p:nvSpPr>
          <p:cNvPr id="23" name="Google Shape;300;p35">
            <a:extLst>
              <a:ext uri="{FF2B5EF4-FFF2-40B4-BE49-F238E27FC236}">
                <a16:creationId xmlns="" xmlns:a16="http://schemas.microsoft.com/office/drawing/2014/main" id="{B0C9434F-E07D-4990-84A6-04D745E646F4}"/>
              </a:ext>
            </a:extLst>
          </p:cNvPr>
          <p:cNvSpPr/>
          <p:nvPr/>
        </p:nvSpPr>
        <p:spPr>
          <a:xfrm rot="-1063865">
            <a:off x="2057332" y="776073"/>
            <a:ext cx="1057837" cy="741422"/>
          </a:xfrm>
          <a:prstGeom prst="irregularSeal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303;p35">
            <a:extLst>
              <a:ext uri="{FF2B5EF4-FFF2-40B4-BE49-F238E27FC236}">
                <a16:creationId xmlns="" xmlns:a16="http://schemas.microsoft.com/office/drawing/2014/main" id="{C61CECC3-7388-4ED3-88EF-6E7CD913BFD8}"/>
              </a:ext>
            </a:extLst>
          </p:cNvPr>
          <p:cNvSpPr/>
          <p:nvPr/>
        </p:nvSpPr>
        <p:spPr>
          <a:xfrm rot="1934540">
            <a:off x="5847337" y="625898"/>
            <a:ext cx="1198625" cy="828097"/>
          </a:xfrm>
          <a:prstGeom prst="cloud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Arrow: Right 24">
            <a:extLst>
              <a:ext uri="{FF2B5EF4-FFF2-40B4-BE49-F238E27FC236}">
                <a16:creationId xmlns="" xmlns:a16="http://schemas.microsoft.com/office/drawing/2014/main" id="{5A34D18D-E4DD-4B22-BC98-054915D126F2}"/>
              </a:ext>
            </a:extLst>
          </p:cNvPr>
          <p:cNvSpPr/>
          <p:nvPr/>
        </p:nvSpPr>
        <p:spPr>
          <a:xfrm>
            <a:off x="3486512" y="764900"/>
            <a:ext cx="2114099" cy="55525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 descr="Icon&#10;&#10;Description automatically generated">
            <a:extLst>
              <a:ext uri="{FF2B5EF4-FFF2-40B4-BE49-F238E27FC236}">
                <a16:creationId xmlns="" xmlns:a16="http://schemas.microsoft.com/office/drawing/2014/main" id="{5155547B-048F-461C-ABEC-B8D5977162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406" y="2619443"/>
            <a:ext cx="2592855" cy="25920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48"/>
          <p:cNvSpPr txBox="1">
            <a:spLocks noGrp="1"/>
          </p:cNvSpPr>
          <p:nvPr>
            <p:ph type="ctrTitle" idx="4294967295"/>
          </p:nvPr>
        </p:nvSpPr>
        <p:spPr>
          <a:xfrm>
            <a:off x="4125399" y="528225"/>
            <a:ext cx="4181475" cy="666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+mj-lt"/>
                <a:ea typeface="Average"/>
                <a:cs typeface="Average"/>
                <a:sym typeface="Average"/>
              </a:rPr>
              <a:t>Minimizar</a:t>
            </a:r>
          </a:p>
        </p:txBody>
      </p:sp>
      <p:pic>
        <p:nvPicPr>
          <p:cNvPr id="415" name="Google Shape;415;p48"/>
          <p:cNvPicPr preferRelativeResize="0"/>
          <p:nvPr/>
        </p:nvPicPr>
        <p:blipFill rotWithShape="1">
          <a:blip r:embed="rId4">
            <a:alphaModFix/>
          </a:blip>
          <a:srcRect b="42329"/>
          <a:stretch/>
        </p:blipFill>
        <p:spPr>
          <a:xfrm>
            <a:off x="636538" y="1315700"/>
            <a:ext cx="7870776" cy="30260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417" name="Google Shape;417;p48"/>
          <p:cNvCxnSpPr/>
          <p:nvPr/>
        </p:nvCxnSpPr>
        <p:spPr>
          <a:xfrm>
            <a:off x="6432463" y="1160025"/>
            <a:ext cx="512700" cy="5310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18" name="Google Shape;418;p48"/>
          <p:cNvSpPr/>
          <p:nvPr/>
        </p:nvSpPr>
        <p:spPr>
          <a:xfrm>
            <a:off x="7024187" y="1741000"/>
            <a:ext cx="3336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" name="Google Shape;425;p49"/>
          <p:cNvGrpSpPr/>
          <p:nvPr/>
        </p:nvGrpSpPr>
        <p:grpSpPr>
          <a:xfrm>
            <a:off x="160421" y="978615"/>
            <a:ext cx="8566484" cy="2442858"/>
            <a:chOff x="152400" y="1181125"/>
            <a:chExt cx="8839250" cy="1952100"/>
          </a:xfrm>
        </p:grpSpPr>
        <p:sp>
          <p:nvSpPr>
            <p:cNvPr id="426" name="Google Shape;426;p49"/>
            <p:cNvSpPr/>
            <p:nvPr/>
          </p:nvSpPr>
          <p:spPr>
            <a:xfrm>
              <a:off x="152450" y="1181125"/>
              <a:ext cx="8839200" cy="1952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427" name="Google Shape;427;p4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52400" y="1181125"/>
              <a:ext cx="8839200" cy="1895172"/>
            </a:xfrm>
            <a:prstGeom prst="rect">
              <a:avLst/>
            </a:prstGeom>
            <a:noFill/>
            <a:ln w="12700">
              <a:solidFill>
                <a:srgbClr val="002060"/>
              </a:solidFill>
            </a:ln>
          </p:spPr>
        </p:pic>
      </p:grpSp>
      <p:sp>
        <p:nvSpPr>
          <p:cNvPr id="428" name="Google Shape;428;p49"/>
          <p:cNvSpPr/>
          <p:nvPr/>
        </p:nvSpPr>
        <p:spPr>
          <a:xfrm flipH="1">
            <a:off x="5434239" y="2884868"/>
            <a:ext cx="512700" cy="465365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50"/>
          <p:cNvSpPr txBox="1">
            <a:spLocks noGrp="1"/>
          </p:cNvSpPr>
          <p:nvPr>
            <p:ph type="ctrTitle" idx="4294967295"/>
          </p:nvPr>
        </p:nvSpPr>
        <p:spPr>
          <a:xfrm>
            <a:off x="4571926" y="578325"/>
            <a:ext cx="4181475" cy="666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+mj-lt"/>
                <a:ea typeface="Average"/>
                <a:cs typeface="Average"/>
                <a:sym typeface="Average"/>
              </a:rPr>
              <a:t>Cerrar</a:t>
            </a:r>
          </a:p>
        </p:txBody>
      </p:sp>
      <p:pic>
        <p:nvPicPr>
          <p:cNvPr id="435" name="Google Shape;435;p50"/>
          <p:cNvPicPr preferRelativeResize="0"/>
          <p:nvPr/>
        </p:nvPicPr>
        <p:blipFill rotWithShape="1">
          <a:blip r:embed="rId4">
            <a:alphaModFix/>
          </a:blip>
          <a:srcRect b="42329"/>
          <a:stretch/>
        </p:blipFill>
        <p:spPr>
          <a:xfrm>
            <a:off x="636538" y="1315700"/>
            <a:ext cx="7870776" cy="30260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437" name="Google Shape;437;p50"/>
          <p:cNvCxnSpPr/>
          <p:nvPr/>
        </p:nvCxnSpPr>
        <p:spPr>
          <a:xfrm>
            <a:off x="6770750" y="1174450"/>
            <a:ext cx="591900" cy="4740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38" name="Google Shape;438;p50"/>
          <p:cNvSpPr/>
          <p:nvPr/>
        </p:nvSpPr>
        <p:spPr>
          <a:xfrm>
            <a:off x="7476962" y="1741000"/>
            <a:ext cx="3336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51"/>
          <p:cNvSpPr txBox="1">
            <a:spLocks noGrp="1"/>
          </p:cNvSpPr>
          <p:nvPr>
            <p:ph type="ctrTitle" idx="4294967295"/>
          </p:nvPr>
        </p:nvSpPr>
        <p:spPr>
          <a:xfrm>
            <a:off x="0" y="2986088"/>
            <a:ext cx="9144000" cy="655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Average"/>
                <a:ea typeface="Average"/>
                <a:cs typeface="Average"/>
                <a:sym typeface="Average"/>
              </a:rPr>
              <a:t>URL: thisissand.com</a:t>
            </a:r>
          </a:p>
        </p:txBody>
      </p:sp>
      <p:sp>
        <p:nvSpPr>
          <p:cNvPr id="448" name="Google Shape;448;p51"/>
          <p:cNvSpPr txBox="1">
            <a:spLocks noGrp="1"/>
          </p:cNvSpPr>
          <p:nvPr>
            <p:ph type="ctrTitle" idx="4294967295"/>
          </p:nvPr>
        </p:nvSpPr>
        <p:spPr>
          <a:xfrm>
            <a:off x="0" y="352554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Average"/>
                <a:cs typeface="Average"/>
                <a:sym typeface="Average"/>
              </a:rPr>
              <a:t>Barra de direcciones</a:t>
            </a:r>
          </a:p>
        </p:txBody>
      </p:sp>
      <p:pic>
        <p:nvPicPr>
          <p:cNvPr id="445" name="Google Shape;445;p51"/>
          <p:cNvPicPr preferRelativeResize="0"/>
          <p:nvPr/>
        </p:nvPicPr>
        <p:blipFill rotWithShape="1">
          <a:blip r:embed="rId4">
            <a:alphaModFix/>
          </a:blip>
          <a:srcRect b="69500"/>
          <a:stretch/>
        </p:blipFill>
        <p:spPr>
          <a:xfrm>
            <a:off x="1273200" y="1362939"/>
            <a:ext cx="6432828" cy="130805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446" name="Google Shape;446;p51"/>
          <p:cNvCxnSpPr>
            <a:cxnSpLocks/>
          </p:cNvCxnSpPr>
          <p:nvPr/>
        </p:nvCxnSpPr>
        <p:spPr>
          <a:xfrm flipH="1">
            <a:off x="3003025" y="1068506"/>
            <a:ext cx="500029" cy="54058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" name="Google Shape;454;p50">
            <a:extLst>
              <a:ext uri="{FF2B5EF4-FFF2-40B4-BE49-F238E27FC236}">
                <a16:creationId xmlns="" xmlns:a16="http://schemas.microsoft.com/office/drawing/2014/main" id="{609E3188-A606-456F-BB54-F72C26191262}"/>
              </a:ext>
            </a:extLst>
          </p:cNvPr>
          <p:cNvSpPr/>
          <p:nvPr/>
        </p:nvSpPr>
        <p:spPr>
          <a:xfrm>
            <a:off x="3154680" y="3775959"/>
            <a:ext cx="2834640" cy="699889"/>
          </a:xfrm>
          <a:prstGeom prst="wedgeRectCallout">
            <a:avLst>
              <a:gd name="adj1" fmla="val -19497"/>
              <a:gd name="adj2" fmla="val -87025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"/>
          </a:p>
        </p:txBody>
      </p:sp>
      <p:sp>
        <p:nvSpPr>
          <p:cNvPr id="14" name="Google Shape;455;p50">
            <a:extLst>
              <a:ext uri="{FF2B5EF4-FFF2-40B4-BE49-F238E27FC236}">
                <a16:creationId xmlns="" xmlns:a16="http://schemas.microsoft.com/office/drawing/2014/main" id="{3A807B51-5324-443F-89A7-172DEDAC92D3}"/>
              </a:ext>
            </a:extLst>
          </p:cNvPr>
          <p:cNvSpPr txBox="1">
            <a:spLocks/>
          </p:cNvSpPr>
          <p:nvPr/>
        </p:nvSpPr>
        <p:spPr>
          <a:xfrm>
            <a:off x="2670175" y="3897304"/>
            <a:ext cx="38036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Dirección del sitio web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5;p16">
            <a:extLst>
              <a:ext uri="{FF2B5EF4-FFF2-40B4-BE49-F238E27FC236}">
                <a16:creationId xmlns="" xmlns:a16="http://schemas.microsoft.com/office/drawing/2014/main" id="{17F88D49-CCC0-45E1-BE89-8B743894393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800100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Presentaciones</a:t>
            </a:r>
          </a:p>
        </p:txBody>
      </p:sp>
      <p:sp>
        <p:nvSpPr>
          <p:cNvPr id="8" name="Google Shape;76;p16">
            <a:extLst>
              <a:ext uri="{FF2B5EF4-FFF2-40B4-BE49-F238E27FC236}">
                <a16:creationId xmlns="" xmlns:a16="http://schemas.microsoft.com/office/drawing/2014/main" id="{80E72C62-DF9B-49A8-84D3-B146AA4FEB4C}"/>
              </a:ext>
            </a:extLst>
          </p:cNvPr>
          <p:cNvSpPr txBox="1">
            <a:spLocks/>
          </p:cNvSpPr>
          <p:nvPr/>
        </p:nvSpPr>
        <p:spPr>
          <a:xfrm>
            <a:off x="1307592" y="1524794"/>
            <a:ext cx="6528816" cy="209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06400">
              <a:spcAft>
                <a:spcPts val="1200"/>
              </a:spcAft>
              <a:buFont typeface="Average"/>
              <a:buAutoNum type="arabicPeriod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¿Quién es usted?</a:t>
            </a:r>
          </a:p>
          <a:p>
            <a:pPr marL="457200" indent="-406400">
              <a:buFont typeface="Average"/>
              <a:buAutoNum type="arabicPeriod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le gustaría hacer con la computadora?</a:t>
            </a:r>
            <a:b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endParaRPr lang="es-AR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52"/>
          <p:cNvSpPr txBox="1">
            <a:spLocks noGrp="1"/>
          </p:cNvSpPr>
          <p:nvPr>
            <p:ph type="title" idx="4294967295"/>
          </p:nvPr>
        </p:nvSpPr>
        <p:spPr>
          <a:xfrm>
            <a:off x="4106013" y="373071"/>
            <a:ext cx="4291012" cy="39766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Google </a:t>
            </a:r>
            <a:r>
              <a:rPr lang="es-AR" b="1" dirty="0" err="1">
                <a:latin typeface="+mj-lt"/>
                <a:ea typeface="Average"/>
                <a:cs typeface="Average"/>
                <a:sym typeface="Average"/>
              </a:rPr>
              <a:t>Docs</a:t>
            </a:r>
            <a:endParaRPr lang="es-AR" b="1" dirty="0">
              <a:latin typeface="+mj-lt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+mj-lt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Programa de procesamiento de palabras que es bueno para crear documentos de texto como cartas y </a:t>
            </a:r>
            <a:r>
              <a:rPr lang="es-AR" dirty="0" err="1" smtClean="0">
                <a:latin typeface="+mn-lt"/>
                <a:ea typeface="Average"/>
                <a:cs typeface="Average"/>
                <a:sym typeface="Average"/>
              </a:rPr>
              <a:t>curriculum</a:t>
            </a:r>
            <a:r>
              <a:rPr lang="es-AR" dirty="0" smtClean="0">
                <a:latin typeface="+mn-lt"/>
                <a:ea typeface="Average"/>
                <a:cs typeface="Average"/>
                <a:sym typeface="Average"/>
              </a:rPr>
              <a:t> vitae (</a:t>
            </a:r>
            <a:r>
              <a:rPr lang="es-AR" dirty="0" err="1" smtClean="0">
                <a:latin typeface="+mn-lt"/>
                <a:ea typeface="Average"/>
                <a:cs typeface="Average"/>
                <a:sym typeface="Average"/>
              </a:rPr>
              <a:t>CVs</a:t>
            </a:r>
            <a:r>
              <a:rPr lang="es-AR" dirty="0" smtClean="0">
                <a:latin typeface="+mn-lt"/>
                <a:ea typeface="Average"/>
                <a:cs typeface="Average"/>
                <a:sym typeface="Average"/>
              </a:rPr>
              <a:t>).</a:t>
            </a:r>
            <a:endParaRPr lang="es-AR" dirty="0">
              <a:latin typeface="+mn-lt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 err="1">
                <a:latin typeface="+mj-lt"/>
                <a:ea typeface="Average"/>
                <a:cs typeface="Average"/>
                <a:sym typeface="Average"/>
              </a:rPr>
              <a:t>URL</a:t>
            </a:r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:</a:t>
            </a:r>
            <a:r>
              <a:rPr lang="es-AR" b="1" dirty="0">
                <a:latin typeface="Average"/>
                <a:ea typeface="Average"/>
                <a:cs typeface="Average"/>
                <a:sym typeface="Average"/>
              </a:rPr>
              <a:t> </a:t>
            </a:r>
            <a:r>
              <a:rPr lang="es-AR" dirty="0" err="1">
                <a:latin typeface="+mn-lt"/>
                <a:ea typeface="Average"/>
                <a:cs typeface="Average"/>
                <a:sym typeface="Average"/>
              </a:rPr>
              <a:t>docs.google.com</a:t>
            </a: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  </a:t>
            </a:r>
          </a:p>
        </p:txBody>
      </p:sp>
      <p:pic>
        <p:nvPicPr>
          <p:cNvPr id="457" name="Google Shape;457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720" y="486324"/>
            <a:ext cx="3750183" cy="375018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5" name="Google Shape;465;p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5594" y="567484"/>
            <a:ext cx="6012811" cy="400853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2" name="Google Shape;472;p54"/>
          <p:cNvCxnSpPr/>
          <p:nvPr/>
        </p:nvCxnSpPr>
        <p:spPr>
          <a:xfrm flipH="1">
            <a:off x="7602025" y="576842"/>
            <a:ext cx="1121400" cy="5442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73" name="Google Shape;473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4250" y="613262"/>
            <a:ext cx="5875476" cy="39169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74" name="Google Shape;474;p54"/>
          <p:cNvSpPr/>
          <p:nvPr/>
        </p:nvSpPr>
        <p:spPr>
          <a:xfrm flipH="1">
            <a:off x="7108050" y="987474"/>
            <a:ext cx="370200" cy="328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55"/>
          <p:cNvPicPr preferRelativeResize="0"/>
          <p:nvPr/>
        </p:nvPicPr>
        <p:blipFill rotWithShape="1">
          <a:blip r:embed="rId4">
            <a:alphaModFix/>
          </a:blip>
          <a:srcRect b="2257"/>
          <a:stretch/>
        </p:blipFill>
        <p:spPr>
          <a:xfrm>
            <a:off x="1892313" y="475937"/>
            <a:ext cx="5359374" cy="41916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cxnSp>
        <p:nvCxnSpPr>
          <p:cNvPr id="482" name="Google Shape;482;p55"/>
          <p:cNvCxnSpPr/>
          <p:nvPr/>
        </p:nvCxnSpPr>
        <p:spPr>
          <a:xfrm flipH="1">
            <a:off x="7311850" y="2195312"/>
            <a:ext cx="1093200" cy="59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83" name="Google Shape;483;p55"/>
          <p:cNvSpPr/>
          <p:nvPr/>
        </p:nvSpPr>
        <p:spPr>
          <a:xfrm flipH="1">
            <a:off x="5261450" y="2655262"/>
            <a:ext cx="1848900" cy="4668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495;p55">
            <a:extLst>
              <a:ext uri="{FF2B5EF4-FFF2-40B4-BE49-F238E27FC236}">
                <a16:creationId xmlns="" xmlns:a16="http://schemas.microsoft.com/office/drawing/2014/main" id="{00CE7062-F6BD-42D5-8FCD-22E846F1EA08}"/>
              </a:ext>
            </a:extLst>
          </p:cNvPr>
          <p:cNvSpPr txBox="1">
            <a:spLocks/>
          </p:cNvSpPr>
          <p:nvPr/>
        </p:nvSpPr>
        <p:spPr>
          <a:xfrm>
            <a:off x="1811338" y="908929"/>
            <a:ext cx="7332662" cy="358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Iniciar sesión en una cuenta de Google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preguntas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Pedir ayuda individual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Habilidades a practicar: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			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una aplicación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Minimizar la ventana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Cerrar la ventana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Cambiar </a:t>
            </a: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pestañas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Explorar las aplicaciones en la pestaña de inicio.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		</a:t>
            </a:r>
          </a:p>
        </p:txBody>
      </p:sp>
      <p:sp>
        <p:nvSpPr>
          <p:cNvPr id="8" name="Google Shape;441;p49">
            <a:extLst>
              <a:ext uri="{FF2B5EF4-FFF2-40B4-BE49-F238E27FC236}">
                <a16:creationId xmlns="" xmlns:a16="http://schemas.microsoft.com/office/drawing/2014/main" id="{8D944B6F-DBDA-40B9-8881-DE55EEE81813}"/>
              </a:ext>
            </a:extLst>
          </p:cNvPr>
          <p:cNvSpPr txBox="1">
            <a:spLocks/>
          </p:cNvSpPr>
          <p:nvPr/>
        </p:nvSpPr>
        <p:spPr>
          <a:xfrm>
            <a:off x="579403" y="576138"/>
            <a:ext cx="87294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Descanso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01;p56">
            <a:extLst>
              <a:ext uri="{FF2B5EF4-FFF2-40B4-BE49-F238E27FC236}">
                <a16:creationId xmlns="" xmlns:a16="http://schemas.microsoft.com/office/drawing/2014/main" id="{C986BF57-CAC9-44E8-8A36-1470E81705D4}"/>
              </a:ext>
            </a:extLst>
          </p:cNvPr>
          <p:cNvSpPr txBox="1">
            <a:spLocks/>
          </p:cNvSpPr>
          <p:nvPr/>
        </p:nvSpPr>
        <p:spPr>
          <a:xfrm>
            <a:off x="0" y="1845348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40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documentos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07;p57">
            <a:extLst>
              <a:ext uri="{FF2B5EF4-FFF2-40B4-BE49-F238E27FC236}">
                <a16:creationId xmlns="" xmlns:a16="http://schemas.microsoft.com/office/drawing/2014/main" id="{1D8C7D93-1F7E-45FC-BADF-26DFB7C021C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64892" y="1084707"/>
            <a:ext cx="3836096" cy="37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lvl="0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Programa de procesamiento de palabras que es bueno para crear documentos de texto como cartas y </a:t>
            </a:r>
            <a:r>
              <a:rPr lang="es-AR" sz="2400" dirty="0" err="1">
                <a:ea typeface="Average"/>
                <a:cs typeface="Average"/>
                <a:sym typeface="Average"/>
              </a:rPr>
              <a:t>curriculum</a:t>
            </a:r>
            <a:r>
              <a:rPr lang="es-AR" sz="2400" dirty="0">
                <a:ea typeface="Average"/>
                <a:cs typeface="Average"/>
                <a:sym typeface="Average"/>
              </a:rPr>
              <a:t> vitae (</a:t>
            </a:r>
            <a:r>
              <a:rPr lang="es-AR" sz="2400" dirty="0" err="1">
                <a:ea typeface="Average"/>
                <a:cs typeface="Average"/>
                <a:sym typeface="Average"/>
              </a:rPr>
              <a:t>CVs</a:t>
            </a:r>
            <a:r>
              <a:rPr lang="es-AR" sz="2400" dirty="0" smtClean="0">
                <a:ea typeface="Average"/>
                <a:cs typeface="Average"/>
                <a:sym typeface="Average"/>
              </a:rPr>
              <a:t>)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.  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9" name="Google Shape;508;p57">
            <a:extLst>
              <a:ext uri="{FF2B5EF4-FFF2-40B4-BE49-F238E27FC236}">
                <a16:creationId xmlns="" xmlns:a16="http://schemas.microsoft.com/office/drawing/2014/main" id="{EBEE711B-959D-4FE4-AFE4-A7230C37273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3193" y="1399032"/>
            <a:ext cx="2751699" cy="275169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478;p53">
            <a:extLst>
              <a:ext uri="{FF2B5EF4-FFF2-40B4-BE49-F238E27FC236}">
                <a16:creationId xmlns="" xmlns:a16="http://schemas.microsoft.com/office/drawing/2014/main" id="{7397578B-C38D-4567-9CBA-A43F4420DC92}"/>
              </a:ext>
            </a:extLst>
          </p:cNvPr>
          <p:cNvSpPr txBox="1">
            <a:spLocks/>
          </p:cNvSpPr>
          <p:nvPr/>
        </p:nvSpPr>
        <p:spPr>
          <a:xfrm>
            <a:off x="-4" y="864054"/>
            <a:ext cx="91440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Google Docs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16;p58">
            <a:extLst>
              <a:ext uri="{FF2B5EF4-FFF2-40B4-BE49-F238E27FC236}">
                <a16:creationId xmlns="" xmlns:a16="http://schemas.microsoft.com/office/drawing/2014/main" id="{F70A4C9C-BFB7-43B9-B8F9-2176CA434755}"/>
              </a:ext>
            </a:extLst>
          </p:cNvPr>
          <p:cNvSpPr txBox="1">
            <a:spLocks/>
          </p:cNvSpPr>
          <p:nvPr/>
        </p:nvSpPr>
        <p:spPr>
          <a:xfrm>
            <a:off x="0" y="38404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Página de inicio de Google Docs</a:t>
            </a:r>
          </a:p>
        </p:txBody>
      </p:sp>
      <p:pic>
        <p:nvPicPr>
          <p:cNvPr id="7" name="Google Shape;517;p58">
            <a:extLst>
              <a:ext uri="{FF2B5EF4-FFF2-40B4-BE49-F238E27FC236}">
                <a16:creationId xmlns="" xmlns:a16="http://schemas.microsoft.com/office/drawing/2014/main" id="{C9A4DDE4-B4ED-4DFC-9F73-D643C118CD1F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4966" b="6936"/>
          <a:stretch/>
        </p:blipFill>
        <p:spPr>
          <a:xfrm>
            <a:off x="1634263" y="1080961"/>
            <a:ext cx="5875476" cy="345071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525;p59">
            <a:extLst>
              <a:ext uri="{FF2B5EF4-FFF2-40B4-BE49-F238E27FC236}">
                <a16:creationId xmlns="" xmlns:a16="http://schemas.microsoft.com/office/drawing/2014/main" id="{63C10AFB-2EAC-49C0-86AB-979D2449DFD1}"/>
              </a:ext>
            </a:extLst>
          </p:cNvPr>
          <p:cNvSpPr txBox="1">
            <a:spLocks/>
          </p:cNvSpPr>
          <p:nvPr/>
        </p:nvSpPr>
        <p:spPr>
          <a:xfrm>
            <a:off x="1" y="1839563"/>
            <a:ext cx="1578254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Navegar</a:t>
            </a:r>
          </a:p>
        </p:txBody>
      </p:sp>
      <p:pic>
        <p:nvPicPr>
          <p:cNvPr id="12" name="Google Shape;524;p59">
            <a:extLst>
              <a:ext uri="{FF2B5EF4-FFF2-40B4-BE49-F238E27FC236}">
                <a16:creationId xmlns="" xmlns:a16="http://schemas.microsoft.com/office/drawing/2014/main" id="{5BE1A064-A07E-454E-9FFE-EFFF9501A1C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4687" b="6937"/>
          <a:stretch/>
        </p:blipFill>
        <p:spPr>
          <a:xfrm>
            <a:off x="1634263" y="1105971"/>
            <a:ext cx="5875476" cy="346165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3" name="Google Shape;526;p59">
            <a:extLst>
              <a:ext uri="{FF2B5EF4-FFF2-40B4-BE49-F238E27FC236}">
                <a16:creationId xmlns="" xmlns:a16="http://schemas.microsoft.com/office/drawing/2014/main" id="{3B1EF952-F14F-41E7-920D-EC0C96D8DD7A}"/>
              </a:ext>
            </a:extLst>
          </p:cNvPr>
          <p:cNvSpPr/>
          <p:nvPr/>
        </p:nvSpPr>
        <p:spPr>
          <a:xfrm>
            <a:off x="2214475" y="1839563"/>
            <a:ext cx="813900" cy="10662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" name="Google Shape;527;p59">
            <a:extLst>
              <a:ext uri="{FF2B5EF4-FFF2-40B4-BE49-F238E27FC236}">
                <a16:creationId xmlns="" xmlns:a16="http://schemas.microsoft.com/office/drawing/2014/main" id="{60E4DA20-5E0E-44F2-B1CC-0D7C6BFCDF5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9778" t="19642" r="25528" b="26230"/>
          <a:stretch/>
        </p:blipFill>
        <p:spPr>
          <a:xfrm>
            <a:off x="2752987" y="2361112"/>
            <a:ext cx="221825" cy="2617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" name="Google Shape;528;p59">
            <a:extLst>
              <a:ext uri="{FF2B5EF4-FFF2-40B4-BE49-F238E27FC236}">
                <a16:creationId xmlns="" xmlns:a16="http://schemas.microsoft.com/office/drawing/2014/main" id="{6427FE4F-FCFF-46C1-AC1E-913F75ECFBA4}"/>
              </a:ext>
            </a:extLst>
          </p:cNvPr>
          <p:cNvCxnSpPr>
            <a:cxnSpLocks/>
            <a:stCxn id="11" idx="3"/>
          </p:cNvCxnSpPr>
          <p:nvPr/>
        </p:nvCxnSpPr>
        <p:spPr>
          <a:xfrm>
            <a:off x="1578255" y="2188813"/>
            <a:ext cx="1121169" cy="334837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" name="Google Shape;529;p59">
            <a:extLst>
              <a:ext uri="{FF2B5EF4-FFF2-40B4-BE49-F238E27FC236}">
                <a16:creationId xmlns="" xmlns:a16="http://schemas.microsoft.com/office/drawing/2014/main" id="{E7F334E4-83EC-435B-88CA-5F26A1EBD7A4}"/>
              </a:ext>
            </a:extLst>
          </p:cNvPr>
          <p:cNvSpPr/>
          <p:nvPr/>
        </p:nvSpPr>
        <p:spPr>
          <a:xfrm>
            <a:off x="2138275" y="2939963"/>
            <a:ext cx="2448000" cy="1234200"/>
          </a:xfrm>
          <a:prstGeom prst="wedgeRectCallout">
            <a:avLst>
              <a:gd name="adj1" fmla="val -21362"/>
              <a:gd name="adj2" fmla="val -6683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530;p59">
            <a:extLst>
              <a:ext uri="{FF2B5EF4-FFF2-40B4-BE49-F238E27FC236}">
                <a16:creationId xmlns="" xmlns:a16="http://schemas.microsoft.com/office/drawing/2014/main" id="{80698157-EB6E-4ACC-9384-3E743C12BD8F}"/>
              </a:ext>
            </a:extLst>
          </p:cNvPr>
          <p:cNvSpPr txBox="1">
            <a:spLocks/>
          </p:cNvSpPr>
          <p:nvPr/>
        </p:nvSpPr>
        <p:spPr>
          <a:xfrm>
            <a:off x="2123999" y="2968100"/>
            <a:ext cx="2518283" cy="15995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6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en forma de mano:</a:t>
            </a:r>
            <a:r>
              <a:rPr lang="es-A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aparece cuando uno </a:t>
            </a:r>
            <a:r>
              <a:rPr lang="es-AR" sz="16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se desplaza sobre </a:t>
            </a:r>
            <a:r>
              <a:rPr lang="es-AR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los enlaces.</a:t>
            </a:r>
          </a:p>
        </p:txBody>
      </p:sp>
      <p:sp>
        <p:nvSpPr>
          <p:cNvPr id="18" name="Google Shape;516;p58">
            <a:extLst>
              <a:ext uri="{FF2B5EF4-FFF2-40B4-BE49-F238E27FC236}">
                <a16:creationId xmlns="" xmlns:a16="http://schemas.microsoft.com/office/drawing/2014/main" id="{34207244-CB19-45D4-B485-D0E3A326843A}"/>
              </a:ext>
            </a:extLst>
          </p:cNvPr>
          <p:cNvSpPr txBox="1">
            <a:spLocks/>
          </p:cNvSpPr>
          <p:nvPr/>
        </p:nvSpPr>
        <p:spPr>
          <a:xfrm>
            <a:off x="0" y="38404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documentos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" name="Google Shape;532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63767" y="948974"/>
            <a:ext cx="5576551" cy="3717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Google Shape;537;p61"/>
          <p:cNvPicPr preferRelativeResize="0"/>
          <p:nvPr/>
        </p:nvPicPr>
        <p:blipFill rotWithShape="1">
          <a:blip r:embed="rId5">
            <a:alphaModFix/>
          </a:blip>
          <a:srcRect l="39320" t="23683" r="33435" b="18081"/>
          <a:stretch/>
        </p:blipFill>
        <p:spPr>
          <a:xfrm>
            <a:off x="4752043" y="2118808"/>
            <a:ext cx="231675" cy="365000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61"/>
          <p:cNvSpPr/>
          <p:nvPr/>
        </p:nvSpPr>
        <p:spPr>
          <a:xfrm>
            <a:off x="2886683" y="2132558"/>
            <a:ext cx="381334" cy="40624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540;p60">
            <a:extLst>
              <a:ext uri="{FF2B5EF4-FFF2-40B4-BE49-F238E27FC236}">
                <a16:creationId xmlns="" xmlns:a16="http://schemas.microsoft.com/office/drawing/2014/main" id="{C10B6F75-E8D2-4567-9701-5F1F14401675}"/>
              </a:ext>
            </a:extLst>
          </p:cNvPr>
          <p:cNvSpPr txBox="1">
            <a:spLocks/>
          </p:cNvSpPr>
          <p:nvPr/>
        </p:nvSpPr>
        <p:spPr>
          <a:xfrm>
            <a:off x="7540318" y="1200998"/>
            <a:ext cx="1590803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Navegar</a:t>
            </a:r>
          </a:p>
        </p:txBody>
      </p:sp>
      <p:cxnSp>
        <p:nvCxnSpPr>
          <p:cNvPr id="16" name="Google Shape;541;p60">
            <a:extLst>
              <a:ext uri="{FF2B5EF4-FFF2-40B4-BE49-F238E27FC236}">
                <a16:creationId xmlns="" xmlns:a16="http://schemas.microsoft.com/office/drawing/2014/main" id="{DB39C70A-CCC6-4FC9-B128-F5988A8F3CB8}"/>
              </a:ext>
            </a:extLst>
          </p:cNvPr>
          <p:cNvCxnSpPr>
            <a:cxnSpLocks/>
          </p:cNvCxnSpPr>
          <p:nvPr/>
        </p:nvCxnSpPr>
        <p:spPr>
          <a:xfrm flipH="1">
            <a:off x="5056632" y="1730462"/>
            <a:ext cx="2839018" cy="605218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" name="Google Shape;544;p60">
            <a:extLst>
              <a:ext uri="{FF2B5EF4-FFF2-40B4-BE49-F238E27FC236}">
                <a16:creationId xmlns="" xmlns:a16="http://schemas.microsoft.com/office/drawing/2014/main" id="{AA97E114-0403-4734-8AED-8FEF709FA248}"/>
              </a:ext>
            </a:extLst>
          </p:cNvPr>
          <p:cNvSpPr/>
          <p:nvPr/>
        </p:nvSpPr>
        <p:spPr>
          <a:xfrm>
            <a:off x="1235471" y="3080338"/>
            <a:ext cx="2448000" cy="1775798"/>
          </a:xfrm>
          <a:prstGeom prst="wedgeRectCallout">
            <a:avLst>
              <a:gd name="adj1" fmla="val 20888"/>
              <a:gd name="adj2" fmla="val -6162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545;p60">
            <a:extLst>
              <a:ext uri="{FF2B5EF4-FFF2-40B4-BE49-F238E27FC236}">
                <a16:creationId xmlns="" xmlns:a16="http://schemas.microsoft.com/office/drawing/2014/main" id="{E5144BE5-B2F9-4478-BB29-360F97454FE7}"/>
              </a:ext>
            </a:extLst>
          </p:cNvPr>
          <p:cNvSpPr txBox="1">
            <a:spLocks/>
          </p:cNvSpPr>
          <p:nvPr/>
        </p:nvSpPr>
        <p:spPr>
          <a:xfrm>
            <a:off x="1235471" y="3105137"/>
            <a:ext cx="2306638" cy="1528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Punto de inserción:</a:t>
            </a: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línea que titila y muestra el lugar donde se podrán ver las letras que se escriben.</a:t>
            </a:r>
          </a:p>
        </p:txBody>
      </p:sp>
      <p:sp>
        <p:nvSpPr>
          <p:cNvPr id="19" name="Google Shape;538;p60">
            <a:extLst>
              <a:ext uri="{FF2B5EF4-FFF2-40B4-BE49-F238E27FC236}">
                <a16:creationId xmlns="" xmlns:a16="http://schemas.microsoft.com/office/drawing/2014/main" id="{A4A4558B-1FAA-4788-BB8D-7C45D33831EF}"/>
              </a:ext>
            </a:extLst>
          </p:cNvPr>
          <p:cNvSpPr/>
          <p:nvPr/>
        </p:nvSpPr>
        <p:spPr>
          <a:xfrm>
            <a:off x="4152672" y="2818915"/>
            <a:ext cx="2448000" cy="1964042"/>
          </a:xfrm>
          <a:prstGeom prst="wedgeRectCallout">
            <a:avLst>
              <a:gd name="adj1" fmla="val -21824"/>
              <a:gd name="adj2" fmla="val -6400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539;p60">
            <a:extLst>
              <a:ext uri="{FF2B5EF4-FFF2-40B4-BE49-F238E27FC236}">
                <a16:creationId xmlns="" xmlns:a16="http://schemas.microsoft.com/office/drawing/2014/main" id="{881A238A-D101-456C-80B2-B1928ADB09FE}"/>
              </a:ext>
            </a:extLst>
          </p:cNvPr>
          <p:cNvSpPr txBox="1">
            <a:spLocks/>
          </p:cNvSpPr>
          <p:nvPr/>
        </p:nvSpPr>
        <p:spPr>
          <a:xfrm>
            <a:off x="4265422" y="3007159"/>
            <a:ext cx="2222500" cy="152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I-cursor:</a:t>
            </a: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aparece cuando se navega sobre el texto o en el lugar donde puede escribir.</a:t>
            </a:r>
          </a:p>
        </p:txBody>
      </p:sp>
      <p:sp>
        <p:nvSpPr>
          <p:cNvPr id="5" name="Google Shape;516;p58">
            <a:extLst>
              <a:ext uri="{FF2B5EF4-FFF2-40B4-BE49-F238E27FC236}">
                <a16:creationId xmlns="" xmlns:a16="http://schemas.microsoft.com/office/drawing/2014/main" id="{44AD4492-378B-4D64-B3F9-C65FA3041900}"/>
              </a:ext>
            </a:extLst>
          </p:cNvPr>
          <p:cNvSpPr txBox="1">
            <a:spLocks/>
          </p:cNvSpPr>
          <p:nvPr/>
        </p:nvSpPr>
        <p:spPr>
          <a:xfrm>
            <a:off x="0" y="38404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documentos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3;p17">
            <a:extLst>
              <a:ext uri="{FF2B5EF4-FFF2-40B4-BE49-F238E27FC236}">
                <a16:creationId xmlns="" xmlns:a16="http://schemas.microsoft.com/office/drawing/2014/main" id="{94E51BEA-4690-4014-AC4E-05D02DB7CBB4}"/>
              </a:ext>
            </a:extLst>
          </p:cNvPr>
          <p:cNvSpPr/>
          <p:nvPr/>
        </p:nvSpPr>
        <p:spPr>
          <a:xfrm>
            <a:off x="2733558" y="1862700"/>
            <a:ext cx="3475217" cy="1740036"/>
          </a:xfrm>
          <a:prstGeom prst="wedgeRectCallout">
            <a:avLst>
              <a:gd name="adj1" fmla="val 23008"/>
              <a:gd name="adj2" fmla="val -63203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82;p17">
            <a:extLst>
              <a:ext uri="{FF2B5EF4-FFF2-40B4-BE49-F238E27FC236}">
                <a16:creationId xmlns="" xmlns:a16="http://schemas.microsoft.com/office/drawing/2014/main" id="{9879558B-B41C-4382-803F-31A9A9ED2EB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8015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Familiarícese con el hardware</a:t>
            </a:r>
          </a:p>
        </p:txBody>
      </p:sp>
      <p:sp>
        <p:nvSpPr>
          <p:cNvPr id="10" name="Google Shape;84;p17">
            <a:extLst>
              <a:ext uri="{FF2B5EF4-FFF2-40B4-BE49-F238E27FC236}">
                <a16:creationId xmlns="" xmlns:a16="http://schemas.microsoft.com/office/drawing/2014/main" id="{4BC4244C-458C-4BE0-B1FE-C92E8F0EA791}"/>
              </a:ext>
            </a:extLst>
          </p:cNvPr>
          <p:cNvSpPr txBox="1">
            <a:spLocks/>
          </p:cNvSpPr>
          <p:nvPr/>
        </p:nvSpPr>
        <p:spPr>
          <a:xfrm>
            <a:off x="2733558" y="2075561"/>
            <a:ext cx="3377893" cy="152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Hardware: </a:t>
            </a:r>
            <a:r>
              <a:rPr lang="es-AR" sz="24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</a:t>
            </a:r>
            <a:r>
              <a:rPr lang="es-A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los componentes físicos de una computadora.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552;p61">
            <a:extLst>
              <a:ext uri="{FF2B5EF4-FFF2-40B4-BE49-F238E27FC236}">
                <a16:creationId xmlns="" xmlns:a16="http://schemas.microsoft.com/office/drawing/2014/main" id="{275B0462-7969-4CCD-9C3D-416BA8AC8537}"/>
              </a:ext>
            </a:extLst>
          </p:cNvPr>
          <p:cNvSpPr txBox="1">
            <a:spLocks/>
          </p:cNvSpPr>
          <p:nvPr/>
        </p:nvSpPr>
        <p:spPr>
          <a:xfrm>
            <a:off x="0" y="88343"/>
            <a:ext cx="8823158" cy="720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 una vez. El 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texto del título se encuentra resaltado.</a:t>
            </a:r>
          </a:p>
        </p:txBody>
      </p:sp>
      <p:sp>
        <p:nvSpPr>
          <p:cNvPr id="14" name="Google Shape;555;p61">
            <a:extLst>
              <a:ext uri="{FF2B5EF4-FFF2-40B4-BE49-F238E27FC236}">
                <a16:creationId xmlns="" xmlns:a16="http://schemas.microsoft.com/office/drawing/2014/main" id="{E7560B0A-A2B8-4FF8-90AF-01F1709DB32A}"/>
              </a:ext>
            </a:extLst>
          </p:cNvPr>
          <p:cNvSpPr txBox="1">
            <a:spLocks/>
          </p:cNvSpPr>
          <p:nvPr/>
        </p:nvSpPr>
        <p:spPr>
          <a:xfrm>
            <a:off x="-1" y="2648331"/>
            <a:ext cx="9031705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nuevamente para ver un punto de inserción.</a:t>
            </a:r>
          </a:p>
        </p:txBody>
      </p:sp>
      <p:pic>
        <p:nvPicPr>
          <p:cNvPr id="15" name="Google Shape;553;p61">
            <a:extLst>
              <a:ext uri="{FF2B5EF4-FFF2-40B4-BE49-F238E27FC236}">
                <a16:creationId xmlns="" xmlns:a16="http://schemas.microsoft.com/office/drawing/2014/main" id="{2A8FBBAD-0E20-411F-B4A7-2DE672DA583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3632"/>
          <a:stretch/>
        </p:blipFill>
        <p:spPr>
          <a:xfrm>
            <a:off x="804778" y="1050629"/>
            <a:ext cx="7715250" cy="135622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6" name="Google Shape;554;p61">
            <a:extLst>
              <a:ext uri="{FF2B5EF4-FFF2-40B4-BE49-F238E27FC236}">
                <a16:creationId xmlns="" xmlns:a16="http://schemas.microsoft.com/office/drawing/2014/main" id="{C52D18D1-B41A-40F3-898F-38E0FD35E224}"/>
              </a:ext>
            </a:extLst>
          </p:cNvPr>
          <p:cNvCxnSpPr/>
          <p:nvPr/>
        </p:nvCxnSpPr>
        <p:spPr>
          <a:xfrm flipH="1">
            <a:off x="2484875" y="985979"/>
            <a:ext cx="1590300" cy="632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7" name="Google Shape;556;p61">
            <a:extLst>
              <a:ext uri="{FF2B5EF4-FFF2-40B4-BE49-F238E27FC236}">
                <a16:creationId xmlns="" xmlns:a16="http://schemas.microsoft.com/office/drawing/2014/main" id="{7BD3AF90-DCAA-4522-81FD-E92052317AED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5251"/>
          <a:stretch/>
        </p:blipFill>
        <p:spPr>
          <a:xfrm>
            <a:off x="804775" y="3253804"/>
            <a:ext cx="7715250" cy="12729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8" name="Google Shape;557;p61">
            <a:extLst>
              <a:ext uri="{FF2B5EF4-FFF2-40B4-BE49-F238E27FC236}">
                <a16:creationId xmlns="" xmlns:a16="http://schemas.microsoft.com/office/drawing/2014/main" id="{7D905126-FF91-41EE-89C3-0A9B88F236B7}"/>
              </a:ext>
            </a:extLst>
          </p:cNvPr>
          <p:cNvCxnSpPr/>
          <p:nvPr/>
        </p:nvCxnSpPr>
        <p:spPr>
          <a:xfrm flipH="1">
            <a:off x="2548550" y="3179079"/>
            <a:ext cx="1590300" cy="632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565;p62">
            <a:extLst>
              <a:ext uri="{FF2B5EF4-FFF2-40B4-BE49-F238E27FC236}">
                <a16:creationId xmlns="" xmlns:a16="http://schemas.microsoft.com/office/drawing/2014/main" id="{5BA38AB0-4090-49D6-9A24-F3DA20477AE3}"/>
              </a:ext>
            </a:extLst>
          </p:cNvPr>
          <p:cNvSpPr txBox="1">
            <a:spLocks/>
          </p:cNvSpPr>
          <p:nvPr/>
        </p:nvSpPr>
        <p:spPr>
          <a:xfrm>
            <a:off x="1616074" y="284920"/>
            <a:ext cx="6870199" cy="696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 para resaltar.</a:t>
            </a:r>
          </a:p>
        </p:txBody>
      </p:sp>
      <p:sp>
        <p:nvSpPr>
          <p:cNvPr id="11" name="Google Shape;568;p62">
            <a:extLst>
              <a:ext uri="{FF2B5EF4-FFF2-40B4-BE49-F238E27FC236}">
                <a16:creationId xmlns="" xmlns:a16="http://schemas.microsoft.com/office/drawing/2014/main" id="{0C3EF691-EE0D-4A53-B2CD-3B21FBA520A2}"/>
              </a:ext>
            </a:extLst>
          </p:cNvPr>
          <p:cNvSpPr txBox="1">
            <a:spLocks/>
          </p:cNvSpPr>
          <p:nvPr/>
        </p:nvSpPr>
        <p:spPr>
          <a:xfrm>
            <a:off x="0" y="3908661"/>
            <a:ext cx="92202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Luego, escriba “Practicar” y </a:t>
            </a:r>
          </a:p>
          <a:p>
            <a:pPr algn="ctr"/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Presione la tecla </a:t>
            </a:r>
            <a:r>
              <a:rPr lang="es-AR" sz="24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Enter</a:t>
            </a: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en el teclado.</a:t>
            </a:r>
          </a:p>
        </p:txBody>
      </p:sp>
      <p:pic>
        <p:nvPicPr>
          <p:cNvPr id="12" name="Google Shape;566;p62">
            <a:extLst>
              <a:ext uri="{FF2B5EF4-FFF2-40B4-BE49-F238E27FC236}">
                <a16:creationId xmlns="" xmlns:a16="http://schemas.microsoft.com/office/drawing/2014/main" id="{CF919E58-9335-4BC2-B9AE-F8CC0379C87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39711"/>
          <a:stretch/>
        </p:blipFill>
        <p:spPr>
          <a:xfrm>
            <a:off x="1228288" y="1091645"/>
            <a:ext cx="6687426" cy="26878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3" name="Google Shape;567;p62">
            <a:extLst>
              <a:ext uri="{FF2B5EF4-FFF2-40B4-BE49-F238E27FC236}">
                <a16:creationId xmlns="" xmlns:a16="http://schemas.microsoft.com/office/drawing/2014/main" id="{9614D9E0-078E-415B-99DA-2CE8445526F6}"/>
              </a:ext>
            </a:extLst>
          </p:cNvPr>
          <p:cNvCxnSpPr/>
          <p:nvPr/>
        </p:nvCxnSpPr>
        <p:spPr>
          <a:xfrm flipH="1">
            <a:off x="2576850" y="981832"/>
            <a:ext cx="1590300" cy="632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0" name="Google Shape;570;p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5588" y="427474"/>
            <a:ext cx="6432828" cy="42885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81;p64">
            <a:extLst>
              <a:ext uri="{FF2B5EF4-FFF2-40B4-BE49-F238E27FC236}">
                <a16:creationId xmlns="" xmlns:a16="http://schemas.microsoft.com/office/drawing/2014/main" id="{0EBE1617-3CB9-4D5D-8F2B-7D98D54E44C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12397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 para debatir</a:t>
            </a:r>
          </a:p>
        </p:txBody>
      </p:sp>
      <p:sp>
        <p:nvSpPr>
          <p:cNvPr id="9" name="Google Shape;582;p64">
            <a:extLst>
              <a:ext uri="{FF2B5EF4-FFF2-40B4-BE49-F238E27FC236}">
                <a16:creationId xmlns="" xmlns:a16="http://schemas.microsoft.com/office/drawing/2014/main" id="{957930ED-7D77-4F08-9F86-B5839A4BC9BD}"/>
              </a:ext>
            </a:extLst>
          </p:cNvPr>
          <p:cNvSpPr txBox="1">
            <a:spLocks/>
          </p:cNvSpPr>
          <p:nvPr/>
        </p:nvSpPr>
        <p:spPr>
          <a:xfrm>
            <a:off x="390450" y="2068675"/>
            <a:ext cx="836295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tipo de nombre no nos ayudaría a </a:t>
            </a:r>
          </a:p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 este documento más tarde?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89;p65">
            <a:extLst>
              <a:ext uri="{FF2B5EF4-FFF2-40B4-BE49-F238E27FC236}">
                <a16:creationId xmlns="" xmlns:a16="http://schemas.microsoft.com/office/drawing/2014/main" id="{EAAA6723-47E9-4C62-8659-3A297D70D06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742850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4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Introducción a la escritura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6;p66">
            <a:extLst>
              <a:ext uri="{FF2B5EF4-FFF2-40B4-BE49-F238E27FC236}">
                <a16:creationId xmlns="" xmlns:a16="http://schemas.microsoft.com/office/drawing/2014/main" id="{D899E18B-1178-4993-9953-30BE9DBFA9F7}"/>
              </a:ext>
            </a:extLst>
          </p:cNvPr>
          <p:cNvSpPr txBox="1">
            <a:spLocks/>
          </p:cNvSpPr>
          <p:nvPr/>
        </p:nvSpPr>
        <p:spPr>
          <a:xfrm>
            <a:off x="336884" y="2068675"/>
            <a:ext cx="814090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¿Cuántos dedos utilizó para escribir “Practicar”?</a:t>
            </a:r>
          </a:p>
        </p:txBody>
      </p:sp>
      <p:sp>
        <p:nvSpPr>
          <p:cNvPr id="9" name="Google Shape;581;p64">
            <a:extLst>
              <a:ext uri="{FF2B5EF4-FFF2-40B4-BE49-F238E27FC236}">
                <a16:creationId xmlns="" xmlns:a16="http://schemas.microsoft.com/office/drawing/2014/main" id="{059B8B23-5841-4171-BCEC-F26300A58431}"/>
              </a:ext>
            </a:extLst>
          </p:cNvPr>
          <p:cNvSpPr txBox="1">
            <a:spLocks/>
          </p:cNvSpPr>
          <p:nvPr/>
        </p:nvSpPr>
        <p:spPr>
          <a:xfrm>
            <a:off x="-75" y="1239775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 para debatir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89;p65">
            <a:extLst>
              <a:ext uri="{FF2B5EF4-FFF2-40B4-BE49-F238E27FC236}">
                <a16:creationId xmlns="" xmlns:a16="http://schemas.microsoft.com/office/drawing/2014/main" id="{BE5F93EE-3873-48C2-84EC-A83BFF8D1BC7}"/>
              </a:ext>
            </a:extLst>
          </p:cNvPr>
          <p:cNvSpPr txBox="1">
            <a:spLocks/>
          </p:cNvSpPr>
          <p:nvPr/>
        </p:nvSpPr>
        <p:spPr>
          <a:xfrm>
            <a:off x="0" y="1742850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44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Introducción a la escritura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="" xmlns:a16="http://schemas.microsoft.com/office/drawing/2014/main" id="{48C14E7A-E39B-46CF-BA85-D3E88583DE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463" y="373150"/>
            <a:ext cx="9144000" cy="4938112"/>
          </a:xfrm>
          <a:prstGeom prst="rect">
            <a:avLst/>
          </a:prstGeom>
        </p:spPr>
      </p:pic>
      <p:sp>
        <p:nvSpPr>
          <p:cNvPr id="75" name="Google Shape;673;p68">
            <a:extLst>
              <a:ext uri="{FF2B5EF4-FFF2-40B4-BE49-F238E27FC236}">
                <a16:creationId xmlns="" xmlns:a16="http://schemas.microsoft.com/office/drawing/2014/main" id="{5A443AF3-293B-4829-B3A8-9FB8863FCBA6}"/>
              </a:ext>
            </a:extLst>
          </p:cNvPr>
          <p:cNvSpPr txBox="1">
            <a:spLocks/>
          </p:cNvSpPr>
          <p:nvPr/>
        </p:nvSpPr>
        <p:spPr>
          <a:xfrm>
            <a:off x="-17463" y="589456"/>
            <a:ext cx="9178925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Coloque su dedo índice en la tecla de la letra F o J.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7130CCBF-A63A-464D-9ED0-FF5BAEFF8D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7463" y="373150"/>
            <a:ext cx="9143999" cy="4938112"/>
          </a:xfrm>
          <a:prstGeom prst="rect">
            <a:avLst/>
          </a:prstGeom>
        </p:spPr>
      </p:pic>
      <p:sp>
        <p:nvSpPr>
          <p:cNvPr id="3" name="Google Shape;673;p68">
            <a:extLst>
              <a:ext uri="{FF2B5EF4-FFF2-40B4-BE49-F238E27FC236}">
                <a16:creationId xmlns="" xmlns:a16="http://schemas.microsoft.com/office/drawing/2014/main" id="{6468BA2B-2073-4783-9FC2-7AEE85C4185C}"/>
              </a:ext>
            </a:extLst>
          </p:cNvPr>
          <p:cNvSpPr txBox="1">
            <a:spLocks/>
          </p:cNvSpPr>
          <p:nvPr/>
        </p:nvSpPr>
        <p:spPr>
          <a:xfrm>
            <a:off x="-17463" y="589456"/>
            <a:ext cx="9178925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Fila de inicio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D4068560-47E8-4445-8442-3A88612E53C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7463" y="373150"/>
            <a:ext cx="9143999" cy="4938111"/>
          </a:xfrm>
          <a:prstGeom prst="rect">
            <a:avLst/>
          </a:prstGeom>
        </p:spPr>
      </p:pic>
      <p:sp>
        <p:nvSpPr>
          <p:cNvPr id="77" name="Google Shape;822;p70">
            <a:extLst>
              <a:ext uri="{FF2B5EF4-FFF2-40B4-BE49-F238E27FC236}">
                <a16:creationId xmlns="" xmlns:a16="http://schemas.microsoft.com/office/drawing/2014/main" id="{69515408-6450-4E66-B25D-22392F03DF94}"/>
              </a:ext>
            </a:extLst>
          </p:cNvPr>
          <p:cNvSpPr txBox="1">
            <a:spLocks/>
          </p:cNvSpPr>
          <p:nvPr/>
        </p:nvSpPr>
        <p:spPr>
          <a:xfrm>
            <a:off x="-17464" y="155839"/>
            <a:ext cx="9144000" cy="9831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Escriba lo siguiente: </a:t>
            </a:r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veloz zorro </a:t>
            </a:r>
            <a:r>
              <a:rPr lang="es-AR" sz="24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salta </a:t>
            </a:r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sobre el perro </a:t>
            </a:r>
            <a:r>
              <a:rPr lang="es-AR" sz="2400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flojo.</a:t>
            </a:r>
            <a:endParaRPr lang="es-AR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9;p19">
            <a:extLst>
              <a:ext uri="{FF2B5EF4-FFF2-40B4-BE49-F238E27FC236}">
                <a16:creationId xmlns="" xmlns:a16="http://schemas.microsoft.com/office/drawing/2014/main" id="{7BC10240-4211-44B7-9F7F-AB104E33CFCE}"/>
              </a:ext>
            </a:extLst>
          </p:cNvPr>
          <p:cNvSpPr txBox="1">
            <a:spLocks/>
          </p:cNvSpPr>
          <p:nvPr/>
        </p:nvSpPr>
        <p:spPr>
          <a:xfrm>
            <a:off x="0" y="330747"/>
            <a:ext cx="91440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Hardware: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los componentes físicos de una computadora.</a:t>
            </a:r>
          </a:p>
        </p:txBody>
      </p:sp>
      <p:pic>
        <p:nvPicPr>
          <p:cNvPr id="5" name="Google Shape;98;p19">
            <a:extLst>
              <a:ext uri="{FF2B5EF4-FFF2-40B4-BE49-F238E27FC236}">
                <a16:creationId xmlns="" xmlns:a16="http://schemas.microsoft.com/office/drawing/2014/main" id="{04418057-3898-48A9-BABE-64F1A380B8A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9907" y="1026624"/>
            <a:ext cx="4672346" cy="3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00;p19">
            <a:extLst>
              <a:ext uri="{FF2B5EF4-FFF2-40B4-BE49-F238E27FC236}">
                <a16:creationId xmlns="" xmlns:a16="http://schemas.microsoft.com/office/drawing/2014/main" id="{C0088B18-92C2-4850-A15D-E9E7184471F3}"/>
              </a:ext>
            </a:extLst>
          </p:cNvPr>
          <p:cNvSpPr txBox="1"/>
          <p:nvPr/>
        </p:nvSpPr>
        <p:spPr>
          <a:xfrm>
            <a:off x="3764980" y="4305790"/>
            <a:ext cx="15822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" u="sng">
                <a:solidFill>
                  <a:srgbClr val="D9D9D9"/>
                </a:solidFill>
                <a:hlinkClick r:id="rId5"/>
              </a:rPr>
              <a:t>Esta fotografía</a:t>
            </a:r>
            <a:r>
              <a:rPr lang="es-AR" sz="600">
                <a:solidFill>
                  <a:srgbClr val="D9D9D9"/>
                </a:solidFill>
              </a:rPr>
              <a:t> se encuentra bajo licencia de </a:t>
            </a:r>
            <a:r>
              <a:rPr lang="es-AR" sz="600" u="sng">
                <a:solidFill>
                  <a:srgbClr val="D9D9D9"/>
                </a:solidFill>
                <a:hlinkClick r:id="rId6"/>
              </a:rPr>
              <a:t>CC BY-NC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31;p71">
            <a:extLst>
              <a:ext uri="{FF2B5EF4-FFF2-40B4-BE49-F238E27FC236}">
                <a16:creationId xmlns="" xmlns:a16="http://schemas.microsoft.com/office/drawing/2014/main" id="{1B6F11BE-3E3F-4135-B5C9-3E740E314FE2}"/>
              </a:ext>
            </a:extLst>
          </p:cNvPr>
          <p:cNvSpPr txBox="1">
            <a:spLocks/>
          </p:cNvSpPr>
          <p:nvPr/>
        </p:nvSpPr>
        <p:spPr>
          <a:xfrm>
            <a:off x="390450" y="2027076"/>
            <a:ext cx="836295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¿Hubo alguna tecla con la que le resultó difícil escribir o decidir qué dedo debería presionar la tecla?</a:t>
            </a:r>
          </a:p>
        </p:txBody>
      </p:sp>
      <p:sp>
        <p:nvSpPr>
          <p:cNvPr id="9" name="Google Shape;581;p64">
            <a:extLst>
              <a:ext uri="{FF2B5EF4-FFF2-40B4-BE49-F238E27FC236}">
                <a16:creationId xmlns="" xmlns:a16="http://schemas.microsoft.com/office/drawing/2014/main" id="{D23D6FC3-8C4B-48EA-B9F6-BE4966045715}"/>
              </a:ext>
            </a:extLst>
          </p:cNvPr>
          <p:cNvSpPr txBox="1">
            <a:spLocks/>
          </p:cNvSpPr>
          <p:nvPr/>
        </p:nvSpPr>
        <p:spPr>
          <a:xfrm>
            <a:off x="-75" y="1239775"/>
            <a:ext cx="9144000" cy="8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 para debatir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38;p72">
            <a:extLst>
              <a:ext uri="{FF2B5EF4-FFF2-40B4-BE49-F238E27FC236}">
                <a16:creationId xmlns="" xmlns:a16="http://schemas.microsoft.com/office/drawing/2014/main" id="{D5D98600-E323-4D81-ABD0-418DBC3FEB7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61208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Consejos para escribir</a:t>
            </a:r>
          </a:p>
        </p:txBody>
      </p:sp>
      <p:sp>
        <p:nvSpPr>
          <p:cNvPr id="9" name="Google Shape;839;p72">
            <a:extLst>
              <a:ext uri="{FF2B5EF4-FFF2-40B4-BE49-F238E27FC236}">
                <a16:creationId xmlns="" xmlns:a16="http://schemas.microsoft.com/office/drawing/2014/main" id="{6C4617D6-0F80-4400-AB28-5C6C9C1F10A7}"/>
              </a:ext>
            </a:extLst>
          </p:cNvPr>
          <p:cNvSpPr txBox="1">
            <a:spLocks/>
          </p:cNvSpPr>
          <p:nvPr/>
        </p:nvSpPr>
        <p:spPr>
          <a:xfrm>
            <a:off x="1536192" y="1655763"/>
            <a:ext cx="6826758" cy="209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06400">
              <a:spcAft>
                <a:spcPts val="600"/>
              </a:spcAft>
              <a:buFont typeface="Average"/>
              <a:buChar char="➔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Deje descansar los dedos sobre la fila de inicio.</a:t>
            </a:r>
          </a:p>
          <a:p>
            <a:pPr marL="457200" indent="-406400">
              <a:spcAft>
                <a:spcPts val="600"/>
              </a:spcAft>
              <a:buFont typeface="Average"/>
              <a:buChar char="➔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Utilice el dedo que se encuentre más cerca de la tecla que desea presionar.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846;p73">
            <a:extLst>
              <a:ext uri="{FF2B5EF4-FFF2-40B4-BE49-F238E27FC236}">
                <a16:creationId xmlns="" xmlns:a16="http://schemas.microsoft.com/office/drawing/2014/main" id="{770ED53D-8121-40DE-A9DC-B26005F8BD2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863636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4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Administración de archivos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853;p74">
            <a:extLst>
              <a:ext uri="{FF2B5EF4-FFF2-40B4-BE49-F238E27FC236}">
                <a16:creationId xmlns="" xmlns:a16="http://schemas.microsoft.com/office/drawing/2014/main" id="{10D80325-27B7-4D15-885A-7B3464814B8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51916"/>
          <a:stretch/>
        </p:blipFill>
        <p:spPr>
          <a:xfrm>
            <a:off x="616125" y="1361110"/>
            <a:ext cx="7911600" cy="25361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0" name="Google Shape;854;p74">
            <a:extLst>
              <a:ext uri="{FF2B5EF4-FFF2-40B4-BE49-F238E27FC236}">
                <a16:creationId xmlns="" xmlns:a16="http://schemas.microsoft.com/office/drawing/2014/main" id="{D8B33DE5-7CFC-45B6-81A6-25EDC0140DDF}"/>
              </a:ext>
            </a:extLst>
          </p:cNvPr>
          <p:cNvCxnSpPr/>
          <p:nvPr/>
        </p:nvCxnSpPr>
        <p:spPr>
          <a:xfrm flipH="1">
            <a:off x="4836025" y="961410"/>
            <a:ext cx="544200" cy="9339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" name="Google Shape;855;p74">
            <a:extLst>
              <a:ext uri="{FF2B5EF4-FFF2-40B4-BE49-F238E27FC236}">
                <a16:creationId xmlns="" xmlns:a16="http://schemas.microsoft.com/office/drawing/2014/main" id="{9FE13070-A664-4AC2-A883-B460A5EE3152}"/>
              </a:ext>
            </a:extLst>
          </p:cNvPr>
          <p:cNvSpPr/>
          <p:nvPr/>
        </p:nvSpPr>
        <p:spPr>
          <a:xfrm>
            <a:off x="3600892" y="1961910"/>
            <a:ext cx="1273500" cy="3531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7" name="Google Shape;857;p76"/>
          <p:cNvPicPr preferRelativeResize="0"/>
          <p:nvPr/>
        </p:nvPicPr>
        <p:blipFill rotWithShape="1">
          <a:blip r:embed="rId4">
            <a:alphaModFix/>
          </a:blip>
          <a:srcRect l="39190" t="28063" r="32091" b="25719"/>
          <a:stretch/>
        </p:blipFill>
        <p:spPr>
          <a:xfrm>
            <a:off x="6395775" y="3495025"/>
            <a:ext cx="122625" cy="18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708887" y="416987"/>
            <a:ext cx="5726226" cy="43095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5" name="Google Shape;865;p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74800" y="383600"/>
            <a:ext cx="5794401" cy="4376299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866" name="Google Shape;866;p77"/>
          <p:cNvSpPr/>
          <p:nvPr/>
        </p:nvSpPr>
        <p:spPr>
          <a:xfrm>
            <a:off x="6280225" y="3481325"/>
            <a:ext cx="385800" cy="325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67" name="Google Shape;867;p77"/>
          <p:cNvCxnSpPr/>
          <p:nvPr/>
        </p:nvCxnSpPr>
        <p:spPr>
          <a:xfrm rot="10800000">
            <a:off x="6425113" y="354282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4" name="Google Shape;874;p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15438" y="427476"/>
            <a:ext cx="5713118" cy="428854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1" name="Google Shape;881;p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3119" y="347728"/>
            <a:ext cx="5557762" cy="417923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893;p79">
            <a:extLst>
              <a:ext uri="{FF2B5EF4-FFF2-40B4-BE49-F238E27FC236}">
                <a16:creationId xmlns="" xmlns:a16="http://schemas.microsoft.com/office/drawing/2014/main" id="{42FB8607-9670-474D-A736-0EE9037B452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5429" y="312812"/>
            <a:ext cx="6011624" cy="45178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B8058224-AA67-45D7-A454-DD1EABFA59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3250" y="2447282"/>
            <a:ext cx="2572530" cy="2571750"/>
          </a:xfrm>
          <a:prstGeom prst="rect">
            <a:avLst/>
          </a:prstGeom>
        </p:spPr>
      </p:pic>
      <p:sp>
        <p:nvSpPr>
          <p:cNvPr id="11" name="Google Shape;895;p79">
            <a:extLst>
              <a:ext uri="{FF2B5EF4-FFF2-40B4-BE49-F238E27FC236}">
                <a16:creationId xmlns="" xmlns:a16="http://schemas.microsoft.com/office/drawing/2014/main" id="{741020A3-C09F-47FE-9B04-72F1390E6247}"/>
              </a:ext>
            </a:extLst>
          </p:cNvPr>
          <p:cNvSpPr txBox="1">
            <a:spLocks/>
          </p:cNvSpPr>
          <p:nvPr/>
        </p:nvSpPr>
        <p:spPr>
          <a:xfrm rot="-1440413">
            <a:off x="5396237" y="2304532"/>
            <a:ext cx="982663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12" name="Google Shape;897;p79">
            <a:extLst>
              <a:ext uri="{FF2B5EF4-FFF2-40B4-BE49-F238E27FC236}">
                <a16:creationId xmlns="" xmlns:a16="http://schemas.microsoft.com/office/drawing/2014/main" id="{BE472DA5-521C-44E6-AD4D-FDCC7F415A68}"/>
              </a:ext>
            </a:extLst>
          </p:cNvPr>
          <p:cNvSpPr txBox="1">
            <a:spLocks/>
          </p:cNvSpPr>
          <p:nvPr/>
        </p:nvSpPr>
        <p:spPr>
          <a:xfrm rot="-1440413">
            <a:off x="5827142" y="2304533"/>
            <a:ext cx="982662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cxnSp>
        <p:nvCxnSpPr>
          <p:cNvPr id="13" name="Google Shape;898;p79">
            <a:extLst>
              <a:ext uri="{FF2B5EF4-FFF2-40B4-BE49-F238E27FC236}">
                <a16:creationId xmlns="" xmlns:a16="http://schemas.microsoft.com/office/drawing/2014/main" id="{7C2018E2-DCF4-4E5E-BC6F-F11947584918}"/>
              </a:ext>
            </a:extLst>
          </p:cNvPr>
          <p:cNvCxnSpPr>
            <a:cxnSpLocks/>
          </p:cNvCxnSpPr>
          <p:nvPr/>
        </p:nvCxnSpPr>
        <p:spPr>
          <a:xfrm flipH="1" flipV="1">
            <a:off x="4229895" y="3078229"/>
            <a:ext cx="1328043" cy="448056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0" name="Google Shape;900;p8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48607" y="451757"/>
            <a:ext cx="5646785" cy="423998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99;p19">
            <a:extLst>
              <a:ext uri="{FF2B5EF4-FFF2-40B4-BE49-F238E27FC236}">
                <a16:creationId xmlns="" xmlns:a16="http://schemas.microsoft.com/office/drawing/2014/main" id="{D4F6399C-7C95-44D3-AD90-565B243BEE29}"/>
              </a:ext>
            </a:extLst>
          </p:cNvPr>
          <p:cNvSpPr txBox="1">
            <a:spLocks/>
          </p:cNvSpPr>
          <p:nvPr/>
        </p:nvSpPr>
        <p:spPr>
          <a:xfrm>
            <a:off x="0" y="330200"/>
            <a:ext cx="914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Hardware: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los componentes físicos de una computadora.</a:t>
            </a:r>
          </a:p>
        </p:txBody>
      </p:sp>
      <p:pic>
        <p:nvPicPr>
          <p:cNvPr id="31" name="Google Shape;98;p19">
            <a:extLst>
              <a:ext uri="{FF2B5EF4-FFF2-40B4-BE49-F238E27FC236}">
                <a16:creationId xmlns="" xmlns:a16="http://schemas.microsoft.com/office/drawing/2014/main" id="{91E20ED4-F5FE-4509-B2AE-FDCBF8B0186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9907" y="1026624"/>
            <a:ext cx="4672346" cy="3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101;p19">
            <a:extLst>
              <a:ext uri="{FF2B5EF4-FFF2-40B4-BE49-F238E27FC236}">
                <a16:creationId xmlns="" xmlns:a16="http://schemas.microsoft.com/office/drawing/2014/main" id="{F602985D-5E4D-4424-830A-666423B26300}"/>
              </a:ext>
            </a:extLst>
          </p:cNvPr>
          <p:cNvSpPr txBox="1">
            <a:spLocks/>
          </p:cNvSpPr>
          <p:nvPr/>
        </p:nvSpPr>
        <p:spPr>
          <a:xfrm>
            <a:off x="7146539" y="1148100"/>
            <a:ext cx="1729756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Computadora</a:t>
            </a:r>
          </a:p>
        </p:txBody>
      </p:sp>
      <p:sp>
        <p:nvSpPr>
          <p:cNvPr id="33" name="Google Shape;104;p19">
            <a:extLst>
              <a:ext uri="{FF2B5EF4-FFF2-40B4-BE49-F238E27FC236}">
                <a16:creationId xmlns="" xmlns:a16="http://schemas.microsoft.com/office/drawing/2014/main" id="{3E2C9116-4020-4A7A-9200-4F73877F0486}"/>
              </a:ext>
            </a:extLst>
          </p:cNvPr>
          <p:cNvSpPr txBox="1">
            <a:spLocks/>
          </p:cNvSpPr>
          <p:nvPr/>
        </p:nvSpPr>
        <p:spPr>
          <a:xfrm>
            <a:off x="468218" y="1376602"/>
            <a:ext cx="1431925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</a:t>
            </a:r>
          </a:p>
        </p:txBody>
      </p:sp>
      <p:sp>
        <p:nvSpPr>
          <p:cNvPr id="34" name="Google Shape;107;p19">
            <a:extLst>
              <a:ext uri="{FF2B5EF4-FFF2-40B4-BE49-F238E27FC236}">
                <a16:creationId xmlns="" xmlns:a16="http://schemas.microsoft.com/office/drawing/2014/main" id="{BB59CF9B-14E3-4BE6-991A-2A6E00D2A15B}"/>
              </a:ext>
            </a:extLst>
          </p:cNvPr>
          <p:cNvSpPr txBox="1">
            <a:spLocks/>
          </p:cNvSpPr>
          <p:nvPr/>
        </p:nvSpPr>
        <p:spPr>
          <a:xfrm>
            <a:off x="646714" y="4051826"/>
            <a:ext cx="1431925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Teclado</a:t>
            </a:r>
          </a:p>
        </p:txBody>
      </p:sp>
      <p:sp>
        <p:nvSpPr>
          <p:cNvPr id="35" name="Google Shape;109;p19">
            <a:extLst>
              <a:ext uri="{FF2B5EF4-FFF2-40B4-BE49-F238E27FC236}">
                <a16:creationId xmlns="" xmlns:a16="http://schemas.microsoft.com/office/drawing/2014/main" id="{18DEF0B7-66F7-4503-A4D6-BE2847C2F5F6}"/>
              </a:ext>
            </a:extLst>
          </p:cNvPr>
          <p:cNvSpPr txBox="1">
            <a:spLocks/>
          </p:cNvSpPr>
          <p:nvPr/>
        </p:nvSpPr>
        <p:spPr>
          <a:xfrm>
            <a:off x="6349398" y="3860495"/>
            <a:ext cx="1431925" cy="51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</a:t>
            </a:r>
          </a:p>
        </p:txBody>
      </p:sp>
      <p:sp>
        <p:nvSpPr>
          <p:cNvPr id="36" name="Google Shape;100;p19">
            <a:extLst>
              <a:ext uri="{FF2B5EF4-FFF2-40B4-BE49-F238E27FC236}">
                <a16:creationId xmlns="" xmlns:a16="http://schemas.microsoft.com/office/drawing/2014/main" id="{788147BE-2F59-4187-A783-EBABD08D3D54}"/>
              </a:ext>
            </a:extLst>
          </p:cNvPr>
          <p:cNvSpPr txBox="1"/>
          <p:nvPr/>
        </p:nvSpPr>
        <p:spPr>
          <a:xfrm>
            <a:off x="2971893" y="4305789"/>
            <a:ext cx="2204581" cy="2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" u="sng" dirty="0">
                <a:solidFill>
                  <a:srgbClr val="D9D9D9"/>
                </a:solidFill>
                <a:hlinkClick r:id="rId5"/>
              </a:rPr>
              <a:t>Esta fotografía</a:t>
            </a:r>
            <a:r>
              <a:rPr lang="es-AR" sz="600" dirty="0">
                <a:solidFill>
                  <a:srgbClr val="D9D9D9"/>
                </a:solidFill>
              </a:rPr>
              <a:t> se encuentra bajo licencia de </a:t>
            </a:r>
            <a:r>
              <a:rPr lang="es-AR" sz="600" u="sng" dirty="0">
                <a:solidFill>
                  <a:srgbClr val="D9D9D9"/>
                </a:solidFill>
                <a:hlinkClick r:id="rId6"/>
              </a:rPr>
              <a:t>CC </a:t>
            </a:r>
            <a:r>
              <a:rPr lang="es-AR" sz="600" u="sng" dirty="0" err="1">
                <a:solidFill>
                  <a:srgbClr val="D9D9D9"/>
                </a:solidFill>
                <a:hlinkClick r:id="rId6"/>
              </a:rPr>
              <a:t>BY-NC</a:t>
            </a:r>
            <a:endParaRPr lang="es-AR" sz="600" u="sng" dirty="0">
              <a:solidFill>
                <a:srgbClr val="D9D9D9"/>
              </a:solidFill>
              <a:hlinkClick r:id="rId6"/>
            </a:endParaRPr>
          </a:p>
        </p:txBody>
      </p:sp>
      <p:cxnSp>
        <p:nvCxnSpPr>
          <p:cNvPr id="37" name="Google Shape;102;p19">
            <a:extLst>
              <a:ext uri="{FF2B5EF4-FFF2-40B4-BE49-F238E27FC236}">
                <a16:creationId xmlns="" xmlns:a16="http://schemas.microsoft.com/office/drawing/2014/main" id="{00BD1FAB-E905-4A0A-9685-F27D95C9391B}"/>
              </a:ext>
            </a:extLst>
          </p:cNvPr>
          <p:cNvCxnSpPr/>
          <p:nvPr/>
        </p:nvCxnSpPr>
        <p:spPr>
          <a:xfrm flipH="1">
            <a:off x="6744538" y="1610945"/>
            <a:ext cx="402000" cy="606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8" name="Google Shape;103;p19">
            <a:extLst>
              <a:ext uri="{FF2B5EF4-FFF2-40B4-BE49-F238E27FC236}">
                <a16:creationId xmlns="" xmlns:a16="http://schemas.microsoft.com/office/drawing/2014/main" id="{BDE872FD-4D5C-41F8-90E1-6C485628C1B6}"/>
              </a:ext>
            </a:extLst>
          </p:cNvPr>
          <p:cNvSpPr txBox="1"/>
          <p:nvPr/>
        </p:nvSpPr>
        <p:spPr>
          <a:xfrm>
            <a:off x="7190083" y="1659275"/>
            <a:ext cx="1549880" cy="1243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CPU (unidad de procesamiento central)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Disco rígido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Máquina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Torre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Gabinete</a:t>
            </a:r>
          </a:p>
        </p:txBody>
      </p:sp>
      <p:cxnSp>
        <p:nvCxnSpPr>
          <p:cNvPr id="39" name="Google Shape;105;p19">
            <a:extLst>
              <a:ext uri="{FF2B5EF4-FFF2-40B4-BE49-F238E27FC236}">
                <a16:creationId xmlns="" xmlns:a16="http://schemas.microsoft.com/office/drawing/2014/main" id="{1688FABB-32FE-4039-B67A-8A46DD17C289}"/>
              </a:ext>
            </a:extLst>
          </p:cNvPr>
          <p:cNvCxnSpPr>
            <a:cxnSpLocks/>
          </p:cNvCxnSpPr>
          <p:nvPr/>
        </p:nvCxnSpPr>
        <p:spPr>
          <a:xfrm>
            <a:off x="1919955" y="2111006"/>
            <a:ext cx="733797" cy="338735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0" name="Google Shape;106;p19">
            <a:extLst>
              <a:ext uri="{FF2B5EF4-FFF2-40B4-BE49-F238E27FC236}">
                <a16:creationId xmlns="" xmlns:a16="http://schemas.microsoft.com/office/drawing/2014/main" id="{109C774B-81D1-4868-927C-886C6F4BEBB5}"/>
              </a:ext>
            </a:extLst>
          </p:cNvPr>
          <p:cNvSpPr txBox="1"/>
          <p:nvPr/>
        </p:nvSpPr>
        <p:spPr>
          <a:xfrm>
            <a:off x="661474" y="1671545"/>
            <a:ext cx="1921300" cy="6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del monitor</a:t>
            </a:r>
          </a:p>
        </p:txBody>
      </p:sp>
      <p:cxnSp>
        <p:nvCxnSpPr>
          <p:cNvPr id="41" name="Google Shape;108;p19">
            <a:extLst>
              <a:ext uri="{FF2B5EF4-FFF2-40B4-BE49-F238E27FC236}">
                <a16:creationId xmlns="" xmlns:a16="http://schemas.microsoft.com/office/drawing/2014/main" id="{0E83ED0C-5EAA-4098-BDC3-6DE591F0DF2F}"/>
              </a:ext>
            </a:extLst>
          </p:cNvPr>
          <p:cNvCxnSpPr/>
          <p:nvPr/>
        </p:nvCxnSpPr>
        <p:spPr>
          <a:xfrm rot="10800000" flipH="1">
            <a:off x="1544375" y="3800725"/>
            <a:ext cx="837600" cy="2208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42" name="Google Shape;110;p19">
            <a:extLst>
              <a:ext uri="{FF2B5EF4-FFF2-40B4-BE49-F238E27FC236}">
                <a16:creationId xmlns="" xmlns:a16="http://schemas.microsoft.com/office/drawing/2014/main" id="{E3E98A50-9EF0-4C44-89FD-F7F86875769F}"/>
              </a:ext>
            </a:extLst>
          </p:cNvPr>
          <p:cNvCxnSpPr/>
          <p:nvPr/>
        </p:nvCxnSpPr>
        <p:spPr>
          <a:xfrm rot="10800000">
            <a:off x="5649037" y="3991226"/>
            <a:ext cx="879900" cy="606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12;p81">
            <a:extLst>
              <a:ext uri="{FF2B5EF4-FFF2-40B4-BE49-F238E27FC236}">
                <a16:creationId xmlns="" xmlns:a16="http://schemas.microsoft.com/office/drawing/2014/main" id="{609E7C6A-5314-4FA7-B161-260227B6EFD1}"/>
              </a:ext>
            </a:extLst>
          </p:cNvPr>
          <p:cNvSpPr txBox="1">
            <a:spLocks/>
          </p:cNvSpPr>
          <p:nvPr/>
        </p:nvSpPr>
        <p:spPr>
          <a:xfrm>
            <a:off x="1198690" y="2057972"/>
            <a:ext cx="7332662" cy="318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/>
            <a:endParaRPr lang="en-U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indent="-381000"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Visitar al menos un sitio web del material que se entrega hoy.</a:t>
            </a:r>
          </a:p>
          <a:p>
            <a:pPr marL="457200"/>
            <a:endParaRPr lang="en-U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indent="-381000"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encuesta al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salir.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/>
            <a:endParaRPr lang="en-US" sz="800" u="sng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indent="-381000"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Practicar las habilidades de hoy y hacer preguntas.</a:t>
            </a:r>
          </a:p>
        </p:txBody>
      </p:sp>
      <p:sp>
        <p:nvSpPr>
          <p:cNvPr id="9" name="Google Shape;911;p81">
            <a:extLst>
              <a:ext uri="{FF2B5EF4-FFF2-40B4-BE49-F238E27FC236}">
                <a16:creationId xmlns="" xmlns:a16="http://schemas.microsoft.com/office/drawing/2014/main" id="{68CA41A3-6F2A-48B9-8ABE-B311FB15ADF9}"/>
              </a:ext>
            </a:extLst>
          </p:cNvPr>
          <p:cNvSpPr txBox="1">
            <a:spLocks/>
          </p:cNvSpPr>
          <p:nvPr/>
        </p:nvSpPr>
        <p:spPr>
          <a:xfrm>
            <a:off x="207169" y="774700"/>
            <a:ext cx="8729662" cy="574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4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Cierre</a:t>
            </a:r>
          </a:p>
        </p:txBody>
      </p:sp>
      <p:sp>
        <p:nvSpPr>
          <p:cNvPr id="10" name="Google Shape;913;p81">
            <a:extLst>
              <a:ext uri="{FF2B5EF4-FFF2-40B4-BE49-F238E27FC236}">
                <a16:creationId xmlns="" xmlns:a16="http://schemas.microsoft.com/office/drawing/2014/main" id="{E0722F6D-464E-4578-B438-BFC3380058D2}"/>
              </a:ext>
            </a:extLst>
          </p:cNvPr>
          <p:cNvSpPr txBox="1"/>
          <p:nvPr/>
        </p:nvSpPr>
        <p:spPr>
          <a:xfrm>
            <a:off x="2743201" y="1349375"/>
            <a:ext cx="4730621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 smtClean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Lista </a:t>
            </a:r>
            <a:r>
              <a:rPr lang="es-AR" sz="30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verificación.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9;p15">
            <a:extLst>
              <a:ext uri="{FF2B5EF4-FFF2-40B4-BE49-F238E27FC236}">
                <a16:creationId xmlns="" xmlns:a16="http://schemas.microsoft.com/office/drawing/2014/main" id="{67A9DEF4-6906-4D41-ABA8-4D2F848FCD01}"/>
              </a:ext>
            </a:extLst>
          </p:cNvPr>
          <p:cNvSpPr txBox="1">
            <a:spLocks/>
          </p:cNvSpPr>
          <p:nvPr/>
        </p:nvSpPr>
        <p:spPr>
          <a:xfrm>
            <a:off x="623400" y="136179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AR" sz="40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Principios básicos </a:t>
            </a:r>
            <a:r>
              <a:rPr lang="es-AR" sz="4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de </a:t>
            </a:r>
            <a:r>
              <a:rPr lang="es-AR" sz="4000" dirty="0" err="1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Chromebook</a:t>
            </a:r>
            <a:r>
              <a:rPr lang="es-AR" sz="40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 </a:t>
            </a:r>
          </a:p>
          <a:p>
            <a:pPr algn="l"/>
            <a:r>
              <a:rPr lang="es-A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80E3255D-36ED-4F55-9A4E-3BACBBA17D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32;p84">
            <a:extLst>
              <a:ext uri="{FF2B5EF4-FFF2-40B4-BE49-F238E27FC236}">
                <a16:creationId xmlns="" xmlns:a16="http://schemas.microsoft.com/office/drawing/2014/main" id="{6884136C-19CF-434E-9719-E632E93981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12397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Presentaciones</a:t>
            </a:r>
          </a:p>
        </p:txBody>
      </p:sp>
      <p:sp>
        <p:nvSpPr>
          <p:cNvPr id="8" name="Google Shape;933;p84">
            <a:extLst>
              <a:ext uri="{FF2B5EF4-FFF2-40B4-BE49-F238E27FC236}">
                <a16:creationId xmlns="" xmlns:a16="http://schemas.microsoft.com/office/drawing/2014/main" id="{C04B7712-6D1D-4C47-98B1-50DD6A605058}"/>
              </a:ext>
            </a:extLst>
          </p:cNvPr>
          <p:cNvSpPr txBox="1">
            <a:spLocks/>
          </p:cNvSpPr>
          <p:nvPr/>
        </p:nvSpPr>
        <p:spPr>
          <a:xfrm>
            <a:off x="1197865" y="2068675"/>
            <a:ext cx="6519672" cy="209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50800" algn="ctr">
              <a:spcAft>
                <a:spcPts val="1200"/>
              </a:spcAft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¿Quién es usted?</a:t>
            </a:r>
          </a:p>
          <a:p>
            <a:pPr marL="50800" algn="ctr">
              <a:spcAft>
                <a:spcPts val="1200"/>
              </a:spcAft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le gustaría hacer con la computadora?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39;p85">
            <a:extLst>
              <a:ext uri="{FF2B5EF4-FFF2-40B4-BE49-F238E27FC236}">
                <a16:creationId xmlns="" xmlns:a16="http://schemas.microsoft.com/office/drawing/2014/main" id="{E5C4E2EF-5F56-4680-B5DF-8FF4C4B2906E}"/>
              </a:ext>
            </a:extLst>
          </p:cNvPr>
          <p:cNvSpPr txBox="1">
            <a:spLocks/>
          </p:cNvSpPr>
          <p:nvPr/>
        </p:nvSpPr>
        <p:spPr>
          <a:xfrm>
            <a:off x="-73634" y="394555"/>
            <a:ext cx="914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Ejercicio con palabras relacionadas con las computadoras: 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Las familias trabajan en conjunto. Cualquiera puede operar una computadora.</a:t>
            </a:r>
          </a:p>
        </p:txBody>
      </p:sp>
      <p:pic>
        <p:nvPicPr>
          <p:cNvPr id="8" name="Google Shape;940;p85">
            <a:hlinkClick r:id="rId4"/>
            <a:extLst>
              <a:ext uri="{FF2B5EF4-FFF2-40B4-BE49-F238E27FC236}">
                <a16:creationId xmlns="" xmlns:a16="http://schemas.microsoft.com/office/drawing/2014/main" id="{F0F55BA7-08E0-4982-8D4F-7B492A538591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93814" y="1754044"/>
            <a:ext cx="5809104" cy="3267617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46;p86">
            <a:extLst>
              <a:ext uri="{FF2B5EF4-FFF2-40B4-BE49-F238E27FC236}">
                <a16:creationId xmlns="" xmlns:a16="http://schemas.microsoft.com/office/drawing/2014/main" id="{FEC7B71B-2A5B-474E-9106-E609763EB51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1487793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ts val="47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¿Qué puede hacer</a:t>
            </a: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3600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la computadora</a:t>
            </a:r>
            <a:r>
              <a:rPr lang="es-AR" sz="4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?</a:t>
            </a:r>
          </a:p>
        </p:txBody>
      </p:sp>
      <p:sp>
        <p:nvSpPr>
          <p:cNvPr id="8" name="Google Shape;947;p86">
            <a:extLst>
              <a:ext uri="{FF2B5EF4-FFF2-40B4-BE49-F238E27FC236}">
                <a16:creationId xmlns="" xmlns:a16="http://schemas.microsoft.com/office/drawing/2014/main" id="{D43B9210-EF63-4893-9B17-F7945BBDEF7E}"/>
              </a:ext>
            </a:extLst>
          </p:cNvPr>
          <p:cNvSpPr txBox="1">
            <a:spLocks/>
          </p:cNvSpPr>
          <p:nvPr/>
        </p:nvSpPr>
        <p:spPr>
          <a:xfrm>
            <a:off x="946484" y="2818638"/>
            <a:ext cx="8069179" cy="679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planilla de trabajo con su compañero.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954;p87">
            <a:extLst>
              <a:ext uri="{FF2B5EF4-FFF2-40B4-BE49-F238E27FC236}">
                <a16:creationId xmlns="" xmlns:a16="http://schemas.microsoft.com/office/drawing/2014/main" id="{750802DA-D924-4F22-BBF0-64AE47841EC8}"/>
              </a:ext>
            </a:extLst>
          </p:cNvPr>
          <p:cNvSpPr txBox="1">
            <a:spLocks/>
          </p:cNvSpPr>
          <p:nvPr/>
        </p:nvSpPr>
        <p:spPr>
          <a:xfrm>
            <a:off x="0" y="2228850"/>
            <a:ext cx="914400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Debate en grupo</a:t>
            </a:r>
          </a:p>
        </p:txBody>
      </p:sp>
      <p:sp>
        <p:nvSpPr>
          <p:cNvPr id="6" name="Google Shape;953;p87">
            <a:extLst>
              <a:ext uri="{FF2B5EF4-FFF2-40B4-BE49-F238E27FC236}">
                <a16:creationId xmlns="" xmlns:a16="http://schemas.microsoft.com/office/drawing/2014/main" id="{B11BAF0A-F2C9-43D8-9B7C-A3DA282DF6D0}"/>
              </a:ext>
            </a:extLst>
          </p:cNvPr>
          <p:cNvSpPr txBox="1">
            <a:spLocks/>
          </p:cNvSpPr>
          <p:nvPr/>
        </p:nvSpPr>
        <p:spPr>
          <a:xfrm>
            <a:off x="0" y="1324928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/>
              <a:t>Resolución de los problemas más frecuentes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61;p88">
            <a:extLst>
              <a:ext uri="{FF2B5EF4-FFF2-40B4-BE49-F238E27FC236}">
                <a16:creationId xmlns="" xmlns:a16="http://schemas.microsoft.com/office/drawing/2014/main" id="{DE320AF4-B3E5-429E-B566-051B852348C4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sp>
        <p:nvSpPr>
          <p:cNvPr id="9" name="Google Shape;962;p88">
            <a:extLst>
              <a:ext uri="{FF2B5EF4-FFF2-40B4-BE49-F238E27FC236}">
                <a16:creationId xmlns="" xmlns:a16="http://schemas.microsoft.com/office/drawing/2014/main" id="{1AD3C354-A60D-4BA8-B2C1-2C29FA33F922}"/>
              </a:ext>
            </a:extLst>
          </p:cNvPr>
          <p:cNvSpPr txBox="1">
            <a:spLocks/>
          </p:cNvSpPr>
          <p:nvPr/>
        </p:nvSpPr>
        <p:spPr>
          <a:xfrm>
            <a:off x="390525" y="2699449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no arranca.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21BFB5E0-530A-44C8-9115-37C43F9E2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70;p89">
            <a:extLst>
              <a:ext uri="{FF2B5EF4-FFF2-40B4-BE49-F238E27FC236}">
                <a16:creationId xmlns="" xmlns:a16="http://schemas.microsoft.com/office/drawing/2014/main" id="{680D44DF-635B-4D11-BF5C-9B67E985479A}"/>
              </a:ext>
            </a:extLst>
          </p:cNvPr>
          <p:cNvSpPr txBox="1">
            <a:spLocks/>
          </p:cNvSpPr>
          <p:nvPr/>
        </p:nvSpPr>
        <p:spPr>
          <a:xfrm>
            <a:off x="390524" y="2592324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está congelada. </a:t>
            </a:r>
          </a:p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Ni siquiera es posible mover el cursor.</a:t>
            </a:r>
          </a:p>
        </p:txBody>
      </p:sp>
      <p:sp>
        <p:nvSpPr>
          <p:cNvPr id="9" name="Google Shape;961;p88">
            <a:extLst>
              <a:ext uri="{FF2B5EF4-FFF2-40B4-BE49-F238E27FC236}">
                <a16:creationId xmlns="" xmlns:a16="http://schemas.microsoft.com/office/drawing/2014/main" id="{F765C946-25DF-43D2-AB35-A16135F5FBDE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D739460D-42D3-46DB-B493-0517CCC9EA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61;p88">
            <a:extLst>
              <a:ext uri="{FF2B5EF4-FFF2-40B4-BE49-F238E27FC236}">
                <a16:creationId xmlns="" xmlns:a16="http://schemas.microsoft.com/office/drawing/2014/main" id="{B7B017BF-3146-4B15-BE1B-A31EB97C29DA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sp>
        <p:nvSpPr>
          <p:cNvPr id="9" name="Google Shape;978;p90">
            <a:extLst>
              <a:ext uri="{FF2B5EF4-FFF2-40B4-BE49-F238E27FC236}">
                <a16:creationId xmlns="" xmlns:a16="http://schemas.microsoft.com/office/drawing/2014/main" id="{0E3A8A3C-87DB-451B-BAFD-F7DF9FF8765B}"/>
              </a:ext>
            </a:extLst>
          </p:cNvPr>
          <p:cNvSpPr txBox="1">
            <a:spLocks/>
          </p:cNvSpPr>
          <p:nvPr/>
        </p:nvSpPr>
        <p:spPr>
          <a:xfrm>
            <a:off x="390524" y="2571750"/>
            <a:ext cx="8362950" cy="209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No se puede escuchar nada.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C6FB3810-AAE6-402B-9A31-7B585A222A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86;p91">
            <a:extLst>
              <a:ext uri="{FF2B5EF4-FFF2-40B4-BE49-F238E27FC236}">
                <a16:creationId xmlns="" xmlns:a16="http://schemas.microsoft.com/office/drawing/2014/main" id="{D0B2EA45-C545-471A-A241-B729866DD7E7}"/>
              </a:ext>
            </a:extLst>
          </p:cNvPr>
          <p:cNvSpPr txBox="1">
            <a:spLocks/>
          </p:cNvSpPr>
          <p:nvPr/>
        </p:nvSpPr>
        <p:spPr>
          <a:xfrm>
            <a:off x="390524" y="2571750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No se ve lo que escribo.</a:t>
            </a:r>
          </a:p>
        </p:txBody>
      </p:sp>
      <p:sp>
        <p:nvSpPr>
          <p:cNvPr id="9" name="Google Shape;961;p88">
            <a:extLst>
              <a:ext uri="{FF2B5EF4-FFF2-40B4-BE49-F238E27FC236}">
                <a16:creationId xmlns="" xmlns:a16="http://schemas.microsoft.com/office/drawing/2014/main" id="{4582B813-5630-45B6-8911-6CA40376D65B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81404B48-02E7-4BA7-AE5F-36953515F7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15;p20">
            <a:extLst>
              <a:ext uri="{FF2B5EF4-FFF2-40B4-BE49-F238E27FC236}">
                <a16:creationId xmlns="" xmlns:a16="http://schemas.microsoft.com/office/drawing/2014/main" id="{F470828E-D3A6-4484-93CE-694A0784FCE3}"/>
              </a:ext>
            </a:extLst>
          </p:cNvPr>
          <p:cNvPicPr preferRelativeResize="0"/>
          <p:nvPr/>
        </p:nvPicPr>
        <p:blipFill>
          <a:blip r:embed="rId4"/>
          <a:srcRect/>
          <a:stretch/>
        </p:blipFill>
        <p:spPr>
          <a:xfrm>
            <a:off x="1483350" y="946643"/>
            <a:ext cx="5943599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19;p20">
            <a:extLst>
              <a:ext uri="{FF2B5EF4-FFF2-40B4-BE49-F238E27FC236}">
                <a16:creationId xmlns="" xmlns:a16="http://schemas.microsoft.com/office/drawing/2014/main" id="{2DAC4C9A-2490-4531-92BA-F97E916B4385}"/>
              </a:ext>
            </a:extLst>
          </p:cNvPr>
          <p:cNvSpPr txBox="1">
            <a:spLocks/>
          </p:cNvSpPr>
          <p:nvPr/>
        </p:nvSpPr>
        <p:spPr>
          <a:xfrm>
            <a:off x="5813303" y="1338746"/>
            <a:ext cx="1980362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Computadora</a:t>
            </a:r>
          </a:p>
        </p:txBody>
      </p:sp>
      <p:sp>
        <p:nvSpPr>
          <p:cNvPr id="20" name="Google Shape;122;p20">
            <a:extLst>
              <a:ext uri="{FF2B5EF4-FFF2-40B4-BE49-F238E27FC236}">
                <a16:creationId xmlns="" xmlns:a16="http://schemas.microsoft.com/office/drawing/2014/main" id="{423BB710-0C26-4168-BEE0-AA1CAADA6F34}"/>
              </a:ext>
            </a:extLst>
          </p:cNvPr>
          <p:cNvSpPr txBox="1">
            <a:spLocks/>
          </p:cNvSpPr>
          <p:nvPr/>
        </p:nvSpPr>
        <p:spPr>
          <a:xfrm>
            <a:off x="0" y="2149475"/>
            <a:ext cx="1431925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</a:t>
            </a:r>
          </a:p>
        </p:txBody>
      </p:sp>
      <p:sp>
        <p:nvSpPr>
          <p:cNvPr id="21" name="Google Shape;125;p20">
            <a:extLst>
              <a:ext uri="{FF2B5EF4-FFF2-40B4-BE49-F238E27FC236}">
                <a16:creationId xmlns="" xmlns:a16="http://schemas.microsoft.com/office/drawing/2014/main" id="{08CB7BFF-58A2-4387-886C-112E81F9957B}"/>
              </a:ext>
            </a:extLst>
          </p:cNvPr>
          <p:cNvSpPr txBox="1">
            <a:spLocks/>
          </p:cNvSpPr>
          <p:nvPr/>
        </p:nvSpPr>
        <p:spPr>
          <a:xfrm>
            <a:off x="340410" y="3847208"/>
            <a:ext cx="1431925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Teclado</a:t>
            </a:r>
          </a:p>
        </p:txBody>
      </p:sp>
      <p:sp>
        <p:nvSpPr>
          <p:cNvPr id="22" name="Google Shape;127;p20">
            <a:extLst>
              <a:ext uri="{FF2B5EF4-FFF2-40B4-BE49-F238E27FC236}">
                <a16:creationId xmlns="" xmlns:a16="http://schemas.microsoft.com/office/drawing/2014/main" id="{883D2125-2854-420C-8A1C-3AE234E6C2CC}"/>
              </a:ext>
            </a:extLst>
          </p:cNvPr>
          <p:cNvSpPr txBox="1">
            <a:spLocks/>
          </p:cNvSpPr>
          <p:nvPr/>
        </p:nvSpPr>
        <p:spPr>
          <a:xfrm>
            <a:off x="6423607" y="3691296"/>
            <a:ext cx="2225675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 (</a:t>
            </a:r>
            <a:r>
              <a:rPr lang="es-AR" sz="1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trackpad</a:t>
            </a:r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)</a:t>
            </a:r>
          </a:p>
        </p:txBody>
      </p:sp>
      <p:sp>
        <p:nvSpPr>
          <p:cNvPr id="23" name="Google Shape;99;p19">
            <a:extLst>
              <a:ext uri="{FF2B5EF4-FFF2-40B4-BE49-F238E27FC236}">
                <a16:creationId xmlns="" xmlns:a16="http://schemas.microsoft.com/office/drawing/2014/main" id="{615A1232-6810-40F2-857A-12AF9D5E4A05}"/>
              </a:ext>
            </a:extLst>
          </p:cNvPr>
          <p:cNvSpPr txBox="1">
            <a:spLocks/>
          </p:cNvSpPr>
          <p:nvPr/>
        </p:nvSpPr>
        <p:spPr>
          <a:xfrm>
            <a:off x="0" y="330200"/>
            <a:ext cx="914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Hardware: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los componentes físicos de una computadora.</a:t>
            </a:r>
          </a:p>
        </p:txBody>
      </p:sp>
      <p:sp>
        <p:nvSpPr>
          <p:cNvPr id="24" name="Google Shape;118;p20">
            <a:extLst>
              <a:ext uri="{FF2B5EF4-FFF2-40B4-BE49-F238E27FC236}">
                <a16:creationId xmlns="" xmlns:a16="http://schemas.microsoft.com/office/drawing/2014/main" id="{14B824C1-85D1-4377-B2CC-6F3CB560FDE2}"/>
              </a:ext>
            </a:extLst>
          </p:cNvPr>
          <p:cNvSpPr txBox="1"/>
          <p:nvPr/>
        </p:nvSpPr>
        <p:spPr>
          <a:xfrm>
            <a:off x="4359698" y="4463821"/>
            <a:ext cx="1958209" cy="3297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" u="sng" dirty="0">
                <a:solidFill>
                  <a:srgbClr val="D9D9D9"/>
                </a:solidFill>
                <a:hlinkClick r:id="rId5"/>
              </a:rPr>
              <a:t>Dominio Público </a:t>
            </a:r>
            <a:r>
              <a:rPr lang="es-AR" sz="600" u="sng" dirty="0" err="1">
                <a:solidFill>
                  <a:srgbClr val="D9D9D9"/>
                </a:solidFill>
                <a:hlinkClick r:id="rId5"/>
              </a:rPr>
              <a:t>CC0</a:t>
            </a:r>
            <a:endParaRPr lang="es-AR" sz="600" u="sng" dirty="0">
              <a:solidFill>
                <a:srgbClr val="D9D9D9"/>
              </a:solidFill>
              <a:hlinkClick r:id="rId5"/>
            </a:endParaRPr>
          </a:p>
        </p:txBody>
      </p:sp>
      <p:cxnSp>
        <p:nvCxnSpPr>
          <p:cNvPr id="25" name="Google Shape;120;p20">
            <a:extLst>
              <a:ext uri="{FF2B5EF4-FFF2-40B4-BE49-F238E27FC236}">
                <a16:creationId xmlns="" xmlns:a16="http://schemas.microsoft.com/office/drawing/2014/main" id="{B424D4A8-3F06-4CAE-A58B-8C37FE3A4E2E}"/>
              </a:ext>
            </a:extLst>
          </p:cNvPr>
          <p:cNvCxnSpPr>
            <a:cxnSpLocks/>
          </p:cNvCxnSpPr>
          <p:nvPr/>
        </p:nvCxnSpPr>
        <p:spPr>
          <a:xfrm flipV="1">
            <a:off x="1216804" y="2042309"/>
            <a:ext cx="1316084" cy="215529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" name="Google Shape;121;p20">
            <a:extLst>
              <a:ext uri="{FF2B5EF4-FFF2-40B4-BE49-F238E27FC236}">
                <a16:creationId xmlns="" xmlns:a16="http://schemas.microsoft.com/office/drawing/2014/main" id="{8EF53497-53E9-4040-B87E-A7AF05B44787}"/>
              </a:ext>
            </a:extLst>
          </p:cNvPr>
          <p:cNvSpPr txBox="1"/>
          <p:nvPr/>
        </p:nvSpPr>
        <p:spPr>
          <a:xfrm>
            <a:off x="5883782" y="1674709"/>
            <a:ext cx="1961308" cy="12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CPU (unidad de procesamiento central)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Disco rígido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Máquina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Torre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 smtClean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Gabinete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s-AR" dirty="0">
              <a:solidFill>
                <a:schemeClr val="dk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cxnSp>
        <p:nvCxnSpPr>
          <p:cNvPr id="27" name="Google Shape;123;p20">
            <a:extLst>
              <a:ext uri="{FF2B5EF4-FFF2-40B4-BE49-F238E27FC236}">
                <a16:creationId xmlns="" xmlns:a16="http://schemas.microsoft.com/office/drawing/2014/main" id="{E8281CFF-9105-462D-B5E9-865A872E9A68}"/>
              </a:ext>
            </a:extLst>
          </p:cNvPr>
          <p:cNvCxnSpPr>
            <a:cxnSpLocks/>
          </p:cNvCxnSpPr>
          <p:nvPr/>
        </p:nvCxnSpPr>
        <p:spPr>
          <a:xfrm flipH="1">
            <a:off x="5079964" y="1545793"/>
            <a:ext cx="681914" cy="1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" name="Google Shape;124;p20">
            <a:extLst>
              <a:ext uri="{FF2B5EF4-FFF2-40B4-BE49-F238E27FC236}">
                <a16:creationId xmlns="" xmlns:a16="http://schemas.microsoft.com/office/drawing/2014/main" id="{95D3C24C-D126-4C6A-83D1-6D9449932BB8}"/>
              </a:ext>
            </a:extLst>
          </p:cNvPr>
          <p:cNvSpPr txBox="1"/>
          <p:nvPr/>
        </p:nvSpPr>
        <p:spPr>
          <a:xfrm>
            <a:off x="200907" y="2430840"/>
            <a:ext cx="1820700" cy="6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del monitor</a:t>
            </a:r>
          </a:p>
        </p:txBody>
      </p:sp>
      <p:cxnSp>
        <p:nvCxnSpPr>
          <p:cNvPr id="29" name="Google Shape;126;p20">
            <a:extLst>
              <a:ext uri="{FF2B5EF4-FFF2-40B4-BE49-F238E27FC236}">
                <a16:creationId xmlns="" xmlns:a16="http://schemas.microsoft.com/office/drawing/2014/main" id="{BF92C710-7B46-4DCE-A045-1F3104CDF9E0}"/>
              </a:ext>
            </a:extLst>
          </p:cNvPr>
          <p:cNvCxnSpPr>
            <a:cxnSpLocks/>
          </p:cNvCxnSpPr>
          <p:nvPr/>
        </p:nvCxnSpPr>
        <p:spPr>
          <a:xfrm flipV="1">
            <a:off x="1772335" y="3847208"/>
            <a:ext cx="1163364" cy="211194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" name="Google Shape;128;p20">
            <a:extLst>
              <a:ext uri="{FF2B5EF4-FFF2-40B4-BE49-F238E27FC236}">
                <a16:creationId xmlns="" xmlns:a16="http://schemas.microsoft.com/office/drawing/2014/main" id="{079F697B-181D-43B5-9F8D-5E7134FB81A2}"/>
              </a:ext>
            </a:extLst>
          </p:cNvPr>
          <p:cNvCxnSpPr>
            <a:cxnSpLocks/>
          </p:cNvCxnSpPr>
          <p:nvPr/>
        </p:nvCxnSpPr>
        <p:spPr>
          <a:xfrm flipH="1" flipV="1">
            <a:off x="4455150" y="3931101"/>
            <a:ext cx="1862758" cy="33154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994;p92">
            <a:extLst>
              <a:ext uri="{FF2B5EF4-FFF2-40B4-BE49-F238E27FC236}">
                <a16:creationId xmlns="" xmlns:a16="http://schemas.microsoft.com/office/drawing/2014/main" id="{DA4AB49C-FDD0-45FF-AF2D-0A1EF137E4F8}"/>
              </a:ext>
            </a:extLst>
          </p:cNvPr>
          <p:cNvSpPr txBox="1">
            <a:spLocks/>
          </p:cNvSpPr>
          <p:nvPr/>
        </p:nvSpPr>
        <p:spPr>
          <a:xfrm>
            <a:off x="475488" y="2622042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está lenta.</a:t>
            </a:r>
          </a:p>
        </p:txBody>
      </p:sp>
      <p:sp>
        <p:nvSpPr>
          <p:cNvPr id="9" name="Google Shape;961;p88">
            <a:extLst>
              <a:ext uri="{FF2B5EF4-FFF2-40B4-BE49-F238E27FC236}">
                <a16:creationId xmlns="" xmlns:a16="http://schemas.microsoft.com/office/drawing/2014/main" id="{5E7F7AC3-F1FB-4C05-8B8B-C6E64DB9CBC7}"/>
              </a:ext>
            </a:extLst>
          </p:cNvPr>
          <p:cNvSpPr txBox="1">
            <a:spLocks/>
          </p:cNvSpPr>
          <p:nvPr/>
        </p:nvSpPr>
        <p:spPr>
          <a:xfrm>
            <a:off x="0" y="1870775"/>
            <a:ext cx="9144000" cy="62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="" xmlns:a16="http://schemas.microsoft.com/office/drawing/2014/main" id="{FA3AC44D-EB94-4276-8ABA-3CC963AA46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001;p93">
            <a:extLst>
              <a:ext uri="{FF2B5EF4-FFF2-40B4-BE49-F238E27FC236}">
                <a16:creationId xmlns="" xmlns:a16="http://schemas.microsoft.com/office/drawing/2014/main" id="{B17A6FF0-819D-49B8-A65B-A66539983E44}"/>
              </a:ext>
            </a:extLst>
          </p:cNvPr>
          <p:cNvSpPr txBox="1">
            <a:spLocks/>
          </p:cNvSpPr>
          <p:nvPr/>
        </p:nvSpPr>
        <p:spPr>
          <a:xfrm>
            <a:off x="390525" y="2203069"/>
            <a:ext cx="836295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¿Cuáles son algunos de los temas o soluciones frecuentes?</a:t>
            </a:r>
          </a:p>
        </p:txBody>
      </p:sp>
      <p:sp>
        <p:nvSpPr>
          <p:cNvPr id="7" name="Google Shape;1000;p93">
            <a:extLst>
              <a:ext uri="{FF2B5EF4-FFF2-40B4-BE49-F238E27FC236}">
                <a16:creationId xmlns="" xmlns:a16="http://schemas.microsoft.com/office/drawing/2014/main" id="{CC9CE008-E36D-4706-A8BC-56458E260DE7}"/>
              </a:ext>
            </a:extLst>
          </p:cNvPr>
          <p:cNvSpPr txBox="1">
            <a:spLocks/>
          </p:cNvSpPr>
          <p:nvPr/>
        </p:nvSpPr>
        <p:spPr>
          <a:xfrm>
            <a:off x="0" y="1143585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200" b="1" dirty="0"/>
              <a:t>Pregunta para debatir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71;p54">
            <a:extLst>
              <a:ext uri="{FF2B5EF4-FFF2-40B4-BE49-F238E27FC236}">
                <a16:creationId xmlns="" xmlns:a16="http://schemas.microsoft.com/office/drawing/2014/main" id="{5733FF9C-C827-43A5-B930-D801D7023A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115534"/>
            <a:ext cx="9144000" cy="6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Saltar de una cuenta de Google a la otra.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6382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3" name="Google Shape;473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4262" y="635943"/>
            <a:ext cx="5875476" cy="39169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74" name="Google Shape;474;p54"/>
          <p:cNvSpPr/>
          <p:nvPr/>
        </p:nvSpPr>
        <p:spPr>
          <a:xfrm flipH="1">
            <a:off x="7090894" y="976754"/>
            <a:ext cx="370200" cy="328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9" name="Google Shape;472;p54">
            <a:extLst>
              <a:ext uri="{FF2B5EF4-FFF2-40B4-BE49-F238E27FC236}">
                <a16:creationId xmlns="" xmlns:a16="http://schemas.microsoft.com/office/drawing/2014/main" id="{C877A479-FD81-4FF7-8AA0-FB9DA90C6617}"/>
              </a:ext>
            </a:extLst>
          </p:cNvPr>
          <p:cNvCxnSpPr>
            <a:cxnSpLocks/>
          </p:cNvCxnSpPr>
          <p:nvPr/>
        </p:nvCxnSpPr>
        <p:spPr>
          <a:xfrm flipH="1">
            <a:off x="7620687" y="635943"/>
            <a:ext cx="1115617" cy="483006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07178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" name="Google Shape;481;p55"/>
          <p:cNvPicPr preferRelativeResize="0"/>
          <p:nvPr/>
        </p:nvPicPr>
        <p:blipFill rotWithShape="1">
          <a:blip r:embed="rId4">
            <a:alphaModFix/>
          </a:blip>
          <a:srcRect b="2257"/>
          <a:stretch/>
        </p:blipFill>
        <p:spPr>
          <a:xfrm>
            <a:off x="1892313" y="532243"/>
            <a:ext cx="5359374" cy="419162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482" name="Google Shape;482;p55"/>
          <p:cNvCxnSpPr/>
          <p:nvPr/>
        </p:nvCxnSpPr>
        <p:spPr>
          <a:xfrm flipH="1">
            <a:off x="7376244" y="2354868"/>
            <a:ext cx="1093200" cy="59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83" name="Google Shape;483;p55"/>
          <p:cNvSpPr/>
          <p:nvPr/>
        </p:nvSpPr>
        <p:spPr>
          <a:xfrm flipH="1">
            <a:off x="5261450" y="2711568"/>
            <a:ext cx="1848900" cy="4668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682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" name="Google Shape;524;p59"/>
          <p:cNvPicPr preferRelativeResize="0"/>
          <p:nvPr/>
        </p:nvPicPr>
        <p:blipFill rotWithShape="1">
          <a:blip r:embed="rId4">
            <a:alphaModFix/>
          </a:blip>
          <a:srcRect t="4687" b="6937"/>
          <a:stretch/>
        </p:blipFill>
        <p:spPr>
          <a:xfrm>
            <a:off x="1634263" y="796833"/>
            <a:ext cx="5875476" cy="346165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526" name="Google Shape;526;p59"/>
          <p:cNvSpPr/>
          <p:nvPr/>
        </p:nvSpPr>
        <p:spPr>
          <a:xfrm>
            <a:off x="2214475" y="1530425"/>
            <a:ext cx="813900" cy="10662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27" name="Google Shape;527;p59"/>
          <p:cNvPicPr preferRelativeResize="0"/>
          <p:nvPr/>
        </p:nvPicPr>
        <p:blipFill rotWithShape="1">
          <a:blip r:embed="rId5">
            <a:alphaModFix/>
          </a:blip>
          <a:srcRect l="29778" t="19642" r="25528" b="26230"/>
          <a:stretch/>
        </p:blipFill>
        <p:spPr>
          <a:xfrm>
            <a:off x="2697024" y="2115425"/>
            <a:ext cx="221825" cy="26177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2745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95;p66">
            <a:extLst>
              <a:ext uri="{FF2B5EF4-FFF2-40B4-BE49-F238E27FC236}">
                <a16:creationId xmlns="" xmlns:a16="http://schemas.microsoft.com/office/drawing/2014/main" id="{4B6A0095-A481-497B-9268-4417408CCDF7}"/>
              </a:ext>
            </a:extLst>
          </p:cNvPr>
          <p:cNvSpPr txBox="1">
            <a:spLocks/>
          </p:cNvSpPr>
          <p:nvPr/>
        </p:nvSpPr>
        <p:spPr>
          <a:xfrm>
            <a:off x="-75" y="1477519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solidFill>
                  <a:srgbClr val="00206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Escriba lo siguiente:</a:t>
            </a:r>
          </a:p>
        </p:txBody>
      </p:sp>
      <p:sp>
        <p:nvSpPr>
          <p:cNvPr id="9" name="Google Shape;822;p70">
            <a:extLst>
              <a:ext uri="{FF2B5EF4-FFF2-40B4-BE49-F238E27FC236}">
                <a16:creationId xmlns="" xmlns:a16="http://schemas.microsoft.com/office/drawing/2014/main" id="{0955DC81-CDF9-4932-935B-98F55DA089BC}"/>
              </a:ext>
            </a:extLst>
          </p:cNvPr>
          <p:cNvSpPr txBox="1">
            <a:spLocks/>
          </p:cNvSpPr>
          <p:nvPr/>
        </p:nvSpPr>
        <p:spPr>
          <a:xfrm>
            <a:off x="0" y="1708662"/>
            <a:ext cx="914400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s-AR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3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veloz zorro salta sobre el perro flojo</a:t>
            </a:r>
            <a:endParaRPr lang="es-AR" sz="3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0267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95;p66">
            <a:extLst>
              <a:ext uri="{FF2B5EF4-FFF2-40B4-BE49-F238E27FC236}">
                <a16:creationId xmlns="" xmlns:a16="http://schemas.microsoft.com/office/drawing/2014/main" id="{AF6931F7-9E91-4644-AFD3-1E489298A2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12397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 b="1" dirty="0"/>
              <a:t>Pregunta para debatir</a:t>
            </a:r>
          </a:p>
        </p:txBody>
      </p:sp>
      <p:sp>
        <p:nvSpPr>
          <p:cNvPr id="9" name="Google Shape;596;p66">
            <a:extLst>
              <a:ext uri="{FF2B5EF4-FFF2-40B4-BE49-F238E27FC236}">
                <a16:creationId xmlns="" xmlns:a16="http://schemas.microsoft.com/office/drawing/2014/main" id="{3A9FE22A-FEF8-4218-B3BE-907F3752A986}"/>
              </a:ext>
            </a:extLst>
          </p:cNvPr>
          <p:cNvSpPr txBox="1">
            <a:spLocks/>
          </p:cNvSpPr>
          <p:nvPr/>
        </p:nvSpPr>
        <p:spPr>
          <a:xfrm>
            <a:off x="390450" y="2257489"/>
            <a:ext cx="836295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¿Cuántos dedos utilizó para escribir?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9048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>
            <a:extLst>
              <a:ext uri="{FF2B5EF4-FFF2-40B4-BE49-F238E27FC236}">
                <a16:creationId xmlns="" xmlns:a16="http://schemas.microsoft.com/office/drawing/2014/main" id="{D323B680-F56F-4FD2-B33D-A74BB58A0AF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28601" y="377032"/>
            <a:ext cx="8686798" cy="4691206"/>
          </a:xfrm>
          <a:prstGeom prst="rect">
            <a:avLst/>
          </a:prstGeom>
        </p:spPr>
      </p:pic>
      <p:sp>
        <p:nvSpPr>
          <p:cNvPr id="76" name="Google Shape;673;p68">
            <a:extLst>
              <a:ext uri="{FF2B5EF4-FFF2-40B4-BE49-F238E27FC236}">
                <a16:creationId xmlns="" xmlns:a16="http://schemas.microsoft.com/office/drawing/2014/main" id="{BB9FBD19-BE3B-4BC3-977C-D43D0878CB84}"/>
              </a:ext>
            </a:extLst>
          </p:cNvPr>
          <p:cNvSpPr txBox="1">
            <a:spLocks/>
          </p:cNvSpPr>
          <p:nvPr/>
        </p:nvSpPr>
        <p:spPr>
          <a:xfrm>
            <a:off x="-34925" y="546100"/>
            <a:ext cx="9178925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Coloque su dedo índice en la tecla de la letra F o J.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659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>
            <a:extLst>
              <a:ext uri="{FF2B5EF4-FFF2-40B4-BE49-F238E27FC236}">
                <a16:creationId xmlns="" xmlns:a16="http://schemas.microsoft.com/office/drawing/2014/main" id="{5386422D-DB08-411F-9376-F8CE5627198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28601" y="377032"/>
            <a:ext cx="8686798" cy="4691205"/>
          </a:xfrm>
          <a:prstGeom prst="rect">
            <a:avLst/>
          </a:prstGeom>
        </p:spPr>
      </p:pic>
      <p:sp>
        <p:nvSpPr>
          <p:cNvPr id="72" name="Google Shape;749;p69">
            <a:extLst>
              <a:ext uri="{FF2B5EF4-FFF2-40B4-BE49-F238E27FC236}">
                <a16:creationId xmlns="" xmlns:a16="http://schemas.microsoft.com/office/drawing/2014/main" id="{BF93F1BF-2308-4D1C-802F-A5457C89B19F}"/>
              </a:ext>
            </a:extLst>
          </p:cNvPr>
          <p:cNvSpPr txBox="1">
            <a:spLocks/>
          </p:cNvSpPr>
          <p:nvPr/>
        </p:nvSpPr>
        <p:spPr>
          <a:xfrm>
            <a:off x="0" y="425450"/>
            <a:ext cx="9144000" cy="665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Fila de inicio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1872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35;p21">
            <a:extLst>
              <a:ext uri="{FF2B5EF4-FFF2-40B4-BE49-F238E27FC236}">
                <a16:creationId xmlns="" xmlns:a16="http://schemas.microsoft.com/office/drawing/2014/main" id="{236E0CA8-B102-41B0-85B8-C45B7E28FE63}"/>
              </a:ext>
            </a:extLst>
          </p:cNvPr>
          <p:cNvSpPr/>
          <p:nvPr/>
        </p:nvSpPr>
        <p:spPr>
          <a:xfrm>
            <a:off x="2307813" y="2120444"/>
            <a:ext cx="4528374" cy="1857196"/>
          </a:xfrm>
          <a:prstGeom prst="wedgeRectCallout">
            <a:avLst>
              <a:gd name="adj1" fmla="val -20087"/>
              <a:gd name="adj2" fmla="val -68382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34;p21">
            <a:extLst>
              <a:ext uri="{FF2B5EF4-FFF2-40B4-BE49-F238E27FC236}">
                <a16:creationId xmlns="" xmlns:a16="http://schemas.microsoft.com/office/drawing/2014/main" id="{12F9B6C3-25B7-414A-BC10-7D64A22AC23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8090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Software</a:t>
            </a:r>
          </a:p>
        </p:txBody>
      </p:sp>
      <p:sp>
        <p:nvSpPr>
          <p:cNvPr id="10" name="Google Shape;136;p21">
            <a:extLst>
              <a:ext uri="{FF2B5EF4-FFF2-40B4-BE49-F238E27FC236}">
                <a16:creationId xmlns="" xmlns:a16="http://schemas.microsoft.com/office/drawing/2014/main" id="{D1FA2AEA-2942-43B1-A305-9B9CBCC49929}"/>
              </a:ext>
            </a:extLst>
          </p:cNvPr>
          <p:cNvSpPr txBox="1">
            <a:spLocks/>
          </p:cNvSpPr>
          <p:nvPr/>
        </p:nvSpPr>
        <p:spPr>
          <a:xfrm>
            <a:off x="2585121" y="2120444"/>
            <a:ext cx="3973608" cy="1528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Programas que se encuentran instalados en su computadora. Estos programas o aplicaciones nos ayudan a comunicarnos con y a dar instrucciones al hardware de la computadora.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822;p70">
            <a:extLst>
              <a:ext uri="{FF2B5EF4-FFF2-40B4-BE49-F238E27FC236}">
                <a16:creationId xmlns="" xmlns:a16="http://schemas.microsoft.com/office/drawing/2014/main" id="{2C6F65F5-63FD-4DF8-8759-95B6AB0BD180}"/>
              </a:ext>
            </a:extLst>
          </p:cNvPr>
          <p:cNvSpPr txBox="1">
            <a:spLocks/>
          </p:cNvSpPr>
          <p:nvPr/>
        </p:nvSpPr>
        <p:spPr>
          <a:xfrm>
            <a:off x="0" y="519113"/>
            <a:ext cx="91440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Escriba lo siguiente: </a:t>
            </a:r>
            <a:b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veloz zorro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salta </a:t>
            </a:r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sobre el perro </a:t>
            </a:r>
            <a:r>
              <a:rPr lang="es-AR" b="1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flojo.</a:t>
            </a:r>
            <a:endParaRPr lang="es-A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72" name="Picture 71">
            <a:extLst>
              <a:ext uri="{FF2B5EF4-FFF2-40B4-BE49-F238E27FC236}">
                <a16:creationId xmlns="" xmlns:a16="http://schemas.microsoft.com/office/drawing/2014/main" id="{4F6F8718-4DC6-43C0-9E83-4954F2EBA4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57188" y="923957"/>
            <a:ext cx="8686797" cy="469120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506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81;p64">
            <a:extLst>
              <a:ext uri="{FF2B5EF4-FFF2-40B4-BE49-F238E27FC236}">
                <a16:creationId xmlns="" xmlns:a16="http://schemas.microsoft.com/office/drawing/2014/main" id="{F3410FED-3D66-490C-91A1-3C6C5BA15DF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7825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/>
              <a:t>Preguntas para debatir</a:t>
            </a:r>
          </a:p>
        </p:txBody>
      </p:sp>
      <p:sp>
        <p:nvSpPr>
          <p:cNvPr id="9" name="Google Shape;582;p64">
            <a:extLst>
              <a:ext uri="{FF2B5EF4-FFF2-40B4-BE49-F238E27FC236}">
                <a16:creationId xmlns="" xmlns:a16="http://schemas.microsoft.com/office/drawing/2014/main" id="{063D77F0-8C89-4147-9ED8-C4630E6E604D}"/>
              </a:ext>
            </a:extLst>
          </p:cNvPr>
          <p:cNvSpPr txBox="1">
            <a:spLocks/>
          </p:cNvSpPr>
          <p:nvPr/>
        </p:nvSpPr>
        <p:spPr>
          <a:xfrm>
            <a:off x="-1" y="1800289"/>
            <a:ext cx="9143925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¿Escribe más rápido cuando utiliza todos sus dedos? </a:t>
            </a:r>
            <a:b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¿De qué manera escribir más rápido podría ayudarle?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209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09;p94">
            <a:extLst>
              <a:ext uri="{FF2B5EF4-FFF2-40B4-BE49-F238E27FC236}">
                <a16:creationId xmlns="" xmlns:a16="http://schemas.microsoft.com/office/drawing/2014/main" id="{32ED9304-AD50-4661-97E5-C331D92D3343}"/>
              </a:ext>
            </a:extLst>
          </p:cNvPr>
          <p:cNvSpPr txBox="1">
            <a:spLocks/>
          </p:cNvSpPr>
          <p:nvPr/>
        </p:nvSpPr>
        <p:spPr>
          <a:xfrm>
            <a:off x="537002" y="1957387"/>
            <a:ext cx="8137545" cy="3186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/>
            <a:endParaRPr lang="en-U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indent="-381000"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Visitar al menos uno de los sitios web del material que se entrega hoy.</a:t>
            </a:r>
          </a:p>
          <a:p>
            <a:pPr marL="457200"/>
            <a:endParaRPr lang="en-US" sz="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457200" indent="-381000">
              <a:buSzPts val="2400"/>
              <a:buFont typeface="Average"/>
              <a:buChar char="❏"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Completar la encuesta al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salir.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1" name="Google Shape;1008;p94">
            <a:extLst>
              <a:ext uri="{FF2B5EF4-FFF2-40B4-BE49-F238E27FC236}">
                <a16:creationId xmlns="" xmlns:a16="http://schemas.microsoft.com/office/drawing/2014/main" id="{82125806-183E-46F0-899A-BE41CFD536D6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1074" y="672039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Realización de actividades a su propio ritmo</a:t>
            </a:r>
          </a:p>
        </p:txBody>
      </p:sp>
      <p:sp>
        <p:nvSpPr>
          <p:cNvPr id="12" name="Google Shape;1010;p94">
            <a:extLst>
              <a:ext uri="{FF2B5EF4-FFF2-40B4-BE49-F238E27FC236}">
                <a16:creationId xmlns="" xmlns:a16="http://schemas.microsoft.com/office/drawing/2014/main" id="{C93CCD04-6329-4139-A7B9-A23075EDF57E}"/>
              </a:ext>
            </a:extLst>
          </p:cNvPr>
          <p:cNvSpPr txBox="1"/>
          <p:nvPr/>
        </p:nvSpPr>
        <p:spPr>
          <a:xfrm>
            <a:off x="2920106" y="1246839"/>
            <a:ext cx="5243525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 smtClean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Lista </a:t>
            </a:r>
            <a:r>
              <a:rPr lang="es-AR" sz="30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 verificación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9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1_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Mai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378BEE18-CF23-48A3-952B-4B6FFB2918A2}" vid="{A6D52B9D-3E81-40F4-942F-00F739646E9C}"/>
    </a:ext>
  </a:extLst>
</a:theme>
</file>

<file path=ppt/theme/theme2.xml><?xml version="1.0" encoding="utf-8"?>
<a:theme xmlns:a="http://schemas.openxmlformats.org/drawingml/2006/main" name="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Custom 2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378BEE18-CF23-48A3-952B-4B6FFB2918A2}" vid="{B75E3C4F-CA25-461E-A53A-B43EA1545A0E}"/>
    </a:ext>
  </a:extLst>
</a:theme>
</file>

<file path=ppt/theme/theme3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378BEE18-CF23-48A3-952B-4B6FFB2918A2}" vid="{94713132-505E-4853-801D-C8653314A01E}"/>
    </a:ext>
  </a:extLst>
</a:theme>
</file>

<file path=ppt/theme/theme4.xml><?xml version="1.0" encoding="utf-8"?>
<a:theme xmlns:a="http://schemas.openxmlformats.org/drawingml/2006/main" name="1_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378BEE18-CF23-48A3-952B-4B6FFB2918A2}" vid="{7F272766-F839-432F-8DD9-760E98618021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Based on S2 Two Groups Macbook</Template>
  <TotalTime>288</TotalTime>
  <Words>1040</Words>
  <Application>Microsoft Office PowerPoint</Application>
  <PresentationFormat>On-screen Show (16:9)</PresentationFormat>
  <Paragraphs>204</Paragraphs>
  <Slides>92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92</vt:i4>
      </vt:variant>
    </vt:vector>
  </HeadingPairs>
  <TitlesOfParts>
    <vt:vector size="105" baseType="lpstr">
      <vt:lpstr>Times New Roman</vt:lpstr>
      <vt:lpstr>Roboto</vt:lpstr>
      <vt:lpstr>Calibri Light</vt:lpstr>
      <vt:lpstr>Arial</vt:lpstr>
      <vt:lpstr>Average</vt:lpstr>
      <vt:lpstr>Courier New</vt:lpstr>
      <vt:lpstr>Open Sans SemiBold</vt:lpstr>
      <vt:lpstr>Open Sans</vt:lpstr>
      <vt:lpstr>Helvetica Neue Light</vt:lpstr>
      <vt:lpstr>1_Simple Light</vt:lpstr>
      <vt:lpstr>Simple Light</vt:lpstr>
      <vt:lpstr>White</vt:lpstr>
      <vt:lpstr>1_White</vt:lpstr>
      <vt:lpstr>Bienvenido</vt:lpstr>
      <vt:lpstr>Agenda</vt:lpstr>
      <vt:lpstr>PowerPoint Presentation</vt:lpstr>
      <vt:lpstr>Presentaciones</vt:lpstr>
      <vt:lpstr>Familiarícese con el hardware</vt:lpstr>
      <vt:lpstr>PowerPoint Presentation</vt:lpstr>
      <vt:lpstr>PowerPoint Presentation</vt:lpstr>
      <vt:lpstr>PowerPoint Presentation</vt:lpstr>
      <vt:lpstr>Software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Haga clic en “Agregar en la barra inferior”</vt:lpstr>
      <vt:lpstr>PowerPoint Presentation</vt:lpstr>
      <vt:lpstr>PowerPoint Presentation</vt:lpstr>
      <vt:lpstr>PowerPoint Presentation</vt:lpstr>
      <vt:lpstr>Google Docs  Programa de procesamiento de palabras que es bueno para crear documentos de texto como cartas y curriculum vitae (CVs).  URL: docs.google.com  </vt:lpstr>
      <vt:lpstr>Pestañas</vt:lpstr>
      <vt:lpstr>PowerPoint Presentation</vt:lpstr>
      <vt:lpstr>Administrador de archivos  Un programa de administración de archivos que ayuda al usuario a buscar, abrir, mover y eliminar los archivos guardados en la computadora.  </vt:lpstr>
      <vt:lpstr>PowerPoint Presentation</vt:lpstr>
      <vt:lpstr>Hacer clic y arrastrar para mover.</vt:lpstr>
      <vt:lpstr>PowerPoint Presentation</vt:lpstr>
      <vt:lpstr>Minimizar</vt:lpstr>
      <vt:lpstr>PowerPoint Presentation</vt:lpstr>
      <vt:lpstr>Cerrar</vt:lpstr>
      <vt:lpstr>URL: thisissand.com</vt:lpstr>
      <vt:lpstr>Google Docs  Programa de procesamiento de palabras que es bueno para crear documentos de texto como cartas y curriculum vitae (CVs).  URL: docs.google.com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Programa de procesamiento de palabras que es bueno para crear documentos de texto como cartas y curriculum vitae (CVs).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Pregunta para debatir</vt:lpstr>
      <vt:lpstr>Introducción a la escritura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Consejos para escribir</vt:lpstr>
      <vt:lpstr>Administración de archivos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Presentaciones</vt:lpstr>
      <vt:lpstr>PowerPoint Presentation</vt:lpstr>
      <vt:lpstr>¿Qué puede hacer  con la computadora?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Saltar de una cuenta de Google a la otra.</vt:lpstr>
      <vt:lpstr>PowerPoint Presentation</vt:lpstr>
      <vt:lpstr>PowerPoint Presentation</vt:lpstr>
      <vt:lpstr>PowerPoint Presentation</vt:lpstr>
      <vt:lpstr>PowerPoint Presentation</vt:lpstr>
      <vt:lpstr>Pregunta para debatir</vt:lpstr>
      <vt:lpstr>PowerPoint Presentation</vt:lpstr>
      <vt:lpstr>PowerPoint Presentation</vt:lpstr>
      <vt:lpstr>PowerPoint Presentation</vt:lpstr>
      <vt:lpstr>Preguntas para debatir</vt:lpstr>
      <vt:lpstr>Realización de actividades a su propio ritmo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Digital Literacy Workshops</dc:title>
  <dc:creator>Sullivan, Kaili</dc:creator>
  <cp:lastModifiedBy>Jackie Metivier</cp:lastModifiedBy>
  <cp:revision>65</cp:revision>
  <dcterms:modified xsi:type="dcterms:W3CDTF">2021-10-11T15:04:42Z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2927FAA0-1594-4BD3-AE53-31766BFC8442</vt:lpwstr>
  </property>
  <property fmtid="{D5CDD505-2E9C-101B-9397-08002B2CF9AE}" pid="3" name="ArticulatePath">
    <vt:lpwstr>https://ncconnect-my.sharepoint.com/personal/abigail_waldrupe_ncdcr_gov/Documents/Toolkit/Workshop Documents/Session 2 - Computer Basics/S2 Two Groups, Chromebooks/S2 - slides - two groups - chromebooks</vt:lpwstr>
  </property>
</Properties>
</file>