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78" r:id="rId2"/>
    <p:sldMasterId id="2147483684" r:id="rId3"/>
    <p:sldMasterId id="2147483702" r:id="rId4"/>
  </p:sldMasterIdLst>
  <p:notesMasterIdLst>
    <p:notesMasterId r:id="rId40"/>
  </p:notesMasterIdLst>
  <p:handoutMasterIdLst>
    <p:handoutMasterId r:id="rId41"/>
  </p:handoutMasterIdLst>
  <p:sldIdLst>
    <p:sldId id="265" r:id="rId5"/>
    <p:sldId id="266" r:id="rId6"/>
    <p:sldId id="267" r:id="rId7"/>
    <p:sldId id="268" r:id="rId8"/>
    <p:sldId id="270" r:id="rId9"/>
    <p:sldId id="271" r:id="rId10"/>
    <p:sldId id="338" r:id="rId11"/>
    <p:sldId id="269" r:id="rId12"/>
    <p:sldId id="339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</p:sldIdLst>
  <p:sldSz cx="9144000" cy="5143500" type="screen16x9"/>
  <p:notesSz cx="6858000" cy="9144000"/>
  <p:embeddedFontLst>
    <p:embeddedFont>
      <p:font typeface="Average" panose="020B0604020202020204" charset="0"/>
      <p:regular r:id="rId42"/>
    </p:embeddedFont>
    <p:embeddedFont>
      <p:font typeface="Helvetica Neue Light" panose="020B0604020202020204" charset="0"/>
      <p:regular r:id="rId43"/>
      <p:bold r:id="rId44"/>
      <p:italic r:id="rId45"/>
      <p:boldItalic r:id="rId46"/>
    </p:embeddedFont>
    <p:embeddedFont>
      <p:font typeface="Roboto" panose="020B0604020202020204" charset="0"/>
      <p:regular r:id="rId47"/>
      <p:bold r:id="rId48"/>
      <p:italic r:id="rId49"/>
      <p:boldItalic r:id="rId50"/>
    </p:embeddedFont>
    <p:embeddedFont>
      <p:font typeface="Calibri Light" panose="020F0302020204030204" pitchFamily="34" charset="0"/>
      <p:regular r:id="rId51"/>
      <p:italic r:id="rId52"/>
    </p:embeddedFont>
    <p:embeddedFont>
      <p:font typeface="Open Sans" panose="020B0604020202020204" charset="0"/>
      <p:regular r:id="rId53"/>
      <p:bold r:id="rId54"/>
      <p:italic r:id="rId55"/>
      <p:boldItalic r:id="rId56"/>
    </p:embeddedFont>
    <p:embeddedFont>
      <p:font typeface="Open Sans SemiBold" panose="020B0604020202020204" charset="0"/>
      <p:bold r:id="rId57"/>
      <p:boldItalic r:id="rId58"/>
    </p:embeddedFont>
  </p:embeddedFontLst>
  <p:custDataLst>
    <p:tags r:id="rId59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Rangel" initials="GR" lastIdx="2" clrIdx="0">
    <p:extLst>
      <p:ext uri="{19B8F6BF-5375-455C-9EA6-DF929625EA0E}">
        <p15:presenceInfo xmlns:p15="http://schemas.microsoft.com/office/powerpoint/2012/main" userId="S::gaby@bicomms.com::1ce43b82-c5a2-4081-ae9c-5793604531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16" autoAdjust="0"/>
    <p:restoredTop sz="96412" autoAdjust="0"/>
  </p:normalViewPr>
  <p:slideViewPr>
    <p:cSldViewPr snapToGrid="0">
      <p:cViewPr varScale="1">
        <p:scale>
          <a:sx n="134" d="100"/>
          <a:sy n="134" d="100"/>
        </p:scale>
        <p:origin x="120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handoutMaster" Target="handoutMasters/handoutMaster1.xml"/><Relationship Id="rId54" Type="http://schemas.openxmlformats.org/officeDocument/2006/relationships/font" Target="fonts/font13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61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commentAuthors" Target="commentAuthors.xml"/><Relationship Id="rId65" Type="http://schemas.microsoft.com/office/2016/11/relationships/changesInfo" Target="changesInfos/changesInfo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5.fntdata"/><Relationship Id="rId59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drupe, Abigail" userId="b24a46b8-276c-4312-80ad-858e9caf490e" providerId="ADAL" clId="{5EA8CEC7-EA42-4B12-BAD7-805A7209A9D9}"/>
    <pc:docChg chg="custSel delSld modSld">
      <pc:chgData name="Waldrupe, Abigail" userId="b24a46b8-276c-4312-80ad-858e9caf490e" providerId="ADAL" clId="{5EA8CEC7-EA42-4B12-BAD7-805A7209A9D9}" dt="2021-09-22T11:33:34.848" v="182" actId="47"/>
      <pc:docMkLst>
        <pc:docMk/>
      </pc:docMkLst>
      <pc:sldChg chg="del mod modShow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56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57"/>
        </pc:sldMkLst>
      </pc:sldChg>
      <pc:sldChg chg="del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58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59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60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61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62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63"/>
        </pc:sldMkLst>
      </pc:sldChg>
      <pc:sldChg chg="del mod modShow modNotes">
        <pc:chgData name="Waldrupe, Abigail" userId="b24a46b8-276c-4312-80ad-858e9caf490e" providerId="ADAL" clId="{5EA8CEC7-EA42-4B12-BAD7-805A7209A9D9}" dt="2021-09-22T11:30:39.455" v="178" actId="2696"/>
        <pc:sldMkLst>
          <pc:docMk/>
          <pc:sldMk cId="0" sldId="264"/>
        </pc:sldMkLst>
      </pc:sldChg>
      <pc:sldChg chg="modNotes">
        <pc:chgData name="Waldrupe, Abigail" userId="b24a46b8-276c-4312-80ad-858e9caf490e" providerId="ADAL" clId="{5EA8CEC7-EA42-4B12-BAD7-805A7209A9D9}" dt="2021-09-22T11:28:58.518" v="15" actId="368"/>
        <pc:sldMkLst>
          <pc:docMk/>
          <pc:sldMk cId="0" sldId="265"/>
        </pc:sldMkLst>
      </pc:sldChg>
      <pc:sldChg chg="modNotes">
        <pc:chgData name="Waldrupe, Abigail" userId="b24a46b8-276c-4312-80ad-858e9caf490e" providerId="ADAL" clId="{5EA8CEC7-EA42-4B12-BAD7-805A7209A9D9}" dt="2021-09-22T11:28:58.522" v="17" actId="368"/>
        <pc:sldMkLst>
          <pc:docMk/>
          <pc:sldMk cId="0" sldId="266"/>
        </pc:sldMkLst>
      </pc:sldChg>
      <pc:sldChg chg="modNotes">
        <pc:chgData name="Waldrupe, Abigail" userId="b24a46b8-276c-4312-80ad-858e9caf490e" providerId="ADAL" clId="{5EA8CEC7-EA42-4B12-BAD7-805A7209A9D9}" dt="2021-09-22T11:28:58.526" v="19" actId="368"/>
        <pc:sldMkLst>
          <pc:docMk/>
          <pc:sldMk cId="0" sldId="267"/>
        </pc:sldMkLst>
      </pc:sldChg>
      <pc:sldChg chg="modNotes">
        <pc:chgData name="Waldrupe, Abigail" userId="b24a46b8-276c-4312-80ad-858e9caf490e" providerId="ADAL" clId="{5EA8CEC7-EA42-4B12-BAD7-805A7209A9D9}" dt="2021-09-22T11:28:58.532" v="21" actId="368"/>
        <pc:sldMkLst>
          <pc:docMk/>
          <pc:sldMk cId="0" sldId="268"/>
        </pc:sldMkLst>
      </pc:sldChg>
      <pc:sldChg chg="modNotes">
        <pc:chgData name="Waldrupe, Abigail" userId="b24a46b8-276c-4312-80ad-858e9caf490e" providerId="ADAL" clId="{5EA8CEC7-EA42-4B12-BAD7-805A7209A9D9}" dt="2021-09-22T11:28:58.553" v="29" actId="368"/>
        <pc:sldMkLst>
          <pc:docMk/>
          <pc:sldMk cId="0" sldId="269"/>
        </pc:sldMkLst>
      </pc:sldChg>
      <pc:sldChg chg="modNotes">
        <pc:chgData name="Waldrupe, Abigail" userId="b24a46b8-276c-4312-80ad-858e9caf490e" providerId="ADAL" clId="{5EA8CEC7-EA42-4B12-BAD7-805A7209A9D9}" dt="2021-09-22T11:28:58.536" v="23" actId="368"/>
        <pc:sldMkLst>
          <pc:docMk/>
          <pc:sldMk cId="0" sldId="270"/>
        </pc:sldMkLst>
      </pc:sldChg>
      <pc:sldChg chg="modNotes">
        <pc:chgData name="Waldrupe, Abigail" userId="b24a46b8-276c-4312-80ad-858e9caf490e" providerId="ADAL" clId="{5EA8CEC7-EA42-4B12-BAD7-805A7209A9D9}" dt="2021-09-22T11:28:58.540" v="25" actId="368"/>
        <pc:sldMkLst>
          <pc:docMk/>
          <pc:sldMk cId="0" sldId="271"/>
        </pc:sldMkLst>
      </pc:sldChg>
      <pc:sldChg chg="modNotes">
        <pc:chgData name="Waldrupe, Abigail" userId="b24a46b8-276c-4312-80ad-858e9caf490e" providerId="ADAL" clId="{5EA8CEC7-EA42-4B12-BAD7-805A7209A9D9}" dt="2021-09-22T11:28:58.562" v="33" actId="368"/>
        <pc:sldMkLst>
          <pc:docMk/>
          <pc:sldMk cId="0" sldId="272"/>
        </pc:sldMkLst>
      </pc:sldChg>
      <pc:sldChg chg="modNotes">
        <pc:chgData name="Waldrupe, Abigail" userId="b24a46b8-276c-4312-80ad-858e9caf490e" providerId="ADAL" clId="{5EA8CEC7-EA42-4B12-BAD7-805A7209A9D9}" dt="2021-09-22T11:28:58.569" v="35" actId="368"/>
        <pc:sldMkLst>
          <pc:docMk/>
          <pc:sldMk cId="0" sldId="273"/>
        </pc:sldMkLst>
      </pc:sldChg>
      <pc:sldChg chg="modNotes">
        <pc:chgData name="Waldrupe, Abigail" userId="b24a46b8-276c-4312-80ad-858e9caf490e" providerId="ADAL" clId="{5EA8CEC7-EA42-4B12-BAD7-805A7209A9D9}" dt="2021-09-22T11:28:58.572" v="37" actId="368"/>
        <pc:sldMkLst>
          <pc:docMk/>
          <pc:sldMk cId="0" sldId="274"/>
        </pc:sldMkLst>
      </pc:sldChg>
      <pc:sldChg chg="modNotes">
        <pc:chgData name="Waldrupe, Abigail" userId="b24a46b8-276c-4312-80ad-858e9caf490e" providerId="ADAL" clId="{5EA8CEC7-EA42-4B12-BAD7-805A7209A9D9}" dt="2021-09-22T11:28:58.576" v="39" actId="368"/>
        <pc:sldMkLst>
          <pc:docMk/>
          <pc:sldMk cId="0" sldId="275"/>
        </pc:sldMkLst>
      </pc:sldChg>
      <pc:sldChg chg="modNotes">
        <pc:chgData name="Waldrupe, Abigail" userId="b24a46b8-276c-4312-80ad-858e9caf490e" providerId="ADAL" clId="{5EA8CEC7-EA42-4B12-BAD7-805A7209A9D9}" dt="2021-09-22T11:28:58.581" v="41" actId="368"/>
        <pc:sldMkLst>
          <pc:docMk/>
          <pc:sldMk cId="0" sldId="276"/>
        </pc:sldMkLst>
      </pc:sldChg>
      <pc:sldChg chg="modNotes">
        <pc:chgData name="Waldrupe, Abigail" userId="b24a46b8-276c-4312-80ad-858e9caf490e" providerId="ADAL" clId="{5EA8CEC7-EA42-4B12-BAD7-805A7209A9D9}" dt="2021-09-22T11:28:58.585" v="43" actId="368"/>
        <pc:sldMkLst>
          <pc:docMk/>
          <pc:sldMk cId="0" sldId="277"/>
        </pc:sldMkLst>
      </pc:sldChg>
      <pc:sldChg chg="modNotes">
        <pc:chgData name="Waldrupe, Abigail" userId="b24a46b8-276c-4312-80ad-858e9caf490e" providerId="ADAL" clId="{5EA8CEC7-EA42-4B12-BAD7-805A7209A9D9}" dt="2021-09-22T11:28:58.590" v="45" actId="368"/>
        <pc:sldMkLst>
          <pc:docMk/>
          <pc:sldMk cId="0" sldId="278"/>
        </pc:sldMkLst>
      </pc:sldChg>
      <pc:sldChg chg="modNotes">
        <pc:chgData name="Waldrupe, Abigail" userId="b24a46b8-276c-4312-80ad-858e9caf490e" providerId="ADAL" clId="{5EA8CEC7-EA42-4B12-BAD7-805A7209A9D9}" dt="2021-09-22T11:28:58.595" v="47" actId="368"/>
        <pc:sldMkLst>
          <pc:docMk/>
          <pc:sldMk cId="0" sldId="279"/>
        </pc:sldMkLst>
      </pc:sldChg>
      <pc:sldChg chg="modNotes">
        <pc:chgData name="Waldrupe, Abigail" userId="b24a46b8-276c-4312-80ad-858e9caf490e" providerId="ADAL" clId="{5EA8CEC7-EA42-4B12-BAD7-805A7209A9D9}" dt="2021-09-22T11:28:58.599" v="49" actId="368"/>
        <pc:sldMkLst>
          <pc:docMk/>
          <pc:sldMk cId="0" sldId="280"/>
        </pc:sldMkLst>
      </pc:sldChg>
      <pc:sldChg chg="modNotes">
        <pc:chgData name="Waldrupe, Abigail" userId="b24a46b8-276c-4312-80ad-858e9caf490e" providerId="ADAL" clId="{5EA8CEC7-EA42-4B12-BAD7-805A7209A9D9}" dt="2021-09-22T11:28:58.603" v="51" actId="368"/>
        <pc:sldMkLst>
          <pc:docMk/>
          <pc:sldMk cId="0" sldId="281"/>
        </pc:sldMkLst>
      </pc:sldChg>
      <pc:sldChg chg="modNotes">
        <pc:chgData name="Waldrupe, Abigail" userId="b24a46b8-276c-4312-80ad-858e9caf490e" providerId="ADAL" clId="{5EA8CEC7-EA42-4B12-BAD7-805A7209A9D9}" dt="2021-09-22T11:28:58.609" v="53" actId="368"/>
        <pc:sldMkLst>
          <pc:docMk/>
          <pc:sldMk cId="0" sldId="282"/>
        </pc:sldMkLst>
      </pc:sldChg>
      <pc:sldChg chg="modNotes">
        <pc:chgData name="Waldrupe, Abigail" userId="b24a46b8-276c-4312-80ad-858e9caf490e" providerId="ADAL" clId="{5EA8CEC7-EA42-4B12-BAD7-805A7209A9D9}" dt="2021-09-22T11:28:58.613" v="55" actId="368"/>
        <pc:sldMkLst>
          <pc:docMk/>
          <pc:sldMk cId="0" sldId="283"/>
        </pc:sldMkLst>
      </pc:sldChg>
      <pc:sldChg chg="modNotes">
        <pc:chgData name="Waldrupe, Abigail" userId="b24a46b8-276c-4312-80ad-858e9caf490e" providerId="ADAL" clId="{5EA8CEC7-EA42-4B12-BAD7-805A7209A9D9}" dt="2021-09-22T11:28:58.618" v="57" actId="368"/>
        <pc:sldMkLst>
          <pc:docMk/>
          <pc:sldMk cId="0" sldId="284"/>
        </pc:sldMkLst>
      </pc:sldChg>
      <pc:sldChg chg="modNotes">
        <pc:chgData name="Waldrupe, Abigail" userId="b24a46b8-276c-4312-80ad-858e9caf490e" providerId="ADAL" clId="{5EA8CEC7-EA42-4B12-BAD7-805A7209A9D9}" dt="2021-09-22T11:28:58.622" v="59" actId="368"/>
        <pc:sldMkLst>
          <pc:docMk/>
          <pc:sldMk cId="0" sldId="285"/>
        </pc:sldMkLst>
      </pc:sldChg>
      <pc:sldChg chg="modNotes">
        <pc:chgData name="Waldrupe, Abigail" userId="b24a46b8-276c-4312-80ad-858e9caf490e" providerId="ADAL" clId="{5EA8CEC7-EA42-4B12-BAD7-805A7209A9D9}" dt="2021-09-22T11:28:58.626" v="61" actId="368"/>
        <pc:sldMkLst>
          <pc:docMk/>
          <pc:sldMk cId="0" sldId="286"/>
        </pc:sldMkLst>
      </pc:sldChg>
      <pc:sldChg chg="modNotes">
        <pc:chgData name="Waldrupe, Abigail" userId="b24a46b8-276c-4312-80ad-858e9caf490e" providerId="ADAL" clId="{5EA8CEC7-EA42-4B12-BAD7-805A7209A9D9}" dt="2021-09-22T11:28:58.631" v="63" actId="368"/>
        <pc:sldMkLst>
          <pc:docMk/>
          <pc:sldMk cId="0" sldId="287"/>
        </pc:sldMkLst>
      </pc:sldChg>
      <pc:sldChg chg="modNotes">
        <pc:chgData name="Waldrupe, Abigail" userId="b24a46b8-276c-4312-80ad-858e9caf490e" providerId="ADAL" clId="{5EA8CEC7-EA42-4B12-BAD7-805A7209A9D9}" dt="2021-09-22T11:28:58.636" v="65" actId="368"/>
        <pc:sldMkLst>
          <pc:docMk/>
          <pc:sldMk cId="0" sldId="288"/>
        </pc:sldMkLst>
      </pc:sldChg>
      <pc:sldChg chg="modNotes">
        <pc:chgData name="Waldrupe, Abigail" userId="b24a46b8-276c-4312-80ad-858e9caf490e" providerId="ADAL" clId="{5EA8CEC7-EA42-4B12-BAD7-805A7209A9D9}" dt="2021-09-22T11:28:58.640" v="67" actId="368"/>
        <pc:sldMkLst>
          <pc:docMk/>
          <pc:sldMk cId="0" sldId="289"/>
        </pc:sldMkLst>
      </pc:sldChg>
      <pc:sldChg chg="modNotes">
        <pc:chgData name="Waldrupe, Abigail" userId="b24a46b8-276c-4312-80ad-858e9caf490e" providerId="ADAL" clId="{5EA8CEC7-EA42-4B12-BAD7-805A7209A9D9}" dt="2021-09-22T11:28:58.644" v="69" actId="368"/>
        <pc:sldMkLst>
          <pc:docMk/>
          <pc:sldMk cId="0" sldId="290"/>
        </pc:sldMkLst>
      </pc:sldChg>
      <pc:sldChg chg="modNotes">
        <pc:chgData name="Waldrupe, Abigail" userId="b24a46b8-276c-4312-80ad-858e9caf490e" providerId="ADAL" clId="{5EA8CEC7-EA42-4B12-BAD7-805A7209A9D9}" dt="2021-09-22T11:28:58.649" v="71" actId="368"/>
        <pc:sldMkLst>
          <pc:docMk/>
          <pc:sldMk cId="0" sldId="291"/>
        </pc:sldMkLst>
      </pc:sldChg>
      <pc:sldChg chg="modNotes">
        <pc:chgData name="Waldrupe, Abigail" userId="b24a46b8-276c-4312-80ad-858e9caf490e" providerId="ADAL" clId="{5EA8CEC7-EA42-4B12-BAD7-805A7209A9D9}" dt="2021-09-22T11:28:58.653" v="73" actId="368"/>
        <pc:sldMkLst>
          <pc:docMk/>
          <pc:sldMk cId="0" sldId="292"/>
        </pc:sldMkLst>
      </pc:sldChg>
      <pc:sldChg chg="modNotes">
        <pc:chgData name="Waldrupe, Abigail" userId="b24a46b8-276c-4312-80ad-858e9caf490e" providerId="ADAL" clId="{5EA8CEC7-EA42-4B12-BAD7-805A7209A9D9}" dt="2021-09-22T11:28:58.658" v="75" actId="368"/>
        <pc:sldMkLst>
          <pc:docMk/>
          <pc:sldMk cId="0" sldId="293"/>
        </pc:sldMkLst>
      </pc:sldChg>
      <pc:sldChg chg="modNotes">
        <pc:chgData name="Waldrupe, Abigail" userId="b24a46b8-276c-4312-80ad-858e9caf490e" providerId="ADAL" clId="{5EA8CEC7-EA42-4B12-BAD7-805A7209A9D9}" dt="2021-09-22T11:28:58.662" v="77" actId="368"/>
        <pc:sldMkLst>
          <pc:docMk/>
          <pc:sldMk cId="0" sldId="294"/>
        </pc:sldMkLst>
      </pc:sldChg>
      <pc:sldChg chg="modNotes">
        <pc:chgData name="Waldrupe, Abigail" userId="b24a46b8-276c-4312-80ad-858e9caf490e" providerId="ADAL" clId="{5EA8CEC7-EA42-4B12-BAD7-805A7209A9D9}" dt="2021-09-22T11:28:58.666" v="79" actId="368"/>
        <pc:sldMkLst>
          <pc:docMk/>
          <pc:sldMk cId="0" sldId="295"/>
        </pc:sldMkLst>
      </pc:sldChg>
      <pc:sldChg chg="modNotes">
        <pc:chgData name="Waldrupe, Abigail" userId="b24a46b8-276c-4312-80ad-858e9caf490e" providerId="ADAL" clId="{5EA8CEC7-EA42-4B12-BAD7-805A7209A9D9}" dt="2021-09-22T11:28:58.671" v="81" actId="368"/>
        <pc:sldMkLst>
          <pc:docMk/>
          <pc:sldMk cId="0" sldId="296"/>
        </pc:sldMkLst>
      </pc:sldChg>
      <pc:sldChg chg="modNotes">
        <pc:chgData name="Waldrupe, Abigail" userId="b24a46b8-276c-4312-80ad-858e9caf490e" providerId="ADAL" clId="{5EA8CEC7-EA42-4B12-BAD7-805A7209A9D9}" dt="2021-09-22T11:28:58.675" v="83" actId="368"/>
        <pc:sldMkLst>
          <pc:docMk/>
          <pc:sldMk cId="0" sldId="297"/>
        </pc:sldMkLst>
      </pc:sldChg>
      <pc:sldChg chg="modSp del mod modNotes">
        <pc:chgData name="Waldrupe, Abigail" userId="b24a46b8-276c-4312-80ad-858e9caf490e" providerId="ADAL" clId="{5EA8CEC7-EA42-4B12-BAD7-805A7209A9D9}" dt="2021-09-22T11:33:34.848" v="182" actId="47"/>
        <pc:sldMkLst>
          <pc:docMk/>
          <pc:sldMk cId="0" sldId="298"/>
        </pc:sldMkLst>
        <pc:spChg chg="mod">
          <ac:chgData name="Waldrupe, Abigail" userId="b24a46b8-276c-4312-80ad-858e9caf490e" providerId="ADAL" clId="{5EA8CEC7-EA42-4B12-BAD7-805A7209A9D9}" dt="2021-09-22T11:32:57.587" v="181" actId="20577"/>
          <ac:spMkLst>
            <pc:docMk/>
            <pc:sldMk cId="0" sldId="298"/>
            <ac:spMk id="495" creationId="{00000000-0000-0000-0000-000000000000}"/>
          </ac:spMkLst>
        </pc:spChg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299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0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1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2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3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4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5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6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7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8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09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0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1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2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3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4"/>
        </pc:sldMkLst>
      </pc:sldChg>
      <pc:sldChg chg="del modNotes">
        <pc:chgData name="Waldrupe, Abigail" userId="b24a46b8-276c-4312-80ad-858e9caf490e" providerId="ADAL" clId="{5EA8CEC7-EA42-4B12-BAD7-805A7209A9D9}" dt="2021-09-22T11:32:36.456" v="180" actId="47"/>
        <pc:sldMkLst>
          <pc:docMk/>
          <pc:sldMk cId="0" sldId="315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16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17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18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19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0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1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2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3"/>
        </pc:sldMkLst>
      </pc:sldChg>
      <pc:sldChg chg="del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4"/>
        </pc:sldMkLst>
      </pc:sldChg>
      <pc:sldChg chg="del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6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7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8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29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0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1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2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3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4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5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6"/>
        </pc:sldMkLst>
      </pc:sldChg>
      <pc:sldChg chg="del">
        <pc:chgData name="Waldrupe, Abigail" userId="b24a46b8-276c-4312-80ad-858e9caf490e" providerId="ADAL" clId="{5EA8CEC7-EA42-4B12-BAD7-805A7209A9D9}" dt="2021-09-22T11:32:21.068" v="179" actId="47"/>
        <pc:sldMkLst>
          <pc:docMk/>
          <pc:sldMk cId="0" sldId="337"/>
        </pc:sldMkLst>
      </pc:sldChg>
      <pc:sldChg chg="modNotes">
        <pc:chgData name="Waldrupe, Abigail" userId="b24a46b8-276c-4312-80ad-858e9caf490e" providerId="ADAL" clId="{5EA8CEC7-EA42-4B12-BAD7-805A7209A9D9}" dt="2021-09-22T11:28:58.545" v="27" actId="368"/>
        <pc:sldMkLst>
          <pc:docMk/>
          <pc:sldMk cId="2003829139" sldId="338"/>
        </pc:sldMkLst>
      </pc:sldChg>
      <pc:sldChg chg="modNotes">
        <pc:chgData name="Waldrupe, Abigail" userId="b24a46b8-276c-4312-80ad-858e9caf490e" providerId="ADAL" clId="{5EA8CEC7-EA42-4B12-BAD7-805A7209A9D9}" dt="2021-09-22T11:28:58.558" v="31" actId="368"/>
        <pc:sldMkLst>
          <pc:docMk/>
          <pc:sldMk cId="1863573882" sldId="339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2463823271" sldId="340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2071784306" sldId="341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3086829362" sldId="342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3427453667" sldId="346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1782094684" sldId="351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2259048321" sldId="353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2576595458" sldId="355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2350267970" sldId="357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1601872293" sldId="362"/>
        </pc:sldMkLst>
      </pc:sldChg>
      <pc:sldChg chg="del modNotes">
        <pc:chgData name="Waldrupe, Abigail" userId="b24a46b8-276c-4312-80ad-858e9caf490e" providerId="ADAL" clId="{5EA8CEC7-EA42-4B12-BAD7-805A7209A9D9}" dt="2021-09-22T11:32:21.068" v="179" actId="47"/>
        <pc:sldMkLst>
          <pc:docMk/>
          <pc:sldMk cId="1175063455" sldId="363"/>
        </pc:sldMkLst>
      </pc:sldChg>
      <pc:sldChg chg="del">
        <pc:chgData name="Waldrupe, Abigail" userId="b24a46b8-276c-4312-80ad-858e9caf490e" providerId="ADAL" clId="{5EA8CEC7-EA42-4B12-BAD7-805A7209A9D9}" dt="2021-09-22T11:32:21.068" v="179" actId="47"/>
        <pc:sldMkLst>
          <pc:docMk/>
          <pc:sldMk cId="2823736335" sldId="364"/>
        </pc:sldMkLst>
      </pc:sldChg>
      <pc:sldMasterChg chg="delSldLayout">
        <pc:chgData name="Waldrupe, Abigail" userId="b24a46b8-276c-4312-80ad-858e9caf490e" providerId="ADAL" clId="{5EA8CEC7-EA42-4B12-BAD7-805A7209A9D9}" dt="2021-09-22T11:32:21.068" v="179" actId="47"/>
        <pc:sldMasterMkLst>
          <pc:docMk/>
          <pc:sldMasterMk cId="172555036" sldId="2147483660"/>
        </pc:sldMasterMkLst>
        <pc:sldLayoutChg chg="del">
          <pc:chgData name="Waldrupe, Abigail" userId="b24a46b8-276c-4312-80ad-858e9caf490e" providerId="ADAL" clId="{5EA8CEC7-EA42-4B12-BAD7-805A7209A9D9}" dt="2021-09-22T11:32:21.068" v="179" actId="47"/>
          <pc:sldLayoutMkLst>
            <pc:docMk/>
            <pc:sldMasterMk cId="172555036" sldId="2147483660"/>
            <pc:sldLayoutMk cId="121853605" sldId="214748367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04056FC-1169-43B6-AA1B-013E9245BF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0379E16-0B17-428A-B3CF-AFF16290B59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D379E-5533-4EBA-A088-FC722455E0E3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8B17E623-B22A-4AFB-8287-98A79BE499E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06E3131-1D73-47E1-9EAA-29B7AA3495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F526CA-7355-4C7A-BF52-3449A1B06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203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31026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519c4a0bd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519c4a0bd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72131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519c4a0bdc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519c4a0bdc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584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6ae319b142_1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6ae319b142_1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166557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519c4a0bdc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519c4a0bdc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251123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6ae319b142_1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6ae319b142_1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570487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6ae319b142_1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6ae319b142_1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4186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6ae319b142_1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6ae319b142_1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4445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4fc2d7402a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4fc2d7402a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09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519c4a0bdc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519c4a0bdc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16403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519c4a0bdc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519c4a0bdc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9781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6ae319b142_1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6ae319b142_1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461098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9380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4fc2d7402a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4fc2d7402a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32076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6ae319b142_1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6ae319b142_1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130478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6ae319b142_1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6ae319b142_1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819242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6ae319b142_1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6ae319b142_1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370141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g6ae319b142_1_1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5" name="Google Shape;375;g6ae319b142_1_1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107906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6ae319b142_1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6ae319b142_1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083957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g6ae319b142_1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Google Shape;396;g6ae319b142_1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775461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6ae319b142_1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6ae319b142_1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2836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6ae319b142_1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6ae319b142_1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95847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g6ae319b142_1_1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5" name="Google Shape;425;g6ae319b142_1_1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0480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00"/>
              <a:buChar char="-"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59070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4fc2d7402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4fc2d7402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592676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g6ae319b142_1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Google Shape;438;g6ae319b142_1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52414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6ae319b142_1_2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6ae319b142_1_2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5220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g65c4807962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" name="Google Shape;459;g65c4807962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884976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Google Shape;465;g65c4807962_1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6" name="Google Shape;466;g65c4807962_1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5740628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g65c4807962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5" name="Google Shape;475;g65c4807962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5927172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6ae319b142_1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6ae319b142_1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75704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19c4a0bdc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519c4a0bdc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892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519c4a0bdc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519c4a0bdc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082929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519c4a0bd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19c4a0bd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128749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299889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4fc2d7402a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4fc2d7402a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510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519c4a0bd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519c4a0bd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405229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99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3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67636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0807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92006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42076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428705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61366651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036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6032756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864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7708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047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8204757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79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7756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2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2243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786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007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2397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98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56904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614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2292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0428483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99674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868985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5849015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2261235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53806108"/>
      </p:ext>
    </p:extLst>
  </p:cSld>
  <p:clrMapOvr>
    <a:masterClrMapping/>
  </p:clrMapOvr>
  <p:hf sldNum="0"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1334158"/>
      </p:ext>
    </p:extLst>
  </p:cSld>
  <p:clrMapOvr>
    <a:masterClrMapping/>
  </p:clrMapOvr>
  <p:hf sldNum="0" hdr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89476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933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545100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464547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20677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10120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738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985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15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11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174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C505BD15-08B7-4121-8833-3892D7A35B50}"/>
              </a:ext>
            </a:extLst>
          </p:cNvPr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5503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593249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xmlns="" id="{B8B8C696-66A0-4E3A-9103-A24C1F7C6423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6489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169450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4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17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18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9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0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3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4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5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26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7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8.xml"/><Relationship Id="rId1" Type="http://schemas.openxmlformats.org/officeDocument/2006/relationships/tags" Target="../tags/tag28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9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0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4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2.xml"/><Relationship Id="rId4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3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4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35.xml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>
            <a:spLocks noGrp="1"/>
          </p:cNvSpPr>
          <p:nvPr>
            <p:ph type="title"/>
          </p:nvPr>
        </p:nvSpPr>
        <p:spPr>
          <a:xfrm>
            <a:off x="-75" y="1402423"/>
            <a:ext cx="9144000" cy="209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Sistema operativo</a:t>
            </a:r>
          </a:p>
        </p:txBody>
      </p:sp>
      <p:sp>
        <p:nvSpPr>
          <p:cNvPr id="143" name="Google Shape;143;p22"/>
          <p:cNvSpPr txBox="1">
            <a:spLocks noGrp="1"/>
          </p:cNvSpPr>
          <p:nvPr>
            <p:ph type="ctrTitle" idx="4294967295"/>
          </p:nvPr>
        </p:nvSpPr>
        <p:spPr>
          <a:xfrm>
            <a:off x="0" y="616898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iOS</a:t>
            </a:r>
          </a:p>
        </p:txBody>
      </p:sp>
      <p:sp>
        <p:nvSpPr>
          <p:cNvPr id="144" name="Google Shape;144;p22"/>
          <p:cNvSpPr/>
          <p:nvPr/>
        </p:nvSpPr>
        <p:spPr>
          <a:xfrm>
            <a:off x="2978206" y="2425446"/>
            <a:ext cx="3187438" cy="1689354"/>
          </a:xfrm>
          <a:prstGeom prst="wedgeRectCallout">
            <a:avLst>
              <a:gd name="adj1" fmla="val -20104"/>
              <a:gd name="adj2" fmla="val -64306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BD2"/>
              </a:solidFill>
            </a:endParaRPr>
          </a:p>
        </p:txBody>
      </p:sp>
      <p:sp>
        <p:nvSpPr>
          <p:cNvPr id="145" name="Google Shape;145;p22"/>
          <p:cNvSpPr txBox="1">
            <a:spLocks noGrp="1"/>
          </p:cNvSpPr>
          <p:nvPr>
            <p:ph type="ctrTitle" idx="4294967295"/>
          </p:nvPr>
        </p:nvSpPr>
        <p:spPr>
          <a:xfrm>
            <a:off x="3317278" y="2586038"/>
            <a:ext cx="2509294" cy="15287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 el software primario de la computadora que realiza funciones básicas.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xmlns="" id="{00D55B5D-17AD-4666-95E4-160174E35F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500" y="1057062"/>
            <a:ext cx="5143500" cy="5143500"/>
          </a:xfrm>
          <a:prstGeom prst="rect">
            <a:avLst/>
          </a:prstGeom>
        </p:spPr>
      </p:pic>
      <p:grpSp>
        <p:nvGrpSpPr>
          <p:cNvPr id="221" name="Google Shape;221;p29"/>
          <p:cNvGrpSpPr/>
          <p:nvPr/>
        </p:nvGrpSpPr>
        <p:grpSpPr>
          <a:xfrm>
            <a:off x="1172687" y="2383362"/>
            <a:ext cx="3438683" cy="2490900"/>
            <a:chOff x="1209617" y="1326300"/>
            <a:chExt cx="3438683" cy="2490900"/>
          </a:xfrm>
        </p:grpSpPr>
        <p:sp>
          <p:nvSpPr>
            <p:cNvPr id="222" name="Google Shape;222;p29"/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23" name="Google Shape;223;p29"/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28" name="Google Shape;228;p29"/>
          <p:cNvSpPr txBox="1">
            <a:spLocks noGrp="1"/>
          </p:cNvSpPr>
          <p:nvPr>
            <p:ph type="ctrTitle" idx="4294967295"/>
          </p:nvPr>
        </p:nvSpPr>
        <p:spPr>
          <a:xfrm rot="-1440413">
            <a:off x="1600634" y="3015468"/>
            <a:ext cx="984250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36" name="Google Shape;236;p29"/>
          <p:cNvSpPr txBox="1">
            <a:spLocks noGrp="1"/>
          </p:cNvSpPr>
          <p:nvPr>
            <p:ph type="ctrTitle" idx="4294967295"/>
          </p:nvPr>
        </p:nvSpPr>
        <p:spPr>
          <a:xfrm rot="2234800">
            <a:off x="7886613" y="1275893"/>
            <a:ext cx="982662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26" name="Google Shape;226;p29"/>
          <p:cNvSpPr txBox="1">
            <a:spLocks noGrp="1"/>
          </p:cNvSpPr>
          <p:nvPr>
            <p:ph type="title" idx="4294967295"/>
          </p:nvPr>
        </p:nvSpPr>
        <p:spPr>
          <a:xfrm>
            <a:off x="39287" y="135846"/>
            <a:ext cx="9144000" cy="665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los dos dedos para mostrar un menú de opciones.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También se conoce como </a:t>
            </a:r>
            <a:r>
              <a:rPr lang="es-AR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derecho.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981DFC36-5E2C-491B-B7CF-B06A04BA23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1536" y="3306136"/>
            <a:ext cx="2019300" cy="20186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oogle Shape;242;p30"/>
          <p:cNvPicPr preferRelativeResize="0"/>
          <p:nvPr/>
        </p:nvPicPr>
        <p:blipFill rotWithShape="1">
          <a:blip r:embed="rId4">
            <a:alphaModFix/>
          </a:blip>
          <a:srcRect l="36806" t="46377" r="2547"/>
          <a:stretch/>
        </p:blipFill>
        <p:spPr>
          <a:xfrm>
            <a:off x="1527592" y="1006389"/>
            <a:ext cx="6088815" cy="336449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245" name="Google Shape;245;p30"/>
          <p:cNvSpPr txBox="1">
            <a:spLocks noGrp="1"/>
          </p:cNvSpPr>
          <p:nvPr>
            <p:ph type="ctrTitle" idx="4294967295"/>
          </p:nvPr>
        </p:nvSpPr>
        <p:spPr>
          <a:xfrm>
            <a:off x="0" y="309563"/>
            <a:ext cx="9144000" cy="696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Menú </a:t>
            </a:r>
            <a:r>
              <a:rPr lang="es-AR" sz="26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que se  despliega al </a:t>
            </a:r>
            <a:r>
              <a:rPr lang="es-AR" sz="2600" dirty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hacer clic en el botón derecho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1"/>
          <p:cNvSpPr txBox="1">
            <a:spLocks noGrp="1"/>
          </p:cNvSpPr>
          <p:nvPr>
            <p:ph type="ctrTitle" idx="4294967295"/>
          </p:nvPr>
        </p:nvSpPr>
        <p:spPr>
          <a:xfrm>
            <a:off x="0" y="257175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Buscador</a:t>
            </a:r>
          </a:p>
        </p:txBody>
      </p:sp>
      <p:pic>
        <p:nvPicPr>
          <p:cNvPr id="252" name="Google Shape;252;p31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941283" y="954040"/>
            <a:ext cx="5261434" cy="3507611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54" name="Google Shape;254;p31"/>
          <p:cNvCxnSpPr>
            <a:cxnSpLocks/>
          </p:cNvCxnSpPr>
          <p:nvPr/>
        </p:nvCxnSpPr>
        <p:spPr>
          <a:xfrm>
            <a:off x="918796" y="1313038"/>
            <a:ext cx="1119600" cy="25923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5" name="Google Shape;255;p31"/>
          <p:cNvSpPr/>
          <p:nvPr/>
        </p:nvSpPr>
        <p:spPr>
          <a:xfrm>
            <a:off x="1691571" y="4087895"/>
            <a:ext cx="688264" cy="55323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52;p31">
            <a:extLst>
              <a:ext uri="{FF2B5EF4-FFF2-40B4-BE49-F238E27FC236}">
                <a16:creationId xmlns:a16="http://schemas.microsoft.com/office/drawing/2014/main" xmlns="" id="{F3866244-4188-4755-828B-F57D7AF13DC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941283" y="954040"/>
            <a:ext cx="5261434" cy="3507611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64" name="Google Shape;264;p32"/>
          <p:cNvCxnSpPr/>
          <p:nvPr/>
        </p:nvCxnSpPr>
        <p:spPr>
          <a:xfrm>
            <a:off x="923229" y="956363"/>
            <a:ext cx="1845000" cy="9273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5" name="Google Shape;265;p32"/>
          <p:cNvSpPr/>
          <p:nvPr/>
        </p:nvSpPr>
        <p:spPr>
          <a:xfrm>
            <a:off x="2905128" y="1883663"/>
            <a:ext cx="740700" cy="143153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253;p31">
            <a:extLst>
              <a:ext uri="{FF2B5EF4-FFF2-40B4-BE49-F238E27FC236}">
                <a16:creationId xmlns:a16="http://schemas.microsoft.com/office/drawing/2014/main" xmlns="" id="{381EFF44-AC40-4356-88E5-D62BBC872D1C}"/>
              </a:ext>
            </a:extLst>
          </p:cNvPr>
          <p:cNvSpPr txBox="1">
            <a:spLocks/>
          </p:cNvSpPr>
          <p:nvPr/>
        </p:nvSpPr>
        <p:spPr>
          <a:xfrm>
            <a:off x="0" y="257175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Buscador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Google Shape;272;p33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706733" y="996991"/>
            <a:ext cx="5730534" cy="382034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74" name="Google Shape;274;p33"/>
          <p:cNvCxnSpPr/>
          <p:nvPr/>
        </p:nvCxnSpPr>
        <p:spPr>
          <a:xfrm>
            <a:off x="898653" y="1956102"/>
            <a:ext cx="2622000" cy="8139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5" name="Google Shape;275;p33"/>
          <p:cNvSpPr/>
          <p:nvPr/>
        </p:nvSpPr>
        <p:spPr>
          <a:xfrm>
            <a:off x="3593592" y="2678562"/>
            <a:ext cx="2459736" cy="18288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253;p31">
            <a:extLst>
              <a:ext uri="{FF2B5EF4-FFF2-40B4-BE49-F238E27FC236}">
                <a16:creationId xmlns:a16="http://schemas.microsoft.com/office/drawing/2014/main" xmlns="" id="{4CEE9D5C-EB70-4792-BCD6-C1DD6A0DBD3D}"/>
              </a:ext>
            </a:extLst>
          </p:cNvPr>
          <p:cNvSpPr txBox="1">
            <a:spLocks/>
          </p:cNvSpPr>
          <p:nvPr/>
        </p:nvSpPr>
        <p:spPr>
          <a:xfrm>
            <a:off x="0" y="257175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Buscador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34"/>
          <p:cNvSpPr txBox="1">
            <a:spLocks noGrp="1"/>
          </p:cNvSpPr>
          <p:nvPr>
            <p:ph type="ctrTitle" idx="4294967295"/>
          </p:nvPr>
        </p:nvSpPr>
        <p:spPr>
          <a:xfrm>
            <a:off x="0" y="164809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</p:txBody>
      </p:sp>
      <p:pic>
        <p:nvPicPr>
          <p:cNvPr id="282" name="Google Shape;282;p34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678862" y="805418"/>
            <a:ext cx="5786122" cy="385740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84" name="Google Shape;284;p34"/>
          <p:cNvCxnSpPr>
            <a:cxnSpLocks/>
          </p:cNvCxnSpPr>
          <p:nvPr/>
        </p:nvCxnSpPr>
        <p:spPr>
          <a:xfrm>
            <a:off x="1435608" y="2531943"/>
            <a:ext cx="1819417" cy="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5" name="Google Shape;285;p34"/>
          <p:cNvSpPr/>
          <p:nvPr/>
        </p:nvSpPr>
        <p:spPr>
          <a:xfrm>
            <a:off x="3428300" y="2443443"/>
            <a:ext cx="429300" cy="2892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34"/>
          <p:cNvSpPr txBox="1"/>
          <p:nvPr/>
        </p:nvSpPr>
        <p:spPr>
          <a:xfrm>
            <a:off x="31493" y="1956993"/>
            <a:ext cx="1545300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Comenzar aquí. Hacer clic y sostener.</a:t>
            </a:r>
          </a:p>
        </p:txBody>
      </p:sp>
      <p:cxnSp>
        <p:nvCxnSpPr>
          <p:cNvPr id="287" name="Google Shape;287;p34"/>
          <p:cNvCxnSpPr/>
          <p:nvPr/>
        </p:nvCxnSpPr>
        <p:spPr>
          <a:xfrm flipH="1">
            <a:off x="6070325" y="2993918"/>
            <a:ext cx="1705200" cy="13782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8" name="Google Shape;288;p34"/>
          <p:cNvSpPr txBox="1"/>
          <p:nvPr/>
        </p:nvSpPr>
        <p:spPr>
          <a:xfrm>
            <a:off x="7464984" y="2185493"/>
            <a:ext cx="1586716" cy="97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Finalizar aquí. Liberar el botón.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oogle Shape;293;p35"/>
          <p:cNvGrpSpPr/>
          <p:nvPr/>
        </p:nvGrpSpPr>
        <p:grpSpPr>
          <a:xfrm>
            <a:off x="2859062" y="1535690"/>
            <a:ext cx="3113668" cy="2255467"/>
            <a:chOff x="1209617" y="1326300"/>
            <a:chExt cx="3438683" cy="2490900"/>
          </a:xfrm>
        </p:grpSpPr>
        <p:sp>
          <p:nvSpPr>
            <p:cNvPr id="294" name="Google Shape;294;p35"/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95" name="Google Shape;295;p35"/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301" name="Google Shape;301;p35"/>
          <p:cNvSpPr txBox="1">
            <a:spLocks noGrp="1"/>
          </p:cNvSpPr>
          <p:nvPr>
            <p:ph type="ctrTitle" idx="4294967295"/>
          </p:nvPr>
        </p:nvSpPr>
        <p:spPr>
          <a:xfrm rot="-1440413">
            <a:off x="1731325" y="451243"/>
            <a:ext cx="982663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302" name="Google Shape;302;p35"/>
          <p:cNvSpPr txBox="1">
            <a:spLocks noGrp="1"/>
          </p:cNvSpPr>
          <p:nvPr>
            <p:ph type="ctrTitle" idx="4294967295"/>
          </p:nvPr>
        </p:nvSpPr>
        <p:spPr>
          <a:xfrm rot="1252">
            <a:off x="3514724" y="433011"/>
            <a:ext cx="2114550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sostener y mover</a:t>
            </a:r>
          </a:p>
        </p:txBody>
      </p:sp>
      <p:sp>
        <p:nvSpPr>
          <p:cNvPr id="304" name="Google Shape;304;p35"/>
          <p:cNvSpPr txBox="1">
            <a:spLocks noGrp="1"/>
          </p:cNvSpPr>
          <p:nvPr>
            <p:ph type="ctrTitle" idx="4294967295"/>
          </p:nvPr>
        </p:nvSpPr>
        <p:spPr>
          <a:xfrm rot="1925065">
            <a:off x="6587167" y="416700"/>
            <a:ext cx="982662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soltar</a:t>
            </a:r>
            <a:endParaRPr lang="es-AR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99" name="Google Shape;299;p35"/>
          <p:cNvSpPr txBox="1">
            <a:spLocks noGrp="1"/>
          </p:cNvSpPr>
          <p:nvPr>
            <p:ph type="title" idx="4294967295"/>
          </p:nvPr>
        </p:nvSpPr>
        <p:spPr>
          <a:xfrm>
            <a:off x="2630406" y="3990614"/>
            <a:ext cx="7660450" cy="666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</p:txBody>
      </p:sp>
      <p:sp>
        <p:nvSpPr>
          <p:cNvPr id="300" name="Google Shape;300;p35"/>
          <p:cNvSpPr/>
          <p:nvPr/>
        </p:nvSpPr>
        <p:spPr>
          <a:xfrm rot="-1063865">
            <a:off x="2057332" y="776073"/>
            <a:ext cx="1057837" cy="741422"/>
          </a:xfrm>
          <a:prstGeom prst="irregularSeal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3" name="Google Shape;303;p35"/>
          <p:cNvSpPr/>
          <p:nvPr/>
        </p:nvSpPr>
        <p:spPr>
          <a:xfrm rot="1934540">
            <a:off x="5847337" y="625898"/>
            <a:ext cx="1198625" cy="828097"/>
          </a:xfrm>
          <a:prstGeom prst="cloud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xmlns="" id="{10FE3C0B-ADB2-4D7C-922E-1C52D4F22A27}"/>
              </a:ext>
            </a:extLst>
          </p:cNvPr>
          <p:cNvSpPr/>
          <p:nvPr/>
        </p:nvSpPr>
        <p:spPr>
          <a:xfrm>
            <a:off x="3486512" y="764900"/>
            <a:ext cx="2114099" cy="55525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xmlns="" id="{46541B7F-72F9-48A3-8A28-DE96913713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406" y="2619443"/>
            <a:ext cx="2592855" cy="25920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6"/>
          <p:cNvSpPr txBox="1">
            <a:spLocks noGrp="1"/>
          </p:cNvSpPr>
          <p:nvPr>
            <p:ph type="ctrTitle" idx="4294967295"/>
          </p:nvPr>
        </p:nvSpPr>
        <p:spPr>
          <a:xfrm>
            <a:off x="0" y="281087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 Chrome</a:t>
            </a:r>
          </a:p>
        </p:txBody>
      </p:sp>
      <p:pic>
        <p:nvPicPr>
          <p:cNvPr id="312" name="Google Shape;312;p36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849920" y="978000"/>
            <a:ext cx="5444160" cy="362942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314" name="Google Shape;314;p36"/>
          <p:cNvCxnSpPr>
            <a:cxnSpLocks/>
          </p:cNvCxnSpPr>
          <p:nvPr/>
        </p:nvCxnSpPr>
        <p:spPr>
          <a:xfrm flipH="1">
            <a:off x="5916554" y="1654916"/>
            <a:ext cx="2009100" cy="25617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5" name="Google Shape;315;p36"/>
          <p:cNvSpPr/>
          <p:nvPr/>
        </p:nvSpPr>
        <p:spPr>
          <a:xfrm>
            <a:off x="5618663" y="4270837"/>
            <a:ext cx="394613" cy="447962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7"/>
          <p:cNvSpPr txBox="1">
            <a:spLocks noGrp="1"/>
          </p:cNvSpPr>
          <p:nvPr>
            <p:ph type="ctrTitle" idx="4294967295"/>
          </p:nvPr>
        </p:nvSpPr>
        <p:spPr>
          <a:xfrm>
            <a:off x="4214813" y="767567"/>
            <a:ext cx="4331368" cy="379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 Chrome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 que se utiliza para acceder a sitios web.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322" name="Google Shape;32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9513" y="767567"/>
            <a:ext cx="2978850" cy="2978850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38"/>
          <p:cNvSpPr txBox="1">
            <a:spLocks noGrp="1"/>
          </p:cNvSpPr>
          <p:nvPr>
            <p:ph type="ctrTitle" idx="4294967295"/>
          </p:nvPr>
        </p:nvSpPr>
        <p:spPr>
          <a:xfrm>
            <a:off x="0" y="385675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 Chrome</a:t>
            </a:r>
          </a:p>
        </p:txBody>
      </p:sp>
      <p:pic>
        <p:nvPicPr>
          <p:cNvPr id="330" name="Google Shape;330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17507" y="1082588"/>
            <a:ext cx="5508985" cy="3443071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3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2105871" y="1109588"/>
            <a:ext cx="4932250" cy="328815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53" name="Google Shape;153;p23"/>
          <p:cNvSpPr txBox="1">
            <a:spLocks noGrp="1"/>
          </p:cNvSpPr>
          <p:nvPr>
            <p:ph type="ctrTitle" idx="4294967295"/>
          </p:nvPr>
        </p:nvSpPr>
        <p:spPr>
          <a:xfrm>
            <a:off x="-5" y="353835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 inicio o Escritorio</a:t>
            </a:r>
          </a:p>
        </p:txBody>
      </p:sp>
      <p:sp>
        <p:nvSpPr>
          <p:cNvPr id="154" name="Google Shape;154;p23"/>
          <p:cNvSpPr txBox="1">
            <a:spLocks noGrp="1"/>
          </p:cNvSpPr>
          <p:nvPr>
            <p:ph type="ctrTitle" idx="4294967295"/>
          </p:nvPr>
        </p:nvSpPr>
        <p:spPr>
          <a:xfrm>
            <a:off x="2668582" y="2230585"/>
            <a:ext cx="3806825" cy="1046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Intente mover sus dedos sobre el </a:t>
            </a:r>
            <a:r>
              <a:rPr lang="es-AR" b="1" dirty="0" err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trackpad</a:t>
            </a:r>
            <a:r>
              <a:rPr lang="es-AR" b="1" dirty="0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(panel táctil).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B8D2316-1A45-4ABD-A693-ED11BB87DE39}"/>
              </a:ext>
            </a:extLst>
          </p:cNvPr>
          <p:cNvSpPr/>
          <p:nvPr/>
        </p:nvSpPr>
        <p:spPr>
          <a:xfrm>
            <a:off x="2958078" y="2124053"/>
            <a:ext cx="3227832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39"/>
          <p:cNvSpPr/>
          <p:nvPr/>
        </p:nvSpPr>
        <p:spPr>
          <a:xfrm>
            <a:off x="1332975" y="1455000"/>
            <a:ext cx="6630300" cy="2746200"/>
          </a:xfrm>
          <a:prstGeom prst="wedgeRectCallout">
            <a:avLst>
              <a:gd name="adj1" fmla="val -22124"/>
              <a:gd name="adj2" fmla="val -63581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BD2"/>
              </a:solidFill>
            </a:endParaRPr>
          </a:p>
        </p:txBody>
      </p:sp>
      <p:sp>
        <p:nvSpPr>
          <p:cNvPr id="338" name="Google Shape;338;p39"/>
          <p:cNvSpPr txBox="1">
            <a:spLocks noGrp="1"/>
          </p:cNvSpPr>
          <p:nvPr>
            <p:ph type="title"/>
          </p:nvPr>
        </p:nvSpPr>
        <p:spPr>
          <a:xfrm>
            <a:off x="1827975" y="1711425"/>
            <a:ext cx="5640300" cy="132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 recuadro que muestra un programa o aplicación en una computadora. Es posible mover, redimensionar, esconder y cerrar una ventana.</a:t>
            </a:r>
          </a:p>
        </p:txBody>
      </p:sp>
      <p:sp>
        <p:nvSpPr>
          <p:cNvPr id="339" name="Google Shape;339;p39"/>
          <p:cNvSpPr txBox="1"/>
          <p:nvPr/>
        </p:nvSpPr>
        <p:spPr>
          <a:xfrm>
            <a:off x="2355100" y="545525"/>
            <a:ext cx="18552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Ventana</a:t>
            </a:r>
          </a:p>
        </p:txBody>
      </p:sp>
      <p:sp>
        <p:nvSpPr>
          <p:cNvPr id="340" name="Google Shape;340;p39"/>
          <p:cNvSpPr/>
          <p:nvPr/>
        </p:nvSpPr>
        <p:spPr>
          <a:xfrm>
            <a:off x="3671700" y="3252900"/>
            <a:ext cx="1803000" cy="948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41" name="Google Shape;341;p39"/>
          <p:cNvCxnSpPr/>
          <p:nvPr/>
        </p:nvCxnSpPr>
        <p:spPr>
          <a:xfrm rot="10800000" flipH="1">
            <a:off x="3669300" y="3402630"/>
            <a:ext cx="1805400" cy="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40"/>
          <p:cNvSpPr txBox="1">
            <a:spLocks noGrp="1"/>
          </p:cNvSpPr>
          <p:nvPr>
            <p:ph type="title" idx="4294967295"/>
          </p:nvPr>
        </p:nvSpPr>
        <p:spPr>
          <a:xfrm>
            <a:off x="0" y="247113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Ventanas móviles: Hacer clic y arrastrar</a:t>
            </a:r>
          </a:p>
        </p:txBody>
      </p:sp>
      <p:pic>
        <p:nvPicPr>
          <p:cNvPr id="349" name="Google Shape;349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6175" y="933434"/>
            <a:ext cx="6171924" cy="385740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351" name="Google Shape;351;p40"/>
          <p:cNvSpPr/>
          <p:nvPr/>
        </p:nvSpPr>
        <p:spPr>
          <a:xfrm>
            <a:off x="3177150" y="1082634"/>
            <a:ext cx="3593700" cy="2916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52" name="Google Shape;352;p40"/>
          <p:cNvCxnSpPr/>
          <p:nvPr/>
        </p:nvCxnSpPr>
        <p:spPr>
          <a:xfrm rot="10800000">
            <a:off x="7012075" y="1273459"/>
            <a:ext cx="1502700" cy="444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7" name="Google Shape;357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3146" y="919085"/>
            <a:ext cx="5817382" cy="3744701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361" name="Google Shape;361;p41"/>
          <p:cNvSpPr txBox="1">
            <a:spLocks noGrp="1"/>
          </p:cNvSpPr>
          <p:nvPr>
            <p:ph type="ctrTitle" idx="4294967295"/>
          </p:nvPr>
        </p:nvSpPr>
        <p:spPr>
          <a:xfrm>
            <a:off x="0" y="242953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Ventanas</a:t>
            </a:r>
          </a:p>
        </p:txBody>
      </p:sp>
      <p:pic>
        <p:nvPicPr>
          <p:cNvPr id="360" name="Google Shape;360;p41"/>
          <p:cNvPicPr preferRelativeResize="0"/>
          <p:nvPr/>
        </p:nvPicPr>
        <p:blipFill rotWithShape="1">
          <a:blip r:embed="rId5">
            <a:alphaModFix/>
          </a:blip>
          <a:srcRect l="1637" t="5021" r="15677" b="10859"/>
          <a:stretch/>
        </p:blipFill>
        <p:spPr>
          <a:xfrm>
            <a:off x="2969911" y="1412001"/>
            <a:ext cx="4399705" cy="279744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/>
          <p:cNvPicPr preferRelativeResize="0"/>
          <p:nvPr/>
        </p:nvPicPr>
        <p:blipFill rotWithShape="1">
          <a:blip r:embed="rId6">
            <a:alphaModFix/>
          </a:blip>
          <a:srcRect l="23077" t="12624" r="23302" b="20333"/>
          <a:stretch/>
        </p:blipFill>
        <p:spPr>
          <a:xfrm>
            <a:off x="2081208" y="1209278"/>
            <a:ext cx="3034164" cy="244205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2"/>
          <p:cNvSpPr txBox="1">
            <a:spLocks noGrp="1"/>
          </p:cNvSpPr>
          <p:nvPr>
            <p:ph type="ctrTitle" idx="4294967295"/>
          </p:nvPr>
        </p:nvSpPr>
        <p:spPr>
          <a:xfrm>
            <a:off x="0" y="215562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Pestañas de Chrome</a:t>
            </a:r>
          </a:p>
        </p:txBody>
      </p:sp>
      <p:pic>
        <p:nvPicPr>
          <p:cNvPr id="369" name="Google Shape;369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486175" y="832850"/>
            <a:ext cx="6171924" cy="385740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371" name="Google Shape;371;p42"/>
          <p:cNvSpPr/>
          <p:nvPr/>
        </p:nvSpPr>
        <p:spPr>
          <a:xfrm>
            <a:off x="2863075" y="992100"/>
            <a:ext cx="361500" cy="3216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72" name="Google Shape;372;p42"/>
          <p:cNvCxnSpPr>
            <a:cxnSpLocks/>
          </p:cNvCxnSpPr>
          <p:nvPr/>
        </p:nvCxnSpPr>
        <p:spPr>
          <a:xfrm rot="10800000" flipH="1">
            <a:off x="914200" y="1149450"/>
            <a:ext cx="1828500" cy="69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Google Shape;379;p43"/>
          <p:cNvPicPr preferRelativeResize="0"/>
          <p:nvPr/>
        </p:nvPicPr>
        <p:blipFill rotWithShape="1">
          <a:blip r:embed="rId4">
            <a:alphaModFix/>
          </a:blip>
          <a:srcRect b="74516"/>
          <a:stretch/>
        </p:blipFill>
        <p:spPr>
          <a:xfrm>
            <a:off x="479496" y="1799432"/>
            <a:ext cx="8185000" cy="13036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381" name="Google Shape;381;p43"/>
          <p:cNvSpPr/>
          <p:nvPr/>
        </p:nvSpPr>
        <p:spPr>
          <a:xfrm>
            <a:off x="763475" y="1979100"/>
            <a:ext cx="3214800" cy="3816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82" name="Google Shape;382;p43"/>
          <p:cNvCxnSpPr>
            <a:cxnSpLocks/>
          </p:cNvCxnSpPr>
          <p:nvPr/>
        </p:nvCxnSpPr>
        <p:spPr>
          <a:xfrm>
            <a:off x="1446650" y="1209450"/>
            <a:ext cx="0" cy="64085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83" name="Google Shape;383;p43"/>
          <p:cNvCxnSpPr>
            <a:cxnSpLocks/>
          </p:cNvCxnSpPr>
          <p:nvPr/>
        </p:nvCxnSpPr>
        <p:spPr>
          <a:xfrm>
            <a:off x="3085825" y="1236743"/>
            <a:ext cx="0" cy="613557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" name="Google Shape;370;p42">
            <a:extLst>
              <a:ext uri="{FF2B5EF4-FFF2-40B4-BE49-F238E27FC236}">
                <a16:creationId xmlns:a16="http://schemas.microsoft.com/office/drawing/2014/main" xmlns="" id="{C0E5626D-21A3-488D-A3EB-C2F0EA80B9EF}"/>
              </a:ext>
            </a:extLst>
          </p:cNvPr>
          <p:cNvSpPr txBox="1">
            <a:spLocks/>
          </p:cNvSpPr>
          <p:nvPr/>
        </p:nvSpPr>
        <p:spPr>
          <a:xfrm>
            <a:off x="0" y="70861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Pestañas de Chrome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44"/>
          <p:cNvSpPr txBox="1">
            <a:spLocks noGrp="1"/>
          </p:cNvSpPr>
          <p:nvPr>
            <p:ph type="ctrTitle" idx="4294967295"/>
          </p:nvPr>
        </p:nvSpPr>
        <p:spPr>
          <a:xfrm>
            <a:off x="0" y="886638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Minimizar la ventana</a:t>
            </a:r>
          </a:p>
        </p:txBody>
      </p:sp>
      <p:pic>
        <p:nvPicPr>
          <p:cNvPr id="391" name="Google Shape;391;p44"/>
          <p:cNvPicPr preferRelativeResize="0"/>
          <p:nvPr/>
        </p:nvPicPr>
        <p:blipFill rotWithShape="1">
          <a:blip r:embed="rId4">
            <a:alphaModFix/>
          </a:blip>
          <a:srcRect l="747" t="3681" r="77599" b="84114"/>
          <a:stretch/>
        </p:blipFill>
        <p:spPr>
          <a:xfrm>
            <a:off x="1677262" y="1780687"/>
            <a:ext cx="5789476" cy="20393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392" name="Google Shape;392;p44"/>
          <p:cNvSpPr/>
          <p:nvPr/>
        </p:nvSpPr>
        <p:spPr>
          <a:xfrm>
            <a:off x="2672200" y="2157425"/>
            <a:ext cx="432000" cy="3918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393" name="Google Shape;393;p44"/>
          <p:cNvCxnSpPr>
            <a:cxnSpLocks/>
          </p:cNvCxnSpPr>
          <p:nvPr/>
        </p:nvCxnSpPr>
        <p:spPr>
          <a:xfrm>
            <a:off x="1444752" y="1440717"/>
            <a:ext cx="1040281" cy="679939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45"/>
          <p:cNvSpPr txBox="1">
            <a:spLocks noGrp="1"/>
          </p:cNvSpPr>
          <p:nvPr>
            <p:ph type="ctrTitle" idx="4294967295"/>
          </p:nvPr>
        </p:nvSpPr>
        <p:spPr>
          <a:xfrm>
            <a:off x="0" y="411163"/>
            <a:ext cx="9144000" cy="696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rgbClr val="00206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Minimizar la ventana</a:t>
            </a:r>
          </a:p>
        </p:txBody>
      </p:sp>
      <p:pic>
        <p:nvPicPr>
          <p:cNvPr id="401" name="Google Shape;401;p45"/>
          <p:cNvPicPr preferRelativeResize="0"/>
          <p:nvPr/>
        </p:nvPicPr>
        <p:blipFill rotWithShape="1">
          <a:blip r:embed="rId4">
            <a:alphaModFix/>
          </a:blip>
          <a:srcRect l="55831" t="87796" r="5280" b="-286"/>
          <a:stretch/>
        </p:blipFill>
        <p:spPr>
          <a:xfrm>
            <a:off x="0" y="2458125"/>
            <a:ext cx="9144000" cy="1052300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Google Shape;402;p45"/>
          <p:cNvSpPr/>
          <p:nvPr/>
        </p:nvSpPr>
        <p:spPr>
          <a:xfrm>
            <a:off x="4094328" y="3510426"/>
            <a:ext cx="627797" cy="349664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3" name="Google Shape;403;p45"/>
          <p:cNvCxnSpPr/>
          <p:nvPr/>
        </p:nvCxnSpPr>
        <p:spPr>
          <a:xfrm rot="10800000">
            <a:off x="5315372" y="3860091"/>
            <a:ext cx="1562100" cy="3039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46"/>
          <p:cNvSpPr txBox="1">
            <a:spLocks noGrp="1"/>
          </p:cNvSpPr>
          <p:nvPr>
            <p:ph type="ctrTitle" idx="4294967295"/>
          </p:nvPr>
        </p:nvSpPr>
        <p:spPr>
          <a:xfrm>
            <a:off x="0" y="308487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Cerrar la aplicación</a:t>
            </a:r>
          </a:p>
        </p:txBody>
      </p:sp>
      <p:pic>
        <p:nvPicPr>
          <p:cNvPr id="411" name="Google Shape;411;p46"/>
          <p:cNvPicPr preferRelativeResize="0"/>
          <p:nvPr/>
        </p:nvPicPr>
        <p:blipFill rotWithShape="1">
          <a:blip r:embed="rId4">
            <a:alphaModFix/>
          </a:blip>
          <a:srcRect r="45619" b="53819"/>
          <a:stretch/>
        </p:blipFill>
        <p:spPr>
          <a:xfrm>
            <a:off x="1491340" y="1005400"/>
            <a:ext cx="6161172" cy="32702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12" name="Google Shape;412;p46"/>
          <p:cNvSpPr/>
          <p:nvPr/>
        </p:nvSpPr>
        <p:spPr>
          <a:xfrm>
            <a:off x="1723688" y="867875"/>
            <a:ext cx="924300" cy="4344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46"/>
          <p:cNvSpPr/>
          <p:nvPr/>
        </p:nvSpPr>
        <p:spPr>
          <a:xfrm>
            <a:off x="1765588" y="2919375"/>
            <a:ext cx="2441100" cy="4344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47"/>
          <p:cNvPicPr preferRelativeResize="0"/>
          <p:nvPr/>
        </p:nvPicPr>
        <p:blipFill rotWithShape="1">
          <a:blip r:embed="rId4">
            <a:alphaModFix/>
          </a:blip>
          <a:srcRect t="87112" b="-1373"/>
          <a:stretch/>
        </p:blipFill>
        <p:spPr>
          <a:xfrm>
            <a:off x="0" y="1630951"/>
            <a:ext cx="9144000" cy="1242878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47"/>
          <p:cNvSpPr/>
          <p:nvPr/>
        </p:nvSpPr>
        <p:spPr>
          <a:xfrm>
            <a:off x="6600825" y="2006050"/>
            <a:ext cx="504825" cy="867779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410;p46">
            <a:extLst>
              <a:ext uri="{FF2B5EF4-FFF2-40B4-BE49-F238E27FC236}">
                <a16:creationId xmlns:a16="http://schemas.microsoft.com/office/drawing/2014/main" xmlns="" id="{57A600C9-BD26-4A6B-AAFA-6A9700E0272E}"/>
              </a:ext>
            </a:extLst>
          </p:cNvPr>
          <p:cNvSpPr txBox="1">
            <a:spLocks/>
          </p:cNvSpPr>
          <p:nvPr/>
        </p:nvSpPr>
        <p:spPr>
          <a:xfrm>
            <a:off x="0" y="308487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solidFill>
                  <a:srgbClr val="00206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Cerrar la aplicación</a:t>
            </a: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48"/>
          <p:cNvSpPr/>
          <p:nvPr/>
        </p:nvSpPr>
        <p:spPr>
          <a:xfrm>
            <a:off x="2560406" y="3771779"/>
            <a:ext cx="2669961" cy="457800"/>
          </a:xfrm>
          <a:prstGeom prst="wedgeRectCallout">
            <a:avLst>
              <a:gd name="adj1" fmla="val -19497"/>
              <a:gd name="adj2" fmla="val -87025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0" name="Google Shape;430;p48"/>
          <p:cNvSpPr txBox="1">
            <a:spLocks noGrp="1"/>
          </p:cNvSpPr>
          <p:nvPr>
            <p:ph type="ctrTitle" idx="4294967295"/>
          </p:nvPr>
        </p:nvSpPr>
        <p:spPr>
          <a:xfrm>
            <a:off x="0" y="390525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de direcciones</a:t>
            </a:r>
          </a:p>
        </p:txBody>
      </p:sp>
      <p:sp>
        <p:nvSpPr>
          <p:cNvPr id="433" name="Google Shape;433;p48"/>
          <p:cNvSpPr txBox="1">
            <a:spLocks noGrp="1"/>
          </p:cNvSpPr>
          <p:nvPr>
            <p:ph type="ctrTitle" idx="4294967295"/>
          </p:nvPr>
        </p:nvSpPr>
        <p:spPr>
          <a:xfrm>
            <a:off x="0" y="2986089"/>
            <a:ext cx="9144000" cy="4800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URL: thisissand.com</a:t>
            </a:r>
          </a:p>
        </p:txBody>
      </p:sp>
      <p:sp>
        <p:nvSpPr>
          <p:cNvPr id="435" name="Google Shape;435;p48"/>
          <p:cNvSpPr txBox="1">
            <a:spLocks noGrp="1"/>
          </p:cNvSpPr>
          <p:nvPr>
            <p:ph type="ctrTitle" idx="4294967295"/>
          </p:nvPr>
        </p:nvSpPr>
        <p:spPr>
          <a:xfrm>
            <a:off x="2372973" y="3772029"/>
            <a:ext cx="3044825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Dirección del sitio web</a:t>
            </a:r>
          </a:p>
        </p:txBody>
      </p:sp>
      <p:pic>
        <p:nvPicPr>
          <p:cNvPr id="429" name="Google Shape;429;p48"/>
          <p:cNvPicPr preferRelativeResize="0"/>
          <p:nvPr/>
        </p:nvPicPr>
        <p:blipFill rotWithShape="1">
          <a:blip r:embed="rId4">
            <a:alphaModFix/>
          </a:blip>
          <a:srcRect b="64880"/>
          <a:stretch/>
        </p:blipFill>
        <p:spPr>
          <a:xfrm>
            <a:off x="777738" y="1171178"/>
            <a:ext cx="7588526" cy="16656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31" name="Google Shape;431;p48"/>
          <p:cNvSpPr/>
          <p:nvPr/>
        </p:nvSpPr>
        <p:spPr>
          <a:xfrm>
            <a:off x="1399025" y="1581528"/>
            <a:ext cx="5532600" cy="2916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32" name="Google Shape;432;p48"/>
          <p:cNvCxnSpPr>
            <a:cxnSpLocks/>
          </p:cNvCxnSpPr>
          <p:nvPr/>
        </p:nvCxnSpPr>
        <p:spPr>
          <a:xfrm flipH="1" flipV="1">
            <a:off x="7085318" y="1772018"/>
            <a:ext cx="1628914" cy="264745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24"/>
          <p:cNvPicPr preferRelativeResize="0"/>
          <p:nvPr/>
        </p:nvPicPr>
        <p:blipFill rotWithShape="1">
          <a:blip r:embed="rId4">
            <a:alphaModFix/>
          </a:blip>
          <a:srcRect l="37964" t="27313" r="32463" b="26462"/>
          <a:stretch/>
        </p:blipFill>
        <p:spPr>
          <a:xfrm>
            <a:off x="1634148" y="1403824"/>
            <a:ext cx="573075" cy="83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4"/>
          <p:cNvPicPr preferRelativeResize="0"/>
          <p:nvPr/>
        </p:nvPicPr>
        <p:blipFill rotWithShape="1">
          <a:blip r:embed="rId5">
            <a:alphaModFix/>
          </a:blip>
          <a:srcRect l="39320" t="23683" r="33435" b="18081"/>
          <a:stretch/>
        </p:blipFill>
        <p:spPr>
          <a:xfrm>
            <a:off x="4197025" y="1353525"/>
            <a:ext cx="749950" cy="11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4"/>
          <p:cNvSpPr txBox="1">
            <a:spLocks noGrp="1"/>
          </p:cNvSpPr>
          <p:nvPr>
            <p:ph type="ctrTitle" idx="4294967295"/>
          </p:nvPr>
        </p:nvSpPr>
        <p:spPr>
          <a:xfrm>
            <a:off x="979650" y="2400299"/>
            <a:ext cx="1755775" cy="1609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Puntero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</a:t>
            </a:r>
          </a:p>
        </p:txBody>
      </p:sp>
      <p:sp>
        <p:nvSpPr>
          <p:cNvPr id="164" name="Google Shape;164;p24"/>
          <p:cNvSpPr txBox="1">
            <a:spLocks noGrp="1"/>
          </p:cNvSpPr>
          <p:nvPr>
            <p:ph type="ctrTitle" idx="4294967295"/>
          </p:nvPr>
        </p:nvSpPr>
        <p:spPr>
          <a:xfrm>
            <a:off x="3222625" y="2400299"/>
            <a:ext cx="2698750" cy="1609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</a:t>
            </a: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I-cursor 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Punto de inserción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166" name="Google Shape;166;p24"/>
          <p:cNvSpPr txBox="1">
            <a:spLocks noGrp="1"/>
          </p:cNvSpPr>
          <p:nvPr>
            <p:ph type="ctrTitle" idx="4294967295"/>
          </p:nvPr>
        </p:nvSpPr>
        <p:spPr>
          <a:xfrm>
            <a:off x="6345931" y="2571750"/>
            <a:ext cx="2014537" cy="16097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Mano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(aparece en los enlaces)</a:t>
            </a:r>
          </a:p>
        </p:txBody>
      </p:sp>
      <p:sp>
        <p:nvSpPr>
          <p:cNvPr id="162" name="Google Shape;162;p24"/>
          <p:cNvSpPr txBox="1">
            <a:spLocks noGrp="1"/>
          </p:cNvSpPr>
          <p:nvPr>
            <p:ph type="title" idx="4294967295"/>
          </p:nvPr>
        </p:nvSpPr>
        <p:spPr>
          <a:xfrm>
            <a:off x="0" y="414338"/>
            <a:ext cx="9144000" cy="655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Cursores</a:t>
            </a:r>
          </a:p>
        </p:txBody>
      </p:sp>
      <p:pic>
        <p:nvPicPr>
          <p:cNvPr id="165" name="Google Shape;165;p24"/>
          <p:cNvPicPr preferRelativeResize="0"/>
          <p:nvPr/>
        </p:nvPicPr>
        <p:blipFill rotWithShape="1">
          <a:blip r:embed="rId6">
            <a:alphaModFix/>
          </a:blip>
          <a:srcRect l="29778" t="19642" r="25528" b="26230"/>
          <a:stretch/>
        </p:blipFill>
        <p:spPr>
          <a:xfrm>
            <a:off x="6960538" y="1526838"/>
            <a:ext cx="785325" cy="9268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49"/>
          <p:cNvSpPr txBox="1">
            <a:spLocks noGrp="1"/>
          </p:cNvSpPr>
          <p:nvPr>
            <p:ph type="ctrTitle"/>
          </p:nvPr>
        </p:nvSpPr>
        <p:spPr>
          <a:xfrm>
            <a:off x="579403" y="576138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Descanso</a:t>
            </a:r>
          </a:p>
        </p:txBody>
      </p:sp>
      <p:sp>
        <p:nvSpPr>
          <p:cNvPr id="442" name="Google Shape;442;p49"/>
          <p:cNvSpPr txBox="1">
            <a:spLocks noGrp="1"/>
          </p:cNvSpPr>
          <p:nvPr>
            <p:ph type="ctrTitle" idx="4294967295"/>
          </p:nvPr>
        </p:nvSpPr>
        <p:spPr>
          <a:xfrm>
            <a:off x="1811338" y="1029494"/>
            <a:ext cx="7332662" cy="3584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Iniciar sesión en una cuenta de Google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preguntas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Pedir ayuda individual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Habilidades a practicar: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			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una aplicación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Minimizar la ventana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Cerrar la ventana</a:t>
            </a:r>
          </a:p>
          <a:p>
            <a:pPr marL="1371600" lvl="0" indent="-342900" algn="l" rtl="0">
              <a:spcBef>
                <a:spcPts val="0"/>
              </a:spcBef>
              <a:spcAft>
                <a:spcPts val="0"/>
              </a:spcAft>
              <a:buSzPts val="1800"/>
              <a:buFont typeface="Average"/>
              <a:buAutoNum type="arabicPeriod"/>
            </a:pPr>
            <a:r>
              <a:rPr lang="es-AR" sz="16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Cambiar </a:t>
            </a: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pestañas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Explorar las aplicaciones en la pestaña de inicio.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		</a:t>
            </a:r>
          </a:p>
        </p:txBody>
      </p:sp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50"/>
          <p:cNvSpPr/>
          <p:nvPr/>
        </p:nvSpPr>
        <p:spPr>
          <a:xfrm>
            <a:off x="2459482" y="4042668"/>
            <a:ext cx="2834640" cy="699889"/>
          </a:xfrm>
          <a:prstGeom prst="wedgeRectCallout">
            <a:avLst>
              <a:gd name="adj1" fmla="val -19497"/>
              <a:gd name="adj2" fmla="val -87025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"/>
          </a:p>
        </p:txBody>
      </p:sp>
      <p:sp>
        <p:nvSpPr>
          <p:cNvPr id="450" name="Google Shape;450;p50"/>
          <p:cNvSpPr txBox="1">
            <a:spLocks noGrp="1"/>
          </p:cNvSpPr>
          <p:nvPr>
            <p:ph type="ctrTitle" idx="4294967295"/>
          </p:nvPr>
        </p:nvSpPr>
        <p:spPr>
          <a:xfrm>
            <a:off x="0" y="334963"/>
            <a:ext cx="9144000" cy="696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de direcciones</a:t>
            </a:r>
          </a:p>
        </p:txBody>
      </p:sp>
      <p:sp>
        <p:nvSpPr>
          <p:cNvPr id="453" name="Google Shape;453;p50"/>
          <p:cNvSpPr txBox="1">
            <a:spLocks noGrp="1"/>
          </p:cNvSpPr>
          <p:nvPr>
            <p:ph type="ctrTitle" idx="4294967295"/>
          </p:nvPr>
        </p:nvSpPr>
        <p:spPr>
          <a:xfrm>
            <a:off x="0" y="3268663"/>
            <a:ext cx="9144000" cy="655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sz="2400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URL: docs.google.com</a:t>
            </a:r>
            <a:endParaRPr lang="en-US" sz="2400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455" name="Google Shape;455;p50"/>
          <p:cNvSpPr txBox="1">
            <a:spLocks noGrp="1"/>
          </p:cNvSpPr>
          <p:nvPr>
            <p:ph type="ctrTitle" idx="4294967295"/>
          </p:nvPr>
        </p:nvSpPr>
        <p:spPr>
          <a:xfrm>
            <a:off x="1974977" y="4164013"/>
            <a:ext cx="380365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Dirección del sitio web</a:t>
            </a:r>
          </a:p>
        </p:txBody>
      </p:sp>
      <p:sp>
        <p:nvSpPr>
          <p:cNvPr id="456" name="Google Shape;456;p50"/>
          <p:cNvSpPr txBox="1">
            <a:spLocks noGrp="1"/>
          </p:cNvSpPr>
          <p:nvPr>
            <p:ph type="ctrTitle" idx="4294967295"/>
          </p:nvPr>
        </p:nvSpPr>
        <p:spPr>
          <a:xfrm>
            <a:off x="0" y="2725738"/>
            <a:ext cx="9144000" cy="655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otra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, </a:t>
            </a:r>
            <a:r>
              <a:rPr lang="en-US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vaya</a:t>
            </a:r>
            <a:r>
              <a:rPr lang="en-US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a </a:t>
            </a:r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449" name="Google Shape;449;p50"/>
          <p:cNvPicPr preferRelativeResize="0"/>
          <p:nvPr/>
        </p:nvPicPr>
        <p:blipFill rotWithShape="1">
          <a:blip r:embed="rId4">
            <a:alphaModFix/>
          </a:blip>
          <a:srcRect b="64880"/>
          <a:stretch/>
        </p:blipFill>
        <p:spPr>
          <a:xfrm>
            <a:off x="777737" y="1002194"/>
            <a:ext cx="7588526" cy="1665626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sp>
        <p:nvSpPr>
          <p:cNvPr id="451" name="Google Shape;451;p50"/>
          <p:cNvSpPr/>
          <p:nvPr/>
        </p:nvSpPr>
        <p:spPr>
          <a:xfrm>
            <a:off x="1399025" y="1409959"/>
            <a:ext cx="5532600" cy="2916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52" name="Google Shape;452;p50"/>
          <p:cNvCxnSpPr/>
          <p:nvPr/>
        </p:nvCxnSpPr>
        <p:spPr>
          <a:xfrm rot="10800000">
            <a:off x="7112750" y="1547934"/>
            <a:ext cx="1607100" cy="27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3" name="Google Shape;463;p5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95149" y="787238"/>
            <a:ext cx="5353548" cy="3569024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0" name="Google Shape;470;p52"/>
          <p:cNvCxnSpPr/>
          <p:nvPr/>
        </p:nvCxnSpPr>
        <p:spPr>
          <a:xfrm flipH="1">
            <a:off x="7602025" y="422250"/>
            <a:ext cx="1121400" cy="5442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71" name="Google Shape;471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4250" y="422238"/>
            <a:ext cx="5875476" cy="39169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472" name="Google Shape;472;p52"/>
          <p:cNvSpPr/>
          <p:nvPr/>
        </p:nvSpPr>
        <p:spPr>
          <a:xfrm flipH="1">
            <a:off x="7108050" y="796450"/>
            <a:ext cx="370200" cy="328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53"/>
          <p:cNvSpPr txBox="1">
            <a:spLocks noGrp="1"/>
          </p:cNvSpPr>
          <p:nvPr>
            <p:ph type="title" idx="4294967295"/>
          </p:nvPr>
        </p:nvSpPr>
        <p:spPr>
          <a:xfrm>
            <a:off x="0" y="358775"/>
            <a:ext cx="9144000" cy="6572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Cuentas de Google</a:t>
            </a:r>
          </a:p>
        </p:txBody>
      </p:sp>
      <p:pic>
        <p:nvPicPr>
          <p:cNvPr id="479" name="Google Shape;479;p53"/>
          <p:cNvPicPr preferRelativeResize="0"/>
          <p:nvPr/>
        </p:nvPicPr>
        <p:blipFill rotWithShape="1">
          <a:blip r:embed="rId4">
            <a:alphaModFix/>
          </a:blip>
          <a:srcRect b="2257"/>
          <a:stretch/>
        </p:blipFill>
        <p:spPr>
          <a:xfrm>
            <a:off x="2392683" y="1162051"/>
            <a:ext cx="4358633" cy="340893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480" name="Google Shape;480;p53"/>
          <p:cNvCxnSpPr/>
          <p:nvPr/>
        </p:nvCxnSpPr>
        <p:spPr>
          <a:xfrm flipH="1">
            <a:off x="6751316" y="2571468"/>
            <a:ext cx="1093200" cy="59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481" name="Google Shape;481;p53"/>
          <p:cNvSpPr/>
          <p:nvPr/>
        </p:nvSpPr>
        <p:spPr>
          <a:xfrm flipH="1">
            <a:off x="5129783" y="2999230"/>
            <a:ext cx="1517903" cy="296481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Google Shape;488;p54"/>
          <p:cNvSpPr txBox="1">
            <a:spLocks noGrp="1"/>
          </p:cNvSpPr>
          <p:nvPr>
            <p:ph type="ctrTitle" idx="4294967295"/>
          </p:nvPr>
        </p:nvSpPr>
        <p:spPr>
          <a:xfrm>
            <a:off x="0" y="1717739"/>
            <a:ext cx="9144000" cy="3425761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¿No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tiene una 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cuenta de Google o Gmail?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¡No es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!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Puede 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</a:t>
            </a:r>
            <a:r>
              <a:rPr lang="es-AR" sz="240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una cuenta ahora 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o podemos prestarle una.</a:t>
            </a:r>
          </a:p>
        </p:txBody>
      </p:sp>
      <p:sp>
        <p:nvSpPr>
          <p:cNvPr id="5" name="Google Shape;478;p53">
            <a:extLst>
              <a:ext uri="{FF2B5EF4-FFF2-40B4-BE49-F238E27FC236}">
                <a16:creationId xmlns:a16="http://schemas.microsoft.com/office/drawing/2014/main" xmlns="" id="{FBC1A544-2D02-4E70-BF53-52F373C2EEB3}"/>
              </a:ext>
            </a:extLst>
          </p:cNvPr>
          <p:cNvSpPr txBox="1">
            <a:spLocks/>
          </p:cNvSpPr>
          <p:nvPr/>
        </p:nvSpPr>
        <p:spPr>
          <a:xfrm>
            <a:off x="-4" y="909497"/>
            <a:ext cx="9144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Cuentas de Google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5"/>
          <p:cNvSpPr txBox="1">
            <a:spLocks noGrp="1"/>
          </p:cNvSpPr>
          <p:nvPr>
            <p:ph type="ctrTitle" idx="4294967295"/>
          </p:nvPr>
        </p:nvSpPr>
        <p:spPr>
          <a:xfrm>
            <a:off x="0" y="192088"/>
            <a:ext cx="9144000" cy="696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Dock (depósito de programas frecuentes)</a:t>
            </a:r>
          </a:p>
        </p:txBody>
      </p:sp>
      <p:pic>
        <p:nvPicPr>
          <p:cNvPr id="175" name="Google Shape;175;p25"/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961721" y="961548"/>
            <a:ext cx="5261434" cy="34269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76" name="Google Shape;176;p25"/>
          <p:cNvCxnSpPr/>
          <p:nvPr/>
        </p:nvCxnSpPr>
        <p:spPr>
          <a:xfrm>
            <a:off x="1321425" y="2098116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77" name="Google Shape;177;p25"/>
          <p:cNvCxnSpPr/>
          <p:nvPr/>
        </p:nvCxnSpPr>
        <p:spPr>
          <a:xfrm flipH="1">
            <a:off x="5288250" y="2098116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175;p25">
            <a:extLst>
              <a:ext uri="{FF2B5EF4-FFF2-40B4-BE49-F238E27FC236}">
                <a16:creationId xmlns:a16="http://schemas.microsoft.com/office/drawing/2014/main" xmlns="" id="{333FCADB-21D4-477A-BF80-D3EB77149EF4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961721" y="961548"/>
            <a:ext cx="5261434" cy="34269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97" name="Google Shape;197;p27"/>
          <p:cNvSpPr txBox="1">
            <a:spLocks noGrp="1"/>
          </p:cNvSpPr>
          <p:nvPr>
            <p:ph type="ctrTitle" idx="4294967295"/>
          </p:nvPr>
        </p:nvSpPr>
        <p:spPr>
          <a:xfrm>
            <a:off x="0" y="256631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Íconos</a:t>
            </a:r>
          </a:p>
        </p:txBody>
      </p:sp>
      <p:sp>
        <p:nvSpPr>
          <p:cNvPr id="202" name="Google Shape;202;p27"/>
          <p:cNvSpPr txBox="1">
            <a:spLocks noGrp="1"/>
          </p:cNvSpPr>
          <p:nvPr>
            <p:ph type="ctrTitle" idx="4294967295"/>
          </p:nvPr>
        </p:nvSpPr>
        <p:spPr>
          <a:xfrm>
            <a:off x="2668510" y="1170846"/>
            <a:ext cx="3806825" cy="1047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Mueva el cursor hacia estos íconos.</a:t>
            </a:r>
          </a:p>
        </p:txBody>
      </p:sp>
      <p:cxnSp>
        <p:nvCxnSpPr>
          <p:cNvPr id="198" name="Google Shape;198;p27"/>
          <p:cNvCxnSpPr/>
          <p:nvPr/>
        </p:nvCxnSpPr>
        <p:spPr>
          <a:xfrm flipH="1">
            <a:off x="410657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99" name="Google Shape;199;p27"/>
          <p:cNvCxnSpPr/>
          <p:nvPr/>
        </p:nvCxnSpPr>
        <p:spPr>
          <a:xfrm flipH="1">
            <a:off x="4416800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0" name="Google Shape;200;p27"/>
          <p:cNvCxnSpPr/>
          <p:nvPr/>
        </p:nvCxnSpPr>
        <p:spPr>
          <a:xfrm flipH="1">
            <a:off x="4715863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01" name="Google Shape;201;p27"/>
          <p:cNvCxnSpPr/>
          <p:nvPr/>
        </p:nvCxnSpPr>
        <p:spPr>
          <a:xfrm flipH="1">
            <a:off x="501492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8"/>
          <p:cNvSpPr/>
          <p:nvPr/>
        </p:nvSpPr>
        <p:spPr>
          <a:xfrm>
            <a:off x="1149008" y="1489351"/>
            <a:ext cx="6854347" cy="797100"/>
          </a:xfrm>
          <a:prstGeom prst="wedgeRectCallout">
            <a:avLst>
              <a:gd name="adj1" fmla="val -23901"/>
              <a:gd name="adj2" fmla="val -74984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7" name="Google Shape;207;p28"/>
          <p:cNvPicPr preferRelativeResize="0"/>
          <p:nvPr/>
        </p:nvPicPr>
        <p:blipFill rotWithShape="1">
          <a:blip r:embed="rId4">
            <a:alphaModFix/>
          </a:blip>
          <a:srcRect l="3121" t="88087" r="3131"/>
          <a:stretch/>
        </p:blipFill>
        <p:spPr>
          <a:xfrm>
            <a:off x="0" y="3255376"/>
            <a:ext cx="9144000" cy="95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5025" y="3556775"/>
            <a:ext cx="656400" cy="656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8"/>
          <p:cNvSpPr txBox="1">
            <a:spLocks noGrp="1"/>
          </p:cNvSpPr>
          <p:nvPr>
            <p:ph type="ctrTitle" idx="4294967295"/>
          </p:nvPr>
        </p:nvSpPr>
        <p:spPr>
          <a:xfrm>
            <a:off x="1149008" y="1628749"/>
            <a:ext cx="6975475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Ubique el cursor sobre un objeto sin hacer clic.</a:t>
            </a:r>
          </a:p>
        </p:txBody>
      </p:sp>
      <p:cxnSp>
        <p:nvCxnSpPr>
          <p:cNvPr id="211" name="Google Shape;211;p28"/>
          <p:cNvCxnSpPr/>
          <p:nvPr/>
        </p:nvCxnSpPr>
        <p:spPr>
          <a:xfrm rot="10800000">
            <a:off x="5256100" y="401067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4" name="Google Shape;214;p28"/>
          <p:cNvSpPr txBox="1"/>
          <p:nvPr/>
        </p:nvSpPr>
        <p:spPr>
          <a:xfrm>
            <a:off x="1647052" y="404070"/>
            <a:ext cx="2532041" cy="8555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en" sz="3000" dirty="0" smtClean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Desplazarse</a:t>
            </a:r>
            <a:endParaRPr lang="es-AR" sz="3000" dirty="0">
              <a:solidFill>
                <a:schemeClr val="bg1"/>
              </a:solidFill>
              <a:highlight>
                <a:srgbClr val="00FF00"/>
              </a:highlight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215" name="Google Shape;215;p28"/>
          <p:cNvSpPr/>
          <p:nvPr/>
        </p:nvSpPr>
        <p:spPr>
          <a:xfrm rot="5400000">
            <a:off x="4441525" y="3271575"/>
            <a:ext cx="1328700" cy="10140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216" name="Google Shape;216;p28"/>
          <p:cNvCxnSpPr/>
          <p:nvPr/>
        </p:nvCxnSpPr>
        <p:spPr>
          <a:xfrm flipH="1">
            <a:off x="5774025" y="2300500"/>
            <a:ext cx="2331000" cy="11433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75;p25">
            <a:extLst>
              <a:ext uri="{FF2B5EF4-FFF2-40B4-BE49-F238E27FC236}">
                <a16:creationId xmlns:a16="http://schemas.microsoft.com/office/drawing/2014/main" xmlns="" id="{BED89FBF-F37A-4AAA-BC4B-71CD7DD725A0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121" r="3131"/>
          <a:stretch/>
        </p:blipFill>
        <p:spPr>
          <a:xfrm>
            <a:off x="1961721" y="961548"/>
            <a:ext cx="5261434" cy="34269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54" name="Google Shape;154;p23"/>
          <p:cNvSpPr txBox="1">
            <a:spLocks noGrp="1"/>
          </p:cNvSpPr>
          <p:nvPr>
            <p:ph type="ctrTitle" idx="4294967295"/>
          </p:nvPr>
        </p:nvSpPr>
        <p:spPr>
          <a:xfrm>
            <a:off x="2689025" y="2426263"/>
            <a:ext cx="3806825" cy="10461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Mueva su cursor hacia este espacio vacío.</a:t>
            </a:r>
          </a:p>
        </p:txBody>
      </p:sp>
      <p:sp>
        <p:nvSpPr>
          <p:cNvPr id="11" name="Google Shape;197;p27">
            <a:extLst>
              <a:ext uri="{FF2B5EF4-FFF2-40B4-BE49-F238E27FC236}">
                <a16:creationId xmlns:a16="http://schemas.microsoft.com/office/drawing/2014/main" xmlns="" id="{C514BB78-DC1F-43D8-B65E-B8A05BD9E98C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 inicio o Escritorio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38291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26"/>
          <p:cNvGrpSpPr/>
          <p:nvPr/>
        </p:nvGrpSpPr>
        <p:grpSpPr>
          <a:xfrm>
            <a:off x="2852655" y="1396317"/>
            <a:ext cx="3438683" cy="2490900"/>
            <a:chOff x="1209617" y="1326300"/>
            <a:chExt cx="3438683" cy="2490900"/>
          </a:xfrm>
        </p:grpSpPr>
        <p:sp>
          <p:nvSpPr>
            <p:cNvPr id="183" name="Google Shape;183;p26"/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84" name="Google Shape;184;p26"/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87" name="Google Shape;187;p26"/>
          <p:cNvSpPr txBox="1">
            <a:spLocks noGrp="1"/>
          </p:cNvSpPr>
          <p:nvPr>
            <p:ph type="title"/>
          </p:nvPr>
        </p:nvSpPr>
        <p:spPr>
          <a:xfrm>
            <a:off x="0" y="543085"/>
            <a:ext cx="9144000" cy="66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un dedo para elegir una opción. </a:t>
            </a:r>
          </a:p>
        </p:txBody>
      </p:sp>
      <p:sp>
        <p:nvSpPr>
          <p:cNvPr id="189" name="Google Shape;189;p26"/>
          <p:cNvSpPr txBox="1">
            <a:spLocks noGrp="1"/>
          </p:cNvSpPr>
          <p:nvPr>
            <p:ph type="ctrTitle" idx="4294967295"/>
          </p:nvPr>
        </p:nvSpPr>
        <p:spPr>
          <a:xfrm rot="19322008">
            <a:off x="2978338" y="3020330"/>
            <a:ext cx="982663" cy="43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xmlns="" id="{2849B7DB-FF1F-4967-8F72-6C64AB64AD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9993" y="2860168"/>
            <a:ext cx="2054722" cy="20540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212;p28">
            <a:extLst>
              <a:ext uri="{FF2B5EF4-FFF2-40B4-BE49-F238E27FC236}">
                <a16:creationId xmlns:a16="http://schemas.microsoft.com/office/drawing/2014/main" xmlns="" id="{9589D2DA-1689-4406-B448-5513C709712B}"/>
              </a:ext>
            </a:extLst>
          </p:cNvPr>
          <p:cNvSpPr/>
          <p:nvPr/>
        </p:nvSpPr>
        <p:spPr>
          <a:xfrm>
            <a:off x="1149008" y="1489351"/>
            <a:ext cx="6854347" cy="797100"/>
          </a:xfrm>
          <a:prstGeom prst="wedgeRectCallout">
            <a:avLst>
              <a:gd name="adj1" fmla="val -23901"/>
              <a:gd name="adj2" fmla="val -74984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07" name="Google Shape;207;p28"/>
          <p:cNvPicPr preferRelativeResize="0"/>
          <p:nvPr/>
        </p:nvPicPr>
        <p:blipFill rotWithShape="1">
          <a:blip r:embed="rId4">
            <a:alphaModFix/>
          </a:blip>
          <a:srcRect l="3121" t="88087" r="3131"/>
          <a:stretch/>
        </p:blipFill>
        <p:spPr>
          <a:xfrm>
            <a:off x="0" y="3255376"/>
            <a:ext cx="9144000" cy="104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5025" y="3556775"/>
            <a:ext cx="656400" cy="6564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28"/>
          <p:cNvSpPr txBox="1">
            <a:spLocks noGrp="1"/>
          </p:cNvSpPr>
          <p:nvPr>
            <p:ph type="ctrTitle" idx="4294967295"/>
          </p:nvPr>
        </p:nvSpPr>
        <p:spPr>
          <a:xfrm>
            <a:off x="1149007" y="1612352"/>
            <a:ext cx="6854347" cy="5540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Ubique el cursor sobre un objeto sin hacer clic.</a:t>
            </a:r>
          </a:p>
        </p:txBody>
      </p:sp>
      <p:cxnSp>
        <p:nvCxnSpPr>
          <p:cNvPr id="211" name="Google Shape;211;p28"/>
          <p:cNvCxnSpPr/>
          <p:nvPr/>
        </p:nvCxnSpPr>
        <p:spPr>
          <a:xfrm rot="10800000">
            <a:off x="5256100" y="401067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15" name="Google Shape;215;p28"/>
          <p:cNvSpPr/>
          <p:nvPr/>
        </p:nvSpPr>
        <p:spPr>
          <a:xfrm rot="5400000">
            <a:off x="4441525" y="3271575"/>
            <a:ext cx="1328700" cy="1014000"/>
          </a:xfrm>
          <a:prstGeom prst="rect">
            <a:avLst/>
          </a:prstGeom>
          <a:noFill/>
          <a:ln w="38100" cap="flat" cmpd="sng">
            <a:solidFill>
              <a:srgbClr val="00206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n>
                <a:solidFill>
                  <a:srgbClr val="002060"/>
                </a:solidFill>
              </a:ln>
            </a:endParaRPr>
          </a:p>
        </p:txBody>
      </p:sp>
      <p:cxnSp>
        <p:nvCxnSpPr>
          <p:cNvPr id="216" name="Google Shape;216;p28"/>
          <p:cNvCxnSpPr/>
          <p:nvPr/>
        </p:nvCxnSpPr>
        <p:spPr>
          <a:xfrm flipH="1">
            <a:off x="5774025" y="2300500"/>
            <a:ext cx="2331000" cy="11433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" name="Google Shape;214;p28">
            <a:extLst>
              <a:ext uri="{FF2B5EF4-FFF2-40B4-BE49-F238E27FC236}">
                <a16:creationId xmlns:a16="http://schemas.microsoft.com/office/drawing/2014/main" xmlns="" id="{53C76A27-8BA9-45A8-A314-B994A405EC47}"/>
              </a:ext>
            </a:extLst>
          </p:cNvPr>
          <p:cNvSpPr txBox="1"/>
          <p:nvPr/>
        </p:nvSpPr>
        <p:spPr>
          <a:xfrm>
            <a:off x="2018527" y="620449"/>
            <a:ext cx="2766498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/>
            <a:r>
              <a:rPr lang="en" sz="3000" dirty="0">
                <a:solidFill>
                  <a:schemeClr val="dk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Desplazarse</a:t>
            </a:r>
            <a:endParaRPr lang="es-AR" sz="3000" dirty="0">
              <a:solidFill>
                <a:schemeClr val="dk1"/>
              </a:solidFill>
              <a:highlight>
                <a:srgbClr val="00FF00"/>
              </a:highlight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  <a:sym typeface="Average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357388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93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Custom 2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ate " id="{48E90F70-E062-4EAF-A5A1-FB022DDBD36F}" vid="{3FCA3398-9699-43B3-BBB6-1F8DD2E3C272}"/>
    </a:ext>
  </a:extLst>
</a:theme>
</file>

<file path=ppt/theme/theme2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ate " id="{48E90F70-E062-4EAF-A5A1-FB022DDBD36F}" vid="{7C1D964D-6592-4AA2-837B-19BB84385BEF}"/>
    </a:ext>
  </a:extLst>
</a:theme>
</file>

<file path=ppt/theme/theme3.xml><?xml version="1.0" encoding="utf-8"?>
<a:theme xmlns:a="http://schemas.openxmlformats.org/drawingml/2006/main" name="1_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6F670111-A68C-4529-8F26-B171CDDC686B}"/>
    </a:ext>
  </a:extLst>
</a:theme>
</file>

<file path=ppt/theme/theme4.xml><?xml version="1.0" encoding="utf-8"?>
<a:theme xmlns:a="http://schemas.openxmlformats.org/drawingml/2006/main" name="1_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2CBC211E-71AA-45E6-BF74-B30C95DB8553}" vid="{246CF830-6344-4CCA-A3E3-1DDE13533B57}"/>
    </a:ext>
  </a:extLst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</Template>
  <TotalTime>1941</TotalTime>
  <Words>320</Words>
  <Application>Microsoft Office PowerPoint</Application>
  <PresentationFormat>On-screen Show (16:9)</PresentationFormat>
  <Paragraphs>84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47" baseType="lpstr">
      <vt:lpstr>Times New Roman</vt:lpstr>
      <vt:lpstr>Average</vt:lpstr>
      <vt:lpstr>Helvetica Neue Light</vt:lpstr>
      <vt:lpstr>Roboto</vt:lpstr>
      <vt:lpstr>Calibri Light</vt:lpstr>
      <vt:lpstr>Open Sans</vt:lpstr>
      <vt:lpstr>Arial</vt:lpstr>
      <vt:lpstr>Open Sans SemiBold</vt:lpstr>
      <vt:lpstr>Simple Light</vt:lpstr>
      <vt:lpstr>White</vt:lpstr>
      <vt:lpstr>1_Simple Light</vt:lpstr>
      <vt:lpstr>1_White</vt:lpstr>
      <vt:lpstr>Sistema operativo</vt:lpstr>
      <vt:lpstr>Pantalla de inicio o Escritorio</vt:lpstr>
      <vt:lpstr>Cursor  Puntero  Mouse</vt:lpstr>
      <vt:lpstr>Dock (depósito de programas frecuentes)</vt:lpstr>
      <vt:lpstr>Íconos</vt:lpstr>
      <vt:lpstr>Ubique el cursor sobre un objeto sin hacer clic.</vt:lpstr>
      <vt:lpstr>Mueva su cursor hacia este espacio vacío.</vt:lpstr>
      <vt:lpstr>Haga clic con un dedo para elegir una opción. </vt:lpstr>
      <vt:lpstr>Ubique el cursor sobre un objeto sin hacer clic.</vt:lpstr>
      <vt:lpstr>clic</vt:lpstr>
      <vt:lpstr>Menú que se  despliega al hacer clic en el botón derecho</vt:lpstr>
      <vt:lpstr>Buscador</vt:lpstr>
      <vt:lpstr>PowerPoint Presentation</vt:lpstr>
      <vt:lpstr>PowerPoint Presentation</vt:lpstr>
      <vt:lpstr>Hacer clic y arrastrar</vt:lpstr>
      <vt:lpstr>clic</vt:lpstr>
      <vt:lpstr>Navegador Chrome</vt:lpstr>
      <vt:lpstr>Google Chrome  Navegador que se utiliza para acceder a sitios web.  </vt:lpstr>
      <vt:lpstr>Navegador Chrome</vt:lpstr>
      <vt:lpstr>Un recuadro que muestra un programa o aplicación en una computadora. Es posible mover, redimensionar, esconder y cerrar una ventana.</vt:lpstr>
      <vt:lpstr>Ventanas móviles: Hacer clic y arrastrar</vt:lpstr>
      <vt:lpstr>Ventanas</vt:lpstr>
      <vt:lpstr>Pestañas de Chrome</vt:lpstr>
      <vt:lpstr>PowerPoint Presentation</vt:lpstr>
      <vt:lpstr>Minimizar la ventana</vt:lpstr>
      <vt:lpstr>Minimizar la ventana</vt:lpstr>
      <vt:lpstr>Cerrar la aplicación</vt:lpstr>
      <vt:lpstr>PowerPoint Presentation</vt:lpstr>
      <vt:lpstr>Barra de direcciones</vt:lpstr>
      <vt:lpstr>Descanso</vt:lpstr>
      <vt:lpstr>Barra de direcciones</vt:lpstr>
      <vt:lpstr>PowerPoint Presentation</vt:lpstr>
      <vt:lpstr>PowerPoint Presentation</vt:lpstr>
      <vt:lpstr>Cuentas de Google</vt:lpstr>
      <vt:lpstr>¿No tiene una cuenta de Google o Gmail?  ¡No es problema!   Puede crear una cuenta ahora  o podemos prestarle una.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Digital Literacy Workshops</dc:title>
  <dc:creator>Sullivan, Kaili</dc:creator>
  <cp:lastModifiedBy>Jackie Metivier</cp:lastModifiedBy>
  <cp:revision>104</cp:revision>
  <dcterms:modified xsi:type="dcterms:W3CDTF">2021-10-11T15:20:28Z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8A18B052-1E24-434E-AD86-75A74E5A1AF0</vt:lpwstr>
  </property>
  <property fmtid="{D5CDD505-2E9C-101B-9397-08002B2CF9AE}" pid="3" name="ArticulatePath">
    <vt:lpwstr>https://ncconnect-my.sharepoint.com/personal/abigail_waldrupe_ncdcr_gov/Documents/Toolkit/Workshop Documents/Session 2 - Computer Basics/S2 Two Groups, Macbooks/S2 - slides - two groups - macbooks</vt:lpwstr>
  </property>
</Properties>
</file>